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tags/tag2.xml" ContentType="application/vnd.openxmlformats-officedocument.presentationml.tags+xml"/>
  <Override PartName="/ppt/theme/themeOverride2.xml" ContentType="application/vnd.openxmlformats-officedocument.themeOverr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heme/themeOverride3.xml" ContentType="application/vnd.openxmlformats-officedocument.themeOverride+xml"/>
  <Override PartName="/ppt/notesSlides/notesSlide1.xml" ContentType="application/vnd.openxmlformats-officedocument.presentationml.notesSlide+xml"/>
  <Override PartName="/ppt/tags/tag26.xml" ContentType="application/vnd.openxmlformats-officedocument.presentationml.tags+xml"/>
  <Override PartName="/ppt/notesSlides/notesSlide2.xml" ContentType="application/vnd.openxmlformats-officedocument.presentationml.notesSlide+xml"/>
  <Override PartName="/ppt/tags/tag27.xml" ContentType="application/vnd.openxmlformats-officedocument.presentationml.tags+xml"/>
  <Override PartName="/ppt/notesSlides/notesSlide3.xml" ContentType="application/vnd.openxmlformats-officedocument.presentationml.notesSlide+xml"/>
  <Override PartName="/ppt/tags/tag28.xml" ContentType="application/vnd.openxmlformats-officedocument.presentationml.tags+xml"/>
  <Override PartName="/ppt/notesSlides/notesSlide4.xml" ContentType="application/vnd.openxmlformats-officedocument.presentationml.notesSlide+xml"/>
  <Override PartName="/ppt/tags/tag29.xml" ContentType="application/vnd.openxmlformats-officedocument.presentationml.tags+xml"/>
  <Override PartName="/ppt/notesSlides/notesSlide5.xml" ContentType="application/vnd.openxmlformats-officedocument.presentationml.notesSlide+xml"/>
  <Override PartName="/ppt/tags/tag30.xml" ContentType="application/vnd.openxmlformats-officedocument.presentationml.tags+xml"/>
  <Override PartName="/ppt/notesSlides/notesSlide6.xml" ContentType="application/vnd.openxmlformats-officedocument.presentationml.notesSlide+xml"/>
  <Override PartName="/ppt/tags/tag31.xml" ContentType="application/vnd.openxmlformats-officedocument.presentationml.tags+xml"/>
  <Override PartName="/ppt/notesSlides/notesSlide7.xml" ContentType="application/vnd.openxmlformats-officedocument.presentationml.notesSlide+xml"/>
  <Override PartName="/ppt/tags/tag32.xml" ContentType="application/vnd.openxmlformats-officedocument.presentationml.tags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43"/>
  </p:notesMasterIdLst>
  <p:handoutMasterIdLst>
    <p:handoutMasterId r:id="rId44"/>
  </p:handoutMasterIdLst>
  <p:sldIdLst>
    <p:sldId id="256" r:id="rId2"/>
    <p:sldId id="269" r:id="rId3"/>
    <p:sldId id="258" r:id="rId4"/>
    <p:sldId id="273" r:id="rId5"/>
    <p:sldId id="274" r:id="rId6"/>
    <p:sldId id="275" r:id="rId7"/>
    <p:sldId id="276" r:id="rId8"/>
    <p:sldId id="297" r:id="rId9"/>
    <p:sldId id="277" r:id="rId10"/>
    <p:sldId id="270" r:id="rId11"/>
    <p:sldId id="278" r:id="rId12"/>
    <p:sldId id="279" r:id="rId13"/>
    <p:sldId id="280" r:id="rId14"/>
    <p:sldId id="296" r:id="rId15"/>
    <p:sldId id="281" r:id="rId16"/>
    <p:sldId id="282" r:id="rId17"/>
    <p:sldId id="271" r:id="rId18"/>
    <p:sldId id="283" r:id="rId19"/>
    <p:sldId id="284" r:id="rId20"/>
    <p:sldId id="285" r:id="rId21"/>
    <p:sldId id="286" r:id="rId22"/>
    <p:sldId id="294" r:id="rId23"/>
    <p:sldId id="295" r:id="rId24"/>
    <p:sldId id="287" r:id="rId25"/>
    <p:sldId id="272" r:id="rId26"/>
    <p:sldId id="288" r:id="rId27"/>
    <p:sldId id="289" r:id="rId28"/>
    <p:sldId id="290" r:id="rId29"/>
    <p:sldId id="291" r:id="rId30"/>
    <p:sldId id="292" r:id="rId31"/>
    <p:sldId id="293" r:id="rId32"/>
    <p:sldId id="261" r:id="rId33"/>
    <p:sldId id="266" r:id="rId34"/>
    <p:sldId id="259" r:id="rId35"/>
    <p:sldId id="260" r:id="rId36"/>
    <p:sldId id="267" r:id="rId37"/>
    <p:sldId id="262" r:id="rId38"/>
    <p:sldId id="263" r:id="rId39"/>
    <p:sldId id="265" r:id="rId40"/>
    <p:sldId id="268" r:id="rId41"/>
    <p:sldId id="298" r:id="rId42"/>
  </p:sldIdLst>
  <p:sldSz cx="12192000" cy="6858000"/>
  <p:notesSz cx="6858000" cy="9144000"/>
  <p:custDataLst>
    <p:tags r:id="rId4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97FCE"/>
    <a:srgbClr val="E7F7FF"/>
    <a:srgbClr val="FFFFFF"/>
    <a:srgbClr val="FEF3C8"/>
    <a:srgbClr val="FDEBA3"/>
    <a:srgbClr val="C0E8FD"/>
    <a:srgbClr val="269EEF"/>
    <a:srgbClr val="E6E6E6"/>
    <a:srgbClr val="1C97EE"/>
    <a:srgbClr val="0283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33" autoAdjust="0"/>
    <p:restoredTop sz="96182" autoAdjust="0"/>
  </p:normalViewPr>
  <p:slideViewPr>
    <p:cSldViewPr snapToGrid="0">
      <p:cViewPr varScale="1">
        <p:scale>
          <a:sx n="89" d="100"/>
          <a:sy n="89" d="100"/>
        </p:scale>
        <p:origin x="374" y="7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notesViewPr>
    <p:cSldViewPr snapToGrid="0" showGuides="1">
      <p:cViewPr varScale="1">
        <p:scale>
          <a:sx n="83" d="100"/>
          <a:sy n="83" d="100"/>
        </p:scale>
        <p:origin x="2772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xmlns="" id="{BEC1E729-4BF1-4747-B304-44260AE531D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221AC242-96A0-4C44-A54C-F9A8943EDF7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909BA72-ED4E-4AD5-BDD9-104245DAD6E2}" type="datetimeFigureOut">
              <a:rPr lang="zh-CN" altLang="en-US" smtClean="0"/>
              <a:t>2018/10/23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1FE413A0-3E03-44EE-A765-8DAA15D9F9F8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95498C21-5132-4D1C-AAF0-18B2082F52A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62735A-2086-4C7D-A970-FFB82E7A1D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309001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6D8963-CFCD-4740-AF60-049850373CDF}" type="datetimeFigureOut">
              <a:rPr lang="zh-CN" altLang="en-US" smtClean="0"/>
              <a:t>2018/10/23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E6FDB6-6D2B-46C1-9FA1-D82906A37C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49815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16305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3EF182-2FCB-4867-99A2-224514D135E8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46981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82053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198835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713954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368774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129273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本素材由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提供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尊重知识产权并注重保护用户享有的各项权利。郑重提醒您：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插件中提供的任何信息内容的所有权、知识产权归其原始权利人或权利受让人所有，您免费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/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购买获得的是信息内容的使用权，并受下述条款的约束；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1.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您仅可以个人非商业用途使用该等信息内容，不可将信息内容的全部或部分用于出售，或以出租、出借、转让、分销、发布等其他任何方式供他人使用；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2.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禁止在接入互联网或移动互联网的任何网站、平台、应用或程序上以任何方式为他人提供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插件资源内容的下载。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The resource is supplied by 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respects all intellectual property rights and protects all the rights its users acquired. Solemnly remind you: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 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The ownership and intellectual property of the resources supplied in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 belongs to its owner or the assignee of this ownership. you only acquired the usage of the resources supplied in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Add-in, as well as respected the following restrain terms: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1.You are only allowed to use such resource for personal and non-commercial aim, not allowed to use such resource or part of it for the sale; or rent, lend, transfer to others; or distribution or release it in any way.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2.You are not permitted to provide the resource of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 in any website, platform, application access to the Internet or mobile Internet.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3865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01" name="副标题 2"/>
          <p:cNvSpPr>
            <a:spLocks noGrp="1"/>
          </p:cNvSpPr>
          <p:nvPr userDrawn="1">
            <p:ph type="subTitle" idx="1"/>
          </p:nvPr>
        </p:nvSpPr>
        <p:spPr>
          <a:xfrm>
            <a:off x="673436" y="2113058"/>
            <a:ext cx="10847052" cy="558799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accent1"/>
                </a:solidFill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9802" name="标题 1"/>
          <p:cNvSpPr>
            <a:spLocks noGrp="1"/>
          </p:cNvSpPr>
          <p:nvPr userDrawn="1">
            <p:ph type="ctrTitle"/>
          </p:nvPr>
        </p:nvSpPr>
        <p:spPr>
          <a:xfrm>
            <a:off x="673436" y="1044923"/>
            <a:ext cx="10847052" cy="1042559"/>
          </a:xfrm>
        </p:spPr>
        <p:txBody>
          <a:bodyPr anchor="ctr">
            <a:normAutofit/>
          </a:bodyPr>
          <a:lstStyle>
            <a:lvl1pPr algn="ctr">
              <a:defRPr sz="40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zh-CN" altLang="en-US" dirty="0"/>
          </a:p>
        </p:txBody>
      </p:sp>
      <p:sp>
        <p:nvSpPr>
          <p:cNvPr id="12" name="文本占位符 13"/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673436" y="2898826"/>
            <a:ext cx="10847052" cy="296271"/>
          </a:xfrm>
        </p:spPr>
        <p:txBody>
          <a:bodyPr vert="horz" anchor="ctr">
            <a:noAutofit/>
          </a:bodyPr>
          <a:lstStyle>
            <a:lvl1pPr marL="0" indent="0" algn="ctr">
              <a:buNone/>
              <a:defRPr sz="1500" b="0">
                <a:solidFill>
                  <a:schemeClr val="accent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  <p:grpSp>
        <p:nvGrpSpPr>
          <p:cNvPr id="10106" name="组合 10105">
            <a:extLst>
              <a:ext uri="{FF2B5EF4-FFF2-40B4-BE49-F238E27FC236}">
                <a16:creationId xmlns:a16="http://schemas.microsoft.com/office/drawing/2014/main" xmlns="" id="{F5A332F8-5ACA-4D25-AAB8-C812461FB920}"/>
              </a:ext>
            </a:extLst>
          </p:cNvPr>
          <p:cNvGrpSpPr/>
          <p:nvPr userDrawn="1"/>
        </p:nvGrpSpPr>
        <p:grpSpPr>
          <a:xfrm>
            <a:off x="654050" y="3124201"/>
            <a:ext cx="10971213" cy="3519872"/>
            <a:chOff x="654050" y="3124201"/>
            <a:chExt cx="10971213" cy="3519872"/>
          </a:xfrm>
        </p:grpSpPr>
        <p:sp>
          <p:nvSpPr>
            <p:cNvPr id="9938" name="Oval 68">
              <a:extLst>
                <a:ext uri="{FF2B5EF4-FFF2-40B4-BE49-F238E27FC236}">
                  <a16:creationId xmlns:a16="http://schemas.microsoft.com/office/drawing/2014/main" xmlns="" id="{95891B6C-6DE1-4BFD-A9E6-5A1396EB8C5D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239250" y="5989638"/>
              <a:ext cx="361950" cy="360363"/>
            </a:xfrm>
            <a:prstGeom prst="ellipse">
              <a:avLst/>
            </a:prstGeom>
            <a:solidFill>
              <a:srgbClr val="3491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39" name="Freeform 69">
              <a:extLst>
                <a:ext uri="{FF2B5EF4-FFF2-40B4-BE49-F238E27FC236}">
                  <a16:creationId xmlns:a16="http://schemas.microsoft.com/office/drawing/2014/main" xmlns="" id="{EBFFB95D-1AD7-4B24-8606-2FD05BFC0B3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293225" y="6043613"/>
              <a:ext cx="325438" cy="323850"/>
            </a:xfrm>
            <a:custGeom>
              <a:avLst/>
              <a:gdLst>
                <a:gd name="T0" fmla="*/ 161 w 205"/>
                <a:gd name="T1" fmla="*/ 0 h 205"/>
                <a:gd name="T2" fmla="*/ 0 w 205"/>
                <a:gd name="T3" fmla="*/ 161 h 205"/>
                <a:gd name="T4" fmla="*/ 161 w 205"/>
                <a:gd name="T5" fmla="*/ 161 h 205"/>
                <a:gd name="T6" fmla="*/ 161 w 205"/>
                <a:gd name="T7" fmla="*/ 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205">
                  <a:moveTo>
                    <a:pt x="161" y="0"/>
                  </a:moveTo>
                  <a:cubicBezTo>
                    <a:pt x="0" y="161"/>
                    <a:pt x="0" y="161"/>
                    <a:pt x="0" y="161"/>
                  </a:cubicBezTo>
                  <a:cubicBezTo>
                    <a:pt x="44" y="205"/>
                    <a:pt x="116" y="205"/>
                    <a:pt x="161" y="161"/>
                  </a:cubicBezTo>
                  <a:cubicBezTo>
                    <a:pt x="205" y="116"/>
                    <a:pt x="205" y="44"/>
                    <a:pt x="161" y="0"/>
                  </a:cubicBezTo>
                  <a:close/>
                </a:path>
              </a:pathLst>
            </a:custGeom>
            <a:solidFill>
              <a:srgbClr val="479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40" name="Oval 70">
              <a:extLst>
                <a:ext uri="{FF2B5EF4-FFF2-40B4-BE49-F238E27FC236}">
                  <a16:creationId xmlns:a16="http://schemas.microsoft.com/office/drawing/2014/main" xmlns="" id="{F738D1E2-BF74-4BD9-BA23-CA16F36E8550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288462" y="6038851"/>
              <a:ext cx="263525" cy="263525"/>
            </a:xfrm>
            <a:prstGeom prst="ellipse">
              <a:avLst/>
            </a:prstGeom>
            <a:solidFill>
              <a:srgbClr val="227D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41" name="Freeform 71">
              <a:extLst>
                <a:ext uri="{FF2B5EF4-FFF2-40B4-BE49-F238E27FC236}">
                  <a16:creationId xmlns:a16="http://schemas.microsoft.com/office/drawing/2014/main" xmlns="" id="{FDC3A005-4E3F-45A0-9302-992AA482E4C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275762" y="6026151"/>
              <a:ext cx="234950" cy="234950"/>
            </a:xfrm>
            <a:custGeom>
              <a:avLst/>
              <a:gdLst>
                <a:gd name="T0" fmla="*/ 148 w 148"/>
                <a:gd name="T1" fmla="*/ 31 h 148"/>
                <a:gd name="T2" fmla="*/ 33 w 148"/>
                <a:gd name="T3" fmla="*/ 33 h 148"/>
                <a:gd name="T4" fmla="*/ 31 w 148"/>
                <a:gd name="T5" fmla="*/ 148 h 148"/>
                <a:gd name="T6" fmla="*/ 148 w 148"/>
                <a:gd name="T7" fmla="*/ 3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8" h="148">
                  <a:moveTo>
                    <a:pt x="148" y="31"/>
                  </a:moveTo>
                  <a:cubicBezTo>
                    <a:pt x="115" y="0"/>
                    <a:pt x="64" y="1"/>
                    <a:pt x="33" y="33"/>
                  </a:cubicBezTo>
                  <a:cubicBezTo>
                    <a:pt x="1" y="64"/>
                    <a:pt x="0" y="116"/>
                    <a:pt x="31" y="148"/>
                  </a:cubicBezTo>
                  <a:lnTo>
                    <a:pt x="148" y="31"/>
                  </a:lnTo>
                  <a:close/>
                </a:path>
              </a:pathLst>
            </a:custGeom>
            <a:solidFill>
              <a:srgbClr val="14836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42" name="Freeform 72">
              <a:extLst>
                <a:ext uri="{FF2B5EF4-FFF2-40B4-BE49-F238E27FC236}">
                  <a16:creationId xmlns:a16="http://schemas.microsoft.com/office/drawing/2014/main" xmlns="" id="{723DCCD3-412D-4415-8266-F68DF80E205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372600" y="6103938"/>
              <a:ext cx="98425" cy="144463"/>
            </a:xfrm>
            <a:custGeom>
              <a:avLst/>
              <a:gdLst>
                <a:gd name="T0" fmla="*/ 23 w 62"/>
                <a:gd name="T1" fmla="*/ 66 h 91"/>
                <a:gd name="T2" fmla="*/ 3 w 62"/>
                <a:gd name="T3" fmla="*/ 66 h 91"/>
                <a:gd name="T4" fmla="*/ 3 w 62"/>
                <a:gd name="T5" fmla="*/ 54 h 91"/>
                <a:gd name="T6" fmla="*/ 23 w 62"/>
                <a:gd name="T7" fmla="*/ 54 h 91"/>
                <a:gd name="T8" fmla="*/ 23 w 62"/>
                <a:gd name="T9" fmla="*/ 47 h 91"/>
                <a:gd name="T10" fmla="*/ 3 w 62"/>
                <a:gd name="T11" fmla="*/ 47 h 91"/>
                <a:gd name="T12" fmla="*/ 3 w 62"/>
                <a:gd name="T13" fmla="*/ 35 h 91"/>
                <a:gd name="T14" fmla="*/ 17 w 62"/>
                <a:gd name="T15" fmla="*/ 35 h 91"/>
                <a:gd name="T16" fmla="*/ 0 w 62"/>
                <a:gd name="T17" fmla="*/ 0 h 91"/>
                <a:gd name="T18" fmla="*/ 17 w 62"/>
                <a:gd name="T19" fmla="*/ 0 h 91"/>
                <a:gd name="T20" fmla="*/ 28 w 62"/>
                <a:gd name="T21" fmla="*/ 24 h 91"/>
                <a:gd name="T22" fmla="*/ 31 w 62"/>
                <a:gd name="T23" fmla="*/ 31 h 91"/>
                <a:gd name="T24" fmla="*/ 34 w 62"/>
                <a:gd name="T25" fmla="*/ 24 h 91"/>
                <a:gd name="T26" fmla="*/ 45 w 62"/>
                <a:gd name="T27" fmla="*/ 0 h 91"/>
                <a:gd name="T28" fmla="*/ 62 w 62"/>
                <a:gd name="T29" fmla="*/ 0 h 91"/>
                <a:gd name="T30" fmla="*/ 45 w 62"/>
                <a:gd name="T31" fmla="*/ 35 h 91"/>
                <a:gd name="T32" fmla="*/ 59 w 62"/>
                <a:gd name="T33" fmla="*/ 35 h 91"/>
                <a:gd name="T34" fmla="*/ 59 w 62"/>
                <a:gd name="T35" fmla="*/ 47 h 91"/>
                <a:gd name="T36" fmla="*/ 38 w 62"/>
                <a:gd name="T37" fmla="*/ 47 h 91"/>
                <a:gd name="T38" fmla="*/ 38 w 62"/>
                <a:gd name="T39" fmla="*/ 54 h 91"/>
                <a:gd name="T40" fmla="*/ 59 w 62"/>
                <a:gd name="T41" fmla="*/ 54 h 91"/>
                <a:gd name="T42" fmla="*/ 59 w 62"/>
                <a:gd name="T43" fmla="*/ 66 h 91"/>
                <a:gd name="T44" fmla="*/ 38 w 62"/>
                <a:gd name="T45" fmla="*/ 66 h 91"/>
                <a:gd name="T46" fmla="*/ 38 w 62"/>
                <a:gd name="T47" fmla="*/ 91 h 91"/>
                <a:gd name="T48" fmla="*/ 23 w 62"/>
                <a:gd name="T49" fmla="*/ 91 h 91"/>
                <a:gd name="T50" fmla="*/ 23 w 62"/>
                <a:gd name="T51" fmla="*/ 6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2" h="91">
                  <a:moveTo>
                    <a:pt x="23" y="66"/>
                  </a:moveTo>
                  <a:cubicBezTo>
                    <a:pt x="3" y="66"/>
                    <a:pt x="3" y="66"/>
                    <a:pt x="3" y="66"/>
                  </a:cubicBezTo>
                  <a:cubicBezTo>
                    <a:pt x="3" y="54"/>
                    <a:pt x="3" y="54"/>
                    <a:pt x="3" y="54"/>
                  </a:cubicBezTo>
                  <a:cubicBezTo>
                    <a:pt x="23" y="54"/>
                    <a:pt x="23" y="54"/>
                    <a:pt x="23" y="54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3" y="47"/>
                    <a:pt x="3" y="47"/>
                    <a:pt x="3" y="47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28" y="24"/>
                    <a:pt x="28" y="24"/>
                    <a:pt x="28" y="24"/>
                  </a:cubicBezTo>
                  <a:cubicBezTo>
                    <a:pt x="29" y="26"/>
                    <a:pt x="30" y="29"/>
                    <a:pt x="31" y="31"/>
                  </a:cubicBezTo>
                  <a:cubicBezTo>
                    <a:pt x="31" y="29"/>
                    <a:pt x="32" y="26"/>
                    <a:pt x="34" y="24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59" y="35"/>
                    <a:pt x="59" y="35"/>
                    <a:pt x="59" y="35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38" y="47"/>
                    <a:pt x="38" y="47"/>
                    <a:pt x="38" y="47"/>
                  </a:cubicBezTo>
                  <a:cubicBezTo>
                    <a:pt x="38" y="54"/>
                    <a:pt x="38" y="54"/>
                    <a:pt x="38" y="54"/>
                  </a:cubicBezTo>
                  <a:cubicBezTo>
                    <a:pt x="59" y="54"/>
                    <a:pt x="59" y="54"/>
                    <a:pt x="59" y="54"/>
                  </a:cubicBezTo>
                  <a:cubicBezTo>
                    <a:pt x="59" y="66"/>
                    <a:pt x="59" y="66"/>
                    <a:pt x="59" y="66"/>
                  </a:cubicBezTo>
                  <a:cubicBezTo>
                    <a:pt x="38" y="66"/>
                    <a:pt x="38" y="66"/>
                    <a:pt x="38" y="66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23" y="91"/>
                    <a:pt x="23" y="91"/>
                    <a:pt x="23" y="91"/>
                  </a:cubicBezTo>
                  <a:cubicBezTo>
                    <a:pt x="23" y="66"/>
                    <a:pt x="23" y="66"/>
                    <a:pt x="23" y="66"/>
                  </a:cubicBezTo>
                  <a:close/>
                </a:path>
              </a:pathLst>
            </a:custGeom>
            <a:solidFill>
              <a:srgbClr val="62B2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43" name="Freeform 73">
              <a:extLst>
                <a:ext uri="{FF2B5EF4-FFF2-40B4-BE49-F238E27FC236}">
                  <a16:creationId xmlns:a16="http://schemas.microsoft.com/office/drawing/2014/main" xmlns="" id="{7F6A6395-319D-4587-B294-B676CFBD00E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393237" y="6156326"/>
              <a:ext cx="73025" cy="92075"/>
            </a:xfrm>
            <a:custGeom>
              <a:avLst/>
              <a:gdLst>
                <a:gd name="T0" fmla="*/ 33 w 46"/>
                <a:gd name="T1" fmla="*/ 0 h 58"/>
                <a:gd name="T2" fmla="*/ 0 w 46"/>
                <a:gd name="T3" fmla="*/ 33 h 58"/>
                <a:gd name="T4" fmla="*/ 10 w 46"/>
                <a:gd name="T5" fmla="*/ 33 h 58"/>
                <a:gd name="T6" fmla="*/ 10 w 46"/>
                <a:gd name="T7" fmla="*/ 58 h 58"/>
                <a:gd name="T8" fmla="*/ 25 w 46"/>
                <a:gd name="T9" fmla="*/ 58 h 58"/>
                <a:gd name="T10" fmla="*/ 25 w 46"/>
                <a:gd name="T11" fmla="*/ 33 h 58"/>
                <a:gd name="T12" fmla="*/ 46 w 46"/>
                <a:gd name="T13" fmla="*/ 33 h 58"/>
                <a:gd name="T14" fmla="*/ 46 w 46"/>
                <a:gd name="T15" fmla="*/ 21 h 58"/>
                <a:gd name="T16" fmla="*/ 25 w 46"/>
                <a:gd name="T17" fmla="*/ 21 h 58"/>
                <a:gd name="T18" fmla="*/ 25 w 46"/>
                <a:gd name="T19" fmla="*/ 14 h 58"/>
                <a:gd name="T20" fmla="*/ 46 w 46"/>
                <a:gd name="T21" fmla="*/ 14 h 58"/>
                <a:gd name="T22" fmla="*/ 46 w 46"/>
                <a:gd name="T23" fmla="*/ 2 h 58"/>
                <a:gd name="T24" fmla="*/ 32 w 46"/>
                <a:gd name="T25" fmla="*/ 2 h 58"/>
                <a:gd name="T26" fmla="*/ 33 w 46"/>
                <a:gd name="T27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6" h="58">
                  <a:moveTo>
                    <a:pt x="33" y="0"/>
                  </a:moveTo>
                  <a:lnTo>
                    <a:pt x="0" y="33"/>
                  </a:lnTo>
                  <a:lnTo>
                    <a:pt x="10" y="33"/>
                  </a:lnTo>
                  <a:lnTo>
                    <a:pt x="10" y="58"/>
                  </a:lnTo>
                  <a:lnTo>
                    <a:pt x="25" y="58"/>
                  </a:lnTo>
                  <a:lnTo>
                    <a:pt x="25" y="33"/>
                  </a:lnTo>
                  <a:lnTo>
                    <a:pt x="46" y="33"/>
                  </a:lnTo>
                  <a:lnTo>
                    <a:pt x="46" y="21"/>
                  </a:lnTo>
                  <a:lnTo>
                    <a:pt x="25" y="21"/>
                  </a:lnTo>
                  <a:lnTo>
                    <a:pt x="25" y="14"/>
                  </a:lnTo>
                  <a:lnTo>
                    <a:pt x="46" y="14"/>
                  </a:lnTo>
                  <a:lnTo>
                    <a:pt x="46" y="2"/>
                  </a:lnTo>
                  <a:lnTo>
                    <a:pt x="32" y="2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5FB0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44" name="Oval 74">
              <a:extLst>
                <a:ext uri="{FF2B5EF4-FFF2-40B4-BE49-F238E27FC236}">
                  <a16:creationId xmlns:a16="http://schemas.microsoft.com/office/drawing/2014/main" xmlns="" id="{6FE7AAFC-91AA-4EDD-AFAD-F8F7CA317709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751887" y="4652963"/>
              <a:ext cx="496888" cy="496888"/>
            </a:xfrm>
            <a:prstGeom prst="ellipse">
              <a:avLst/>
            </a:prstGeom>
            <a:solidFill>
              <a:srgbClr val="3491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45" name="Freeform 75">
              <a:extLst>
                <a:ext uri="{FF2B5EF4-FFF2-40B4-BE49-F238E27FC236}">
                  <a16:creationId xmlns:a16="http://schemas.microsoft.com/office/drawing/2014/main" xmlns="" id="{365C699F-2A19-412C-BE41-CF3232D1D6D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824912" y="4725988"/>
              <a:ext cx="449263" cy="447675"/>
            </a:xfrm>
            <a:custGeom>
              <a:avLst/>
              <a:gdLst>
                <a:gd name="T0" fmla="*/ 221 w 283"/>
                <a:gd name="T1" fmla="*/ 0 h 282"/>
                <a:gd name="T2" fmla="*/ 0 w 283"/>
                <a:gd name="T3" fmla="*/ 221 h 282"/>
                <a:gd name="T4" fmla="*/ 221 w 283"/>
                <a:gd name="T5" fmla="*/ 221 h 282"/>
                <a:gd name="T6" fmla="*/ 221 w 283"/>
                <a:gd name="T7" fmla="*/ 0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3" h="282">
                  <a:moveTo>
                    <a:pt x="221" y="0"/>
                  </a:moveTo>
                  <a:cubicBezTo>
                    <a:pt x="0" y="221"/>
                    <a:pt x="0" y="221"/>
                    <a:pt x="0" y="221"/>
                  </a:cubicBezTo>
                  <a:cubicBezTo>
                    <a:pt x="61" y="282"/>
                    <a:pt x="160" y="282"/>
                    <a:pt x="221" y="221"/>
                  </a:cubicBezTo>
                  <a:cubicBezTo>
                    <a:pt x="283" y="160"/>
                    <a:pt x="283" y="61"/>
                    <a:pt x="221" y="0"/>
                  </a:cubicBezTo>
                  <a:close/>
                </a:path>
              </a:pathLst>
            </a:custGeom>
            <a:solidFill>
              <a:srgbClr val="479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46" name="Oval 76">
              <a:extLst>
                <a:ext uri="{FF2B5EF4-FFF2-40B4-BE49-F238E27FC236}">
                  <a16:creationId xmlns:a16="http://schemas.microsoft.com/office/drawing/2014/main" xmlns="" id="{9E6389F3-5015-498C-89C5-1DB33A54AA61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820150" y="4719638"/>
              <a:ext cx="361950" cy="361950"/>
            </a:xfrm>
            <a:prstGeom prst="ellipse">
              <a:avLst/>
            </a:prstGeom>
            <a:solidFill>
              <a:srgbClr val="227D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47" name="Freeform 77">
              <a:extLst>
                <a:ext uri="{FF2B5EF4-FFF2-40B4-BE49-F238E27FC236}">
                  <a16:creationId xmlns:a16="http://schemas.microsoft.com/office/drawing/2014/main" xmlns="" id="{E83EDE9C-930C-45C4-AD4C-83D1C55D236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802687" y="4702176"/>
              <a:ext cx="322263" cy="322263"/>
            </a:xfrm>
            <a:custGeom>
              <a:avLst/>
              <a:gdLst>
                <a:gd name="T0" fmla="*/ 203 w 203"/>
                <a:gd name="T1" fmla="*/ 43 h 203"/>
                <a:gd name="T2" fmla="*/ 44 w 203"/>
                <a:gd name="T3" fmla="*/ 45 h 203"/>
                <a:gd name="T4" fmla="*/ 42 w 203"/>
                <a:gd name="T5" fmla="*/ 203 h 203"/>
                <a:gd name="T6" fmla="*/ 203 w 203"/>
                <a:gd name="T7" fmla="*/ 43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3" h="203">
                  <a:moveTo>
                    <a:pt x="203" y="43"/>
                  </a:moveTo>
                  <a:cubicBezTo>
                    <a:pt x="158" y="0"/>
                    <a:pt x="88" y="1"/>
                    <a:pt x="44" y="45"/>
                  </a:cubicBezTo>
                  <a:cubicBezTo>
                    <a:pt x="1" y="88"/>
                    <a:pt x="0" y="159"/>
                    <a:pt x="42" y="203"/>
                  </a:cubicBezTo>
                  <a:lnTo>
                    <a:pt x="203" y="43"/>
                  </a:lnTo>
                  <a:close/>
                </a:path>
              </a:pathLst>
            </a:custGeom>
            <a:solidFill>
              <a:srgbClr val="14836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48" name="Freeform 78">
              <a:extLst>
                <a:ext uri="{FF2B5EF4-FFF2-40B4-BE49-F238E27FC236}">
                  <a16:creationId xmlns:a16="http://schemas.microsoft.com/office/drawing/2014/main" xmlns="" id="{608939C7-B77F-4B42-8962-73BFF78AA2F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934450" y="4808538"/>
              <a:ext cx="134938" cy="200025"/>
            </a:xfrm>
            <a:custGeom>
              <a:avLst/>
              <a:gdLst>
                <a:gd name="T0" fmla="*/ 32 w 85"/>
                <a:gd name="T1" fmla="*/ 90 h 126"/>
                <a:gd name="T2" fmla="*/ 4 w 85"/>
                <a:gd name="T3" fmla="*/ 90 h 126"/>
                <a:gd name="T4" fmla="*/ 4 w 85"/>
                <a:gd name="T5" fmla="*/ 74 h 126"/>
                <a:gd name="T6" fmla="*/ 32 w 85"/>
                <a:gd name="T7" fmla="*/ 74 h 126"/>
                <a:gd name="T8" fmla="*/ 32 w 85"/>
                <a:gd name="T9" fmla="*/ 65 h 126"/>
                <a:gd name="T10" fmla="*/ 4 w 85"/>
                <a:gd name="T11" fmla="*/ 65 h 126"/>
                <a:gd name="T12" fmla="*/ 4 w 85"/>
                <a:gd name="T13" fmla="*/ 48 h 126"/>
                <a:gd name="T14" fmla="*/ 24 w 85"/>
                <a:gd name="T15" fmla="*/ 48 h 126"/>
                <a:gd name="T16" fmla="*/ 0 w 85"/>
                <a:gd name="T17" fmla="*/ 0 h 126"/>
                <a:gd name="T18" fmla="*/ 23 w 85"/>
                <a:gd name="T19" fmla="*/ 0 h 126"/>
                <a:gd name="T20" fmla="*/ 39 w 85"/>
                <a:gd name="T21" fmla="*/ 32 h 126"/>
                <a:gd name="T22" fmla="*/ 43 w 85"/>
                <a:gd name="T23" fmla="*/ 43 h 126"/>
                <a:gd name="T24" fmla="*/ 47 w 85"/>
                <a:gd name="T25" fmla="*/ 32 h 126"/>
                <a:gd name="T26" fmla="*/ 62 w 85"/>
                <a:gd name="T27" fmla="*/ 0 h 126"/>
                <a:gd name="T28" fmla="*/ 85 w 85"/>
                <a:gd name="T29" fmla="*/ 0 h 126"/>
                <a:gd name="T30" fmla="*/ 62 w 85"/>
                <a:gd name="T31" fmla="*/ 48 h 126"/>
                <a:gd name="T32" fmla="*/ 82 w 85"/>
                <a:gd name="T33" fmla="*/ 48 h 126"/>
                <a:gd name="T34" fmla="*/ 82 w 85"/>
                <a:gd name="T35" fmla="*/ 65 h 126"/>
                <a:gd name="T36" fmla="*/ 53 w 85"/>
                <a:gd name="T37" fmla="*/ 65 h 126"/>
                <a:gd name="T38" fmla="*/ 53 w 85"/>
                <a:gd name="T39" fmla="*/ 74 h 126"/>
                <a:gd name="T40" fmla="*/ 82 w 85"/>
                <a:gd name="T41" fmla="*/ 74 h 126"/>
                <a:gd name="T42" fmla="*/ 82 w 85"/>
                <a:gd name="T43" fmla="*/ 90 h 126"/>
                <a:gd name="T44" fmla="*/ 53 w 85"/>
                <a:gd name="T45" fmla="*/ 90 h 126"/>
                <a:gd name="T46" fmla="*/ 53 w 85"/>
                <a:gd name="T47" fmla="*/ 126 h 126"/>
                <a:gd name="T48" fmla="*/ 32 w 85"/>
                <a:gd name="T49" fmla="*/ 126 h 126"/>
                <a:gd name="T50" fmla="*/ 32 w 85"/>
                <a:gd name="T51" fmla="*/ 9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5" h="126">
                  <a:moveTo>
                    <a:pt x="32" y="90"/>
                  </a:moveTo>
                  <a:cubicBezTo>
                    <a:pt x="4" y="90"/>
                    <a:pt x="4" y="90"/>
                    <a:pt x="4" y="90"/>
                  </a:cubicBezTo>
                  <a:cubicBezTo>
                    <a:pt x="4" y="74"/>
                    <a:pt x="4" y="74"/>
                    <a:pt x="4" y="74"/>
                  </a:cubicBezTo>
                  <a:cubicBezTo>
                    <a:pt x="32" y="74"/>
                    <a:pt x="32" y="74"/>
                    <a:pt x="32" y="74"/>
                  </a:cubicBezTo>
                  <a:cubicBezTo>
                    <a:pt x="32" y="65"/>
                    <a:pt x="32" y="65"/>
                    <a:pt x="32" y="65"/>
                  </a:cubicBezTo>
                  <a:cubicBezTo>
                    <a:pt x="4" y="65"/>
                    <a:pt x="4" y="65"/>
                    <a:pt x="4" y="65"/>
                  </a:cubicBezTo>
                  <a:cubicBezTo>
                    <a:pt x="4" y="48"/>
                    <a:pt x="4" y="48"/>
                    <a:pt x="4" y="48"/>
                  </a:cubicBezTo>
                  <a:cubicBezTo>
                    <a:pt x="24" y="48"/>
                    <a:pt x="24" y="48"/>
                    <a:pt x="24" y="4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39" y="32"/>
                    <a:pt x="39" y="32"/>
                    <a:pt x="39" y="32"/>
                  </a:cubicBezTo>
                  <a:cubicBezTo>
                    <a:pt x="40" y="37"/>
                    <a:pt x="42" y="40"/>
                    <a:pt x="43" y="43"/>
                  </a:cubicBezTo>
                  <a:cubicBezTo>
                    <a:pt x="44" y="40"/>
                    <a:pt x="45" y="36"/>
                    <a:pt x="47" y="32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62" y="48"/>
                    <a:pt x="62" y="48"/>
                    <a:pt x="62" y="48"/>
                  </a:cubicBezTo>
                  <a:cubicBezTo>
                    <a:pt x="82" y="48"/>
                    <a:pt x="82" y="48"/>
                    <a:pt x="82" y="48"/>
                  </a:cubicBezTo>
                  <a:cubicBezTo>
                    <a:pt x="82" y="65"/>
                    <a:pt x="82" y="65"/>
                    <a:pt x="82" y="65"/>
                  </a:cubicBezTo>
                  <a:cubicBezTo>
                    <a:pt x="53" y="65"/>
                    <a:pt x="53" y="65"/>
                    <a:pt x="53" y="65"/>
                  </a:cubicBezTo>
                  <a:cubicBezTo>
                    <a:pt x="53" y="74"/>
                    <a:pt x="53" y="74"/>
                    <a:pt x="53" y="74"/>
                  </a:cubicBezTo>
                  <a:cubicBezTo>
                    <a:pt x="82" y="74"/>
                    <a:pt x="82" y="74"/>
                    <a:pt x="82" y="74"/>
                  </a:cubicBezTo>
                  <a:cubicBezTo>
                    <a:pt x="82" y="90"/>
                    <a:pt x="82" y="90"/>
                    <a:pt x="82" y="90"/>
                  </a:cubicBezTo>
                  <a:cubicBezTo>
                    <a:pt x="53" y="90"/>
                    <a:pt x="53" y="90"/>
                    <a:pt x="53" y="90"/>
                  </a:cubicBezTo>
                  <a:cubicBezTo>
                    <a:pt x="53" y="126"/>
                    <a:pt x="53" y="126"/>
                    <a:pt x="53" y="126"/>
                  </a:cubicBezTo>
                  <a:cubicBezTo>
                    <a:pt x="32" y="126"/>
                    <a:pt x="32" y="126"/>
                    <a:pt x="32" y="126"/>
                  </a:cubicBezTo>
                  <a:cubicBezTo>
                    <a:pt x="32" y="90"/>
                    <a:pt x="32" y="90"/>
                    <a:pt x="32" y="90"/>
                  </a:cubicBezTo>
                  <a:close/>
                </a:path>
              </a:pathLst>
            </a:custGeom>
            <a:solidFill>
              <a:srgbClr val="62B2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49" name="Freeform 79">
              <a:extLst>
                <a:ext uri="{FF2B5EF4-FFF2-40B4-BE49-F238E27FC236}">
                  <a16:creationId xmlns:a16="http://schemas.microsoft.com/office/drawing/2014/main" xmlns="" id="{6A6D33B9-2944-4F85-AD93-B8154AEC0E7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963025" y="4879976"/>
              <a:ext cx="101600" cy="128588"/>
            </a:xfrm>
            <a:custGeom>
              <a:avLst/>
              <a:gdLst>
                <a:gd name="T0" fmla="*/ 45 w 64"/>
                <a:gd name="T1" fmla="*/ 0 h 81"/>
                <a:gd name="T2" fmla="*/ 0 w 64"/>
                <a:gd name="T3" fmla="*/ 45 h 81"/>
                <a:gd name="T4" fmla="*/ 14 w 64"/>
                <a:gd name="T5" fmla="*/ 45 h 81"/>
                <a:gd name="T6" fmla="*/ 14 w 64"/>
                <a:gd name="T7" fmla="*/ 81 h 81"/>
                <a:gd name="T8" fmla="*/ 35 w 64"/>
                <a:gd name="T9" fmla="*/ 81 h 81"/>
                <a:gd name="T10" fmla="*/ 35 w 64"/>
                <a:gd name="T11" fmla="*/ 45 h 81"/>
                <a:gd name="T12" fmla="*/ 64 w 64"/>
                <a:gd name="T13" fmla="*/ 45 h 81"/>
                <a:gd name="T14" fmla="*/ 64 w 64"/>
                <a:gd name="T15" fmla="*/ 29 h 81"/>
                <a:gd name="T16" fmla="*/ 35 w 64"/>
                <a:gd name="T17" fmla="*/ 29 h 81"/>
                <a:gd name="T18" fmla="*/ 35 w 64"/>
                <a:gd name="T19" fmla="*/ 20 h 81"/>
                <a:gd name="T20" fmla="*/ 64 w 64"/>
                <a:gd name="T21" fmla="*/ 20 h 81"/>
                <a:gd name="T22" fmla="*/ 64 w 64"/>
                <a:gd name="T23" fmla="*/ 3 h 81"/>
                <a:gd name="T24" fmla="*/ 44 w 64"/>
                <a:gd name="T25" fmla="*/ 3 h 81"/>
                <a:gd name="T26" fmla="*/ 45 w 64"/>
                <a:gd name="T27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4" h="81">
                  <a:moveTo>
                    <a:pt x="45" y="0"/>
                  </a:moveTo>
                  <a:lnTo>
                    <a:pt x="0" y="45"/>
                  </a:lnTo>
                  <a:lnTo>
                    <a:pt x="14" y="45"/>
                  </a:lnTo>
                  <a:lnTo>
                    <a:pt x="14" y="81"/>
                  </a:lnTo>
                  <a:lnTo>
                    <a:pt x="35" y="81"/>
                  </a:lnTo>
                  <a:lnTo>
                    <a:pt x="35" y="45"/>
                  </a:lnTo>
                  <a:lnTo>
                    <a:pt x="64" y="45"/>
                  </a:lnTo>
                  <a:lnTo>
                    <a:pt x="64" y="29"/>
                  </a:lnTo>
                  <a:lnTo>
                    <a:pt x="35" y="29"/>
                  </a:lnTo>
                  <a:lnTo>
                    <a:pt x="35" y="20"/>
                  </a:lnTo>
                  <a:lnTo>
                    <a:pt x="64" y="20"/>
                  </a:lnTo>
                  <a:lnTo>
                    <a:pt x="64" y="3"/>
                  </a:lnTo>
                  <a:lnTo>
                    <a:pt x="44" y="3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5FB0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50" name="Freeform 80">
              <a:extLst>
                <a:ext uri="{FF2B5EF4-FFF2-40B4-BE49-F238E27FC236}">
                  <a16:creationId xmlns:a16="http://schemas.microsoft.com/office/drawing/2014/main" xmlns="" id="{C006DA0B-23D2-4D60-9BB0-EA46892AE11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343275" y="5205413"/>
              <a:ext cx="1477963" cy="411163"/>
            </a:xfrm>
            <a:custGeom>
              <a:avLst/>
              <a:gdLst>
                <a:gd name="T0" fmla="*/ 852 w 931"/>
                <a:gd name="T1" fmla="*/ 232 h 260"/>
                <a:gd name="T2" fmla="*/ 835 w 931"/>
                <a:gd name="T3" fmla="*/ 233 h 260"/>
                <a:gd name="T4" fmla="*/ 725 w 931"/>
                <a:gd name="T5" fmla="*/ 167 h 260"/>
                <a:gd name="T6" fmla="*/ 722 w 931"/>
                <a:gd name="T7" fmla="*/ 167 h 260"/>
                <a:gd name="T8" fmla="*/ 723 w 931"/>
                <a:gd name="T9" fmla="*/ 152 h 260"/>
                <a:gd name="T10" fmla="*/ 643 w 931"/>
                <a:gd name="T11" fmla="*/ 71 h 260"/>
                <a:gd name="T12" fmla="*/ 608 w 931"/>
                <a:gd name="T13" fmla="*/ 80 h 260"/>
                <a:gd name="T14" fmla="*/ 492 w 931"/>
                <a:gd name="T15" fmla="*/ 0 h 260"/>
                <a:gd name="T16" fmla="*/ 373 w 931"/>
                <a:gd name="T17" fmla="*/ 89 h 260"/>
                <a:gd name="T18" fmla="*/ 340 w 931"/>
                <a:gd name="T19" fmla="*/ 80 h 260"/>
                <a:gd name="T20" fmla="*/ 274 w 931"/>
                <a:gd name="T21" fmla="*/ 140 h 260"/>
                <a:gd name="T22" fmla="*/ 267 w 931"/>
                <a:gd name="T23" fmla="*/ 140 h 260"/>
                <a:gd name="T24" fmla="*/ 164 w 931"/>
                <a:gd name="T25" fmla="*/ 194 h 260"/>
                <a:gd name="T26" fmla="*/ 143 w 931"/>
                <a:gd name="T27" fmla="*/ 191 h 260"/>
                <a:gd name="T28" fmla="*/ 109 w 931"/>
                <a:gd name="T29" fmla="*/ 198 h 260"/>
                <a:gd name="T30" fmla="*/ 83 w 931"/>
                <a:gd name="T31" fmla="*/ 193 h 260"/>
                <a:gd name="T32" fmla="*/ 0 w 931"/>
                <a:gd name="T33" fmla="*/ 260 h 260"/>
                <a:gd name="T34" fmla="*/ 931 w 931"/>
                <a:gd name="T35" fmla="*/ 260 h 260"/>
                <a:gd name="T36" fmla="*/ 852 w 931"/>
                <a:gd name="T37" fmla="*/ 232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31" h="260">
                  <a:moveTo>
                    <a:pt x="852" y="232"/>
                  </a:moveTo>
                  <a:cubicBezTo>
                    <a:pt x="846" y="232"/>
                    <a:pt x="840" y="233"/>
                    <a:pt x="835" y="233"/>
                  </a:cubicBezTo>
                  <a:cubicBezTo>
                    <a:pt x="814" y="194"/>
                    <a:pt x="773" y="167"/>
                    <a:pt x="725" y="167"/>
                  </a:cubicBezTo>
                  <a:cubicBezTo>
                    <a:pt x="724" y="167"/>
                    <a:pt x="723" y="167"/>
                    <a:pt x="722" y="167"/>
                  </a:cubicBezTo>
                  <a:cubicBezTo>
                    <a:pt x="723" y="162"/>
                    <a:pt x="723" y="157"/>
                    <a:pt x="723" y="152"/>
                  </a:cubicBezTo>
                  <a:cubicBezTo>
                    <a:pt x="723" y="107"/>
                    <a:pt x="687" y="71"/>
                    <a:pt x="643" y="71"/>
                  </a:cubicBezTo>
                  <a:cubicBezTo>
                    <a:pt x="630" y="71"/>
                    <a:pt x="618" y="74"/>
                    <a:pt x="608" y="80"/>
                  </a:cubicBezTo>
                  <a:cubicBezTo>
                    <a:pt x="590" y="33"/>
                    <a:pt x="545" y="0"/>
                    <a:pt x="492" y="0"/>
                  </a:cubicBezTo>
                  <a:cubicBezTo>
                    <a:pt x="436" y="0"/>
                    <a:pt x="389" y="38"/>
                    <a:pt x="373" y="89"/>
                  </a:cubicBezTo>
                  <a:cubicBezTo>
                    <a:pt x="364" y="83"/>
                    <a:pt x="352" y="80"/>
                    <a:pt x="340" y="80"/>
                  </a:cubicBezTo>
                  <a:cubicBezTo>
                    <a:pt x="305" y="80"/>
                    <a:pt x="277" y="106"/>
                    <a:pt x="274" y="140"/>
                  </a:cubicBezTo>
                  <a:cubicBezTo>
                    <a:pt x="272" y="140"/>
                    <a:pt x="269" y="140"/>
                    <a:pt x="267" y="140"/>
                  </a:cubicBezTo>
                  <a:cubicBezTo>
                    <a:pt x="224" y="140"/>
                    <a:pt x="186" y="161"/>
                    <a:pt x="164" y="194"/>
                  </a:cubicBezTo>
                  <a:cubicBezTo>
                    <a:pt x="157" y="192"/>
                    <a:pt x="150" y="191"/>
                    <a:pt x="143" y="191"/>
                  </a:cubicBezTo>
                  <a:cubicBezTo>
                    <a:pt x="131" y="191"/>
                    <a:pt x="120" y="193"/>
                    <a:pt x="109" y="198"/>
                  </a:cubicBezTo>
                  <a:cubicBezTo>
                    <a:pt x="101" y="195"/>
                    <a:pt x="92" y="193"/>
                    <a:pt x="83" y="193"/>
                  </a:cubicBezTo>
                  <a:cubicBezTo>
                    <a:pt x="42" y="193"/>
                    <a:pt x="8" y="222"/>
                    <a:pt x="0" y="260"/>
                  </a:cubicBezTo>
                  <a:cubicBezTo>
                    <a:pt x="931" y="260"/>
                    <a:pt x="931" y="260"/>
                    <a:pt x="931" y="260"/>
                  </a:cubicBezTo>
                  <a:cubicBezTo>
                    <a:pt x="910" y="243"/>
                    <a:pt x="882" y="232"/>
                    <a:pt x="852" y="232"/>
                  </a:cubicBez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51" name="Freeform 81">
              <a:extLst>
                <a:ext uri="{FF2B5EF4-FFF2-40B4-BE49-F238E27FC236}">
                  <a16:creationId xmlns:a16="http://schemas.microsoft.com/office/drawing/2014/main" xmlns="" id="{5118FCE7-8585-4DFC-8C86-F89D8B43D50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747250" y="5589588"/>
              <a:ext cx="1028700" cy="287338"/>
            </a:xfrm>
            <a:custGeom>
              <a:avLst/>
              <a:gdLst>
                <a:gd name="T0" fmla="*/ 593 w 648"/>
                <a:gd name="T1" fmla="*/ 161 h 181"/>
                <a:gd name="T2" fmla="*/ 581 w 648"/>
                <a:gd name="T3" fmla="*/ 162 h 181"/>
                <a:gd name="T4" fmla="*/ 505 w 648"/>
                <a:gd name="T5" fmla="*/ 116 h 181"/>
                <a:gd name="T6" fmla="*/ 503 w 648"/>
                <a:gd name="T7" fmla="*/ 116 h 181"/>
                <a:gd name="T8" fmla="*/ 504 w 648"/>
                <a:gd name="T9" fmla="*/ 105 h 181"/>
                <a:gd name="T10" fmla="*/ 448 w 648"/>
                <a:gd name="T11" fmla="*/ 49 h 181"/>
                <a:gd name="T12" fmla="*/ 423 w 648"/>
                <a:gd name="T13" fmla="*/ 55 h 181"/>
                <a:gd name="T14" fmla="*/ 343 w 648"/>
                <a:gd name="T15" fmla="*/ 0 h 181"/>
                <a:gd name="T16" fmla="*/ 260 w 648"/>
                <a:gd name="T17" fmla="*/ 62 h 181"/>
                <a:gd name="T18" fmla="*/ 237 w 648"/>
                <a:gd name="T19" fmla="*/ 55 h 181"/>
                <a:gd name="T20" fmla="*/ 191 w 648"/>
                <a:gd name="T21" fmla="*/ 97 h 181"/>
                <a:gd name="T22" fmla="*/ 186 w 648"/>
                <a:gd name="T23" fmla="*/ 97 h 181"/>
                <a:gd name="T24" fmla="*/ 114 w 648"/>
                <a:gd name="T25" fmla="*/ 135 h 181"/>
                <a:gd name="T26" fmla="*/ 99 w 648"/>
                <a:gd name="T27" fmla="*/ 133 h 181"/>
                <a:gd name="T28" fmla="*/ 76 w 648"/>
                <a:gd name="T29" fmla="*/ 137 h 181"/>
                <a:gd name="T30" fmla="*/ 58 w 648"/>
                <a:gd name="T31" fmla="*/ 134 h 181"/>
                <a:gd name="T32" fmla="*/ 0 w 648"/>
                <a:gd name="T33" fmla="*/ 181 h 181"/>
                <a:gd name="T34" fmla="*/ 648 w 648"/>
                <a:gd name="T35" fmla="*/ 181 h 181"/>
                <a:gd name="T36" fmla="*/ 593 w 648"/>
                <a:gd name="T37" fmla="*/ 16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48" h="181">
                  <a:moveTo>
                    <a:pt x="593" y="161"/>
                  </a:moveTo>
                  <a:cubicBezTo>
                    <a:pt x="589" y="161"/>
                    <a:pt x="585" y="162"/>
                    <a:pt x="581" y="162"/>
                  </a:cubicBezTo>
                  <a:cubicBezTo>
                    <a:pt x="567" y="135"/>
                    <a:pt x="538" y="116"/>
                    <a:pt x="505" y="116"/>
                  </a:cubicBezTo>
                  <a:cubicBezTo>
                    <a:pt x="504" y="116"/>
                    <a:pt x="503" y="116"/>
                    <a:pt x="503" y="116"/>
                  </a:cubicBezTo>
                  <a:cubicBezTo>
                    <a:pt x="503" y="113"/>
                    <a:pt x="504" y="109"/>
                    <a:pt x="504" y="105"/>
                  </a:cubicBezTo>
                  <a:cubicBezTo>
                    <a:pt x="504" y="74"/>
                    <a:pt x="479" y="49"/>
                    <a:pt x="448" y="49"/>
                  </a:cubicBezTo>
                  <a:cubicBezTo>
                    <a:pt x="439" y="49"/>
                    <a:pt x="430" y="51"/>
                    <a:pt x="423" y="55"/>
                  </a:cubicBezTo>
                  <a:cubicBezTo>
                    <a:pt x="410" y="23"/>
                    <a:pt x="379" y="0"/>
                    <a:pt x="343" y="0"/>
                  </a:cubicBezTo>
                  <a:cubicBezTo>
                    <a:pt x="304" y="0"/>
                    <a:pt x="271" y="26"/>
                    <a:pt x="260" y="62"/>
                  </a:cubicBezTo>
                  <a:cubicBezTo>
                    <a:pt x="253" y="58"/>
                    <a:pt x="245" y="55"/>
                    <a:pt x="237" y="55"/>
                  </a:cubicBezTo>
                  <a:cubicBezTo>
                    <a:pt x="213" y="55"/>
                    <a:pt x="193" y="74"/>
                    <a:pt x="191" y="97"/>
                  </a:cubicBezTo>
                  <a:cubicBezTo>
                    <a:pt x="189" y="97"/>
                    <a:pt x="187" y="97"/>
                    <a:pt x="186" y="97"/>
                  </a:cubicBezTo>
                  <a:cubicBezTo>
                    <a:pt x="156" y="97"/>
                    <a:pt x="130" y="112"/>
                    <a:pt x="114" y="135"/>
                  </a:cubicBezTo>
                  <a:cubicBezTo>
                    <a:pt x="110" y="133"/>
                    <a:pt x="105" y="133"/>
                    <a:pt x="99" y="133"/>
                  </a:cubicBezTo>
                  <a:cubicBezTo>
                    <a:pt x="91" y="133"/>
                    <a:pt x="83" y="134"/>
                    <a:pt x="76" y="137"/>
                  </a:cubicBezTo>
                  <a:cubicBezTo>
                    <a:pt x="70" y="135"/>
                    <a:pt x="64" y="134"/>
                    <a:pt x="58" y="134"/>
                  </a:cubicBezTo>
                  <a:cubicBezTo>
                    <a:pt x="29" y="134"/>
                    <a:pt x="6" y="154"/>
                    <a:pt x="0" y="181"/>
                  </a:cubicBezTo>
                  <a:cubicBezTo>
                    <a:pt x="648" y="181"/>
                    <a:pt x="648" y="181"/>
                    <a:pt x="648" y="181"/>
                  </a:cubicBezTo>
                  <a:cubicBezTo>
                    <a:pt x="634" y="169"/>
                    <a:pt x="614" y="161"/>
                    <a:pt x="593" y="161"/>
                  </a:cubicBez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52" name="Rectangle 82">
              <a:extLst>
                <a:ext uri="{FF2B5EF4-FFF2-40B4-BE49-F238E27FC236}">
                  <a16:creationId xmlns:a16="http://schemas.microsoft.com/office/drawing/2014/main" xmlns="" id="{8FEACCAB-4CF4-4542-B4F0-B73E2EE25038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4508500" y="5937251"/>
              <a:ext cx="407988" cy="422275"/>
            </a:xfrm>
            <a:prstGeom prst="rect">
              <a:avLst/>
            </a:prstGeom>
            <a:gradFill>
              <a:gsLst>
                <a:gs pos="61000">
                  <a:schemeClr val="accent2"/>
                </a:gs>
                <a:gs pos="99000">
                  <a:schemeClr val="accent2">
                    <a:lumMod val="75000"/>
                  </a:schemeClr>
                </a:gs>
              </a:gsLst>
              <a:lin ang="54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53" name="Rectangle 83">
              <a:extLst>
                <a:ext uri="{FF2B5EF4-FFF2-40B4-BE49-F238E27FC236}">
                  <a16:creationId xmlns:a16="http://schemas.microsoft.com/office/drawing/2014/main" xmlns="" id="{0AC89749-3680-4379-816D-0307956FD996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507037" y="5357813"/>
              <a:ext cx="407988" cy="1001713"/>
            </a:xfrm>
            <a:prstGeom prst="rect">
              <a:avLst/>
            </a:prstGeom>
            <a:gradFill>
              <a:gsLst>
                <a:gs pos="61000">
                  <a:schemeClr val="accent2"/>
                </a:gs>
                <a:gs pos="99000">
                  <a:schemeClr val="accent2">
                    <a:lumMod val="75000"/>
                  </a:schemeClr>
                </a:gs>
              </a:gsLst>
              <a:lin ang="54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54" name="Rectangle 84">
              <a:extLst>
                <a:ext uri="{FF2B5EF4-FFF2-40B4-BE49-F238E27FC236}">
                  <a16:creationId xmlns:a16="http://schemas.microsoft.com/office/drawing/2014/main" xmlns="" id="{DEDD71DC-CECE-4803-92B8-AA523058830A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480175" y="4854576"/>
              <a:ext cx="406400" cy="1504950"/>
            </a:xfrm>
            <a:prstGeom prst="rect">
              <a:avLst/>
            </a:prstGeom>
            <a:gradFill>
              <a:gsLst>
                <a:gs pos="61000">
                  <a:schemeClr val="accent2"/>
                </a:gs>
                <a:gs pos="99000">
                  <a:schemeClr val="accent2">
                    <a:lumMod val="75000"/>
                  </a:schemeClr>
                </a:gs>
              </a:gsLst>
              <a:lin ang="54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55" name="Rectangle 85">
              <a:extLst>
                <a:ext uri="{FF2B5EF4-FFF2-40B4-BE49-F238E27FC236}">
                  <a16:creationId xmlns:a16="http://schemas.microsoft.com/office/drawing/2014/main" xmlns="" id="{C365FC24-E618-4348-A51A-FFDA7571A784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7473950" y="4090988"/>
              <a:ext cx="407988" cy="2268538"/>
            </a:xfrm>
            <a:prstGeom prst="rect">
              <a:avLst/>
            </a:prstGeom>
            <a:gradFill>
              <a:gsLst>
                <a:gs pos="61000">
                  <a:schemeClr val="accent2"/>
                </a:gs>
                <a:gs pos="99000">
                  <a:schemeClr val="accent2">
                    <a:lumMod val="75000"/>
                  </a:schemeClr>
                </a:gs>
              </a:gsLst>
              <a:lin ang="54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2134" name="Picture 86">
              <a:extLst>
                <a:ext uri="{FF2B5EF4-FFF2-40B4-BE49-F238E27FC236}">
                  <a16:creationId xmlns:a16="http://schemas.microsoft.com/office/drawing/2014/main" xmlns="" id="{147D8F80-334E-44DC-BF85-0720A1FAE97A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95862" y="5519738"/>
              <a:ext cx="419100" cy="84613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</p:pic>
        <p:pic>
          <p:nvPicPr>
            <p:cNvPr id="2135" name="Picture 87">
              <a:extLst>
                <a:ext uri="{FF2B5EF4-FFF2-40B4-BE49-F238E27FC236}">
                  <a16:creationId xmlns:a16="http://schemas.microsoft.com/office/drawing/2014/main" xmlns="" id="{ACE7D62E-6251-4F29-9E2E-2B14C52FBBBD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94400" y="5121276"/>
              <a:ext cx="419100" cy="12446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</p:pic>
        <p:pic>
          <p:nvPicPr>
            <p:cNvPr id="2136" name="Picture 88">
              <a:extLst>
                <a:ext uri="{FF2B5EF4-FFF2-40B4-BE49-F238E27FC236}">
                  <a16:creationId xmlns:a16="http://schemas.microsoft.com/office/drawing/2014/main" xmlns="" id="{DF8C08AE-40E5-47F3-93C1-32D0181066A5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73887" y="4411663"/>
              <a:ext cx="419100" cy="195421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</p:pic>
        <p:pic>
          <p:nvPicPr>
            <p:cNvPr id="2137" name="Picture 89">
              <a:extLst>
                <a:ext uri="{FF2B5EF4-FFF2-40B4-BE49-F238E27FC236}">
                  <a16:creationId xmlns:a16="http://schemas.microsoft.com/office/drawing/2014/main" xmlns="" id="{58870BC2-194C-4EF1-8DB1-6812F6618F2A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68575" y="4651376"/>
              <a:ext cx="1214438" cy="13335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</p:pic>
        <p:sp>
          <p:nvSpPr>
            <p:cNvPr id="9956" name="Rectangle 90">
              <a:extLst>
                <a:ext uri="{FF2B5EF4-FFF2-40B4-BE49-F238E27FC236}">
                  <a16:creationId xmlns:a16="http://schemas.microsoft.com/office/drawing/2014/main" xmlns="" id="{C479BDF7-56D9-4B34-888D-96DF3672379A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2573337" y="5035551"/>
              <a:ext cx="1201738" cy="174625"/>
            </a:xfrm>
            <a:prstGeom prst="rect">
              <a:avLst/>
            </a:prstGeom>
            <a:solidFill>
              <a:srgbClr val="0F6F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57" name="Rectangle 91">
              <a:extLst>
                <a:ext uri="{FF2B5EF4-FFF2-40B4-BE49-F238E27FC236}">
                  <a16:creationId xmlns:a16="http://schemas.microsoft.com/office/drawing/2014/main" xmlns="" id="{794E1632-B7E7-46D4-9550-05B91CCFDA36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2573337" y="5705476"/>
              <a:ext cx="1201738" cy="177800"/>
            </a:xfrm>
            <a:prstGeom prst="rect">
              <a:avLst/>
            </a:prstGeom>
            <a:solidFill>
              <a:srgbClr val="0F6F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58" name="Rectangle 92">
              <a:extLst>
                <a:ext uri="{FF2B5EF4-FFF2-40B4-BE49-F238E27FC236}">
                  <a16:creationId xmlns:a16="http://schemas.microsoft.com/office/drawing/2014/main" xmlns="" id="{9A7580F6-0929-407C-B3D5-1011EA4758F3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1971675" y="6345238"/>
              <a:ext cx="8772525" cy="30163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59" name="Rectangle 93">
              <a:extLst>
                <a:ext uri="{FF2B5EF4-FFF2-40B4-BE49-F238E27FC236}">
                  <a16:creationId xmlns:a16="http://schemas.microsoft.com/office/drawing/2014/main" xmlns="" id="{DA2DC58D-1C9D-4306-A575-5E4C6960CB9F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1971675" y="6345238"/>
              <a:ext cx="8772525" cy="301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66" name="Rectangle 112">
              <a:extLst>
                <a:ext uri="{FF2B5EF4-FFF2-40B4-BE49-F238E27FC236}">
                  <a16:creationId xmlns:a16="http://schemas.microsoft.com/office/drawing/2014/main" xmlns="" id="{7ACF3C5A-37A3-4206-B2DF-A12E6D3676DC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537575" y="5951538"/>
              <a:ext cx="179388" cy="404813"/>
            </a:xfrm>
            <a:prstGeom prst="rect">
              <a:avLst/>
            </a:prstGeom>
            <a:solidFill>
              <a:srgbClr val="1F82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67" name="Rectangle 113">
              <a:extLst>
                <a:ext uri="{FF2B5EF4-FFF2-40B4-BE49-F238E27FC236}">
                  <a16:creationId xmlns:a16="http://schemas.microsoft.com/office/drawing/2014/main" xmlns="" id="{B42229DF-529D-48E9-8A23-5200A11A17C3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537575" y="5951538"/>
              <a:ext cx="179388" cy="4048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68" name="Freeform 114">
              <a:extLst>
                <a:ext uri="{FF2B5EF4-FFF2-40B4-BE49-F238E27FC236}">
                  <a16:creationId xmlns:a16="http://schemas.microsoft.com/office/drawing/2014/main" xmlns="" id="{850F631A-310D-4D77-94F2-42543C4E5B0F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640762" y="5951538"/>
              <a:ext cx="14288" cy="403225"/>
            </a:xfrm>
            <a:custGeom>
              <a:avLst/>
              <a:gdLst>
                <a:gd name="T0" fmla="*/ 9 w 9"/>
                <a:gd name="T1" fmla="*/ 232 h 254"/>
                <a:gd name="T2" fmla="*/ 0 w 9"/>
                <a:gd name="T3" fmla="*/ 232 h 254"/>
                <a:gd name="T4" fmla="*/ 0 w 9"/>
                <a:gd name="T5" fmla="*/ 254 h 254"/>
                <a:gd name="T6" fmla="*/ 9 w 9"/>
                <a:gd name="T7" fmla="*/ 254 h 254"/>
                <a:gd name="T8" fmla="*/ 9 w 9"/>
                <a:gd name="T9" fmla="*/ 232 h 254"/>
                <a:gd name="T10" fmla="*/ 9 w 9"/>
                <a:gd name="T11" fmla="*/ 206 h 254"/>
                <a:gd name="T12" fmla="*/ 0 w 9"/>
                <a:gd name="T13" fmla="*/ 206 h 254"/>
                <a:gd name="T14" fmla="*/ 0 w 9"/>
                <a:gd name="T15" fmla="*/ 223 h 254"/>
                <a:gd name="T16" fmla="*/ 9 w 9"/>
                <a:gd name="T17" fmla="*/ 223 h 254"/>
                <a:gd name="T18" fmla="*/ 9 w 9"/>
                <a:gd name="T19" fmla="*/ 206 h 254"/>
                <a:gd name="T20" fmla="*/ 9 w 9"/>
                <a:gd name="T21" fmla="*/ 181 h 254"/>
                <a:gd name="T22" fmla="*/ 0 w 9"/>
                <a:gd name="T23" fmla="*/ 181 h 254"/>
                <a:gd name="T24" fmla="*/ 0 w 9"/>
                <a:gd name="T25" fmla="*/ 197 h 254"/>
                <a:gd name="T26" fmla="*/ 9 w 9"/>
                <a:gd name="T27" fmla="*/ 197 h 254"/>
                <a:gd name="T28" fmla="*/ 9 w 9"/>
                <a:gd name="T29" fmla="*/ 181 h 254"/>
                <a:gd name="T30" fmla="*/ 9 w 9"/>
                <a:gd name="T31" fmla="*/ 155 h 254"/>
                <a:gd name="T32" fmla="*/ 0 w 9"/>
                <a:gd name="T33" fmla="*/ 155 h 254"/>
                <a:gd name="T34" fmla="*/ 0 w 9"/>
                <a:gd name="T35" fmla="*/ 172 h 254"/>
                <a:gd name="T36" fmla="*/ 9 w 9"/>
                <a:gd name="T37" fmla="*/ 172 h 254"/>
                <a:gd name="T38" fmla="*/ 9 w 9"/>
                <a:gd name="T39" fmla="*/ 155 h 254"/>
                <a:gd name="T40" fmla="*/ 9 w 9"/>
                <a:gd name="T41" fmla="*/ 130 h 254"/>
                <a:gd name="T42" fmla="*/ 0 w 9"/>
                <a:gd name="T43" fmla="*/ 130 h 254"/>
                <a:gd name="T44" fmla="*/ 0 w 9"/>
                <a:gd name="T45" fmla="*/ 146 h 254"/>
                <a:gd name="T46" fmla="*/ 9 w 9"/>
                <a:gd name="T47" fmla="*/ 146 h 254"/>
                <a:gd name="T48" fmla="*/ 9 w 9"/>
                <a:gd name="T49" fmla="*/ 130 h 254"/>
                <a:gd name="T50" fmla="*/ 9 w 9"/>
                <a:gd name="T51" fmla="*/ 104 h 254"/>
                <a:gd name="T52" fmla="*/ 0 w 9"/>
                <a:gd name="T53" fmla="*/ 104 h 254"/>
                <a:gd name="T54" fmla="*/ 0 w 9"/>
                <a:gd name="T55" fmla="*/ 120 h 254"/>
                <a:gd name="T56" fmla="*/ 9 w 9"/>
                <a:gd name="T57" fmla="*/ 120 h 254"/>
                <a:gd name="T58" fmla="*/ 9 w 9"/>
                <a:gd name="T59" fmla="*/ 104 h 254"/>
                <a:gd name="T60" fmla="*/ 9 w 9"/>
                <a:gd name="T61" fmla="*/ 78 h 254"/>
                <a:gd name="T62" fmla="*/ 0 w 9"/>
                <a:gd name="T63" fmla="*/ 78 h 254"/>
                <a:gd name="T64" fmla="*/ 0 w 9"/>
                <a:gd name="T65" fmla="*/ 95 h 254"/>
                <a:gd name="T66" fmla="*/ 9 w 9"/>
                <a:gd name="T67" fmla="*/ 95 h 254"/>
                <a:gd name="T68" fmla="*/ 9 w 9"/>
                <a:gd name="T69" fmla="*/ 78 h 254"/>
                <a:gd name="T70" fmla="*/ 9 w 9"/>
                <a:gd name="T71" fmla="*/ 53 h 254"/>
                <a:gd name="T72" fmla="*/ 0 w 9"/>
                <a:gd name="T73" fmla="*/ 53 h 254"/>
                <a:gd name="T74" fmla="*/ 0 w 9"/>
                <a:gd name="T75" fmla="*/ 69 h 254"/>
                <a:gd name="T76" fmla="*/ 9 w 9"/>
                <a:gd name="T77" fmla="*/ 69 h 254"/>
                <a:gd name="T78" fmla="*/ 9 w 9"/>
                <a:gd name="T79" fmla="*/ 53 h 254"/>
                <a:gd name="T80" fmla="*/ 9 w 9"/>
                <a:gd name="T81" fmla="*/ 27 h 254"/>
                <a:gd name="T82" fmla="*/ 0 w 9"/>
                <a:gd name="T83" fmla="*/ 27 h 254"/>
                <a:gd name="T84" fmla="*/ 0 w 9"/>
                <a:gd name="T85" fmla="*/ 44 h 254"/>
                <a:gd name="T86" fmla="*/ 9 w 9"/>
                <a:gd name="T87" fmla="*/ 44 h 254"/>
                <a:gd name="T88" fmla="*/ 9 w 9"/>
                <a:gd name="T89" fmla="*/ 27 h 254"/>
                <a:gd name="T90" fmla="*/ 9 w 9"/>
                <a:gd name="T91" fmla="*/ 0 h 254"/>
                <a:gd name="T92" fmla="*/ 0 w 9"/>
                <a:gd name="T93" fmla="*/ 0 h 254"/>
                <a:gd name="T94" fmla="*/ 0 w 9"/>
                <a:gd name="T95" fmla="*/ 18 h 254"/>
                <a:gd name="T96" fmla="*/ 9 w 9"/>
                <a:gd name="T97" fmla="*/ 18 h 254"/>
                <a:gd name="T98" fmla="*/ 9 w 9"/>
                <a:gd name="T99" fmla="*/ 0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9" h="254">
                  <a:moveTo>
                    <a:pt x="9" y="232"/>
                  </a:moveTo>
                  <a:lnTo>
                    <a:pt x="0" y="232"/>
                  </a:lnTo>
                  <a:lnTo>
                    <a:pt x="0" y="254"/>
                  </a:lnTo>
                  <a:lnTo>
                    <a:pt x="9" y="254"/>
                  </a:lnTo>
                  <a:lnTo>
                    <a:pt x="9" y="232"/>
                  </a:lnTo>
                  <a:close/>
                  <a:moveTo>
                    <a:pt x="9" y="206"/>
                  </a:moveTo>
                  <a:lnTo>
                    <a:pt x="0" y="206"/>
                  </a:lnTo>
                  <a:lnTo>
                    <a:pt x="0" y="223"/>
                  </a:lnTo>
                  <a:lnTo>
                    <a:pt x="9" y="223"/>
                  </a:lnTo>
                  <a:lnTo>
                    <a:pt x="9" y="206"/>
                  </a:lnTo>
                  <a:close/>
                  <a:moveTo>
                    <a:pt x="9" y="181"/>
                  </a:moveTo>
                  <a:lnTo>
                    <a:pt x="0" y="181"/>
                  </a:lnTo>
                  <a:lnTo>
                    <a:pt x="0" y="197"/>
                  </a:lnTo>
                  <a:lnTo>
                    <a:pt x="9" y="197"/>
                  </a:lnTo>
                  <a:lnTo>
                    <a:pt x="9" y="181"/>
                  </a:lnTo>
                  <a:close/>
                  <a:moveTo>
                    <a:pt x="9" y="155"/>
                  </a:moveTo>
                  <a:lnTo>
                    <a:pt x="0" y="155"/>
                  </a:lnTo>
                  <a:lnTo>
                    <a:pt x="0" y="172"/>
                  </a:lnTo>
                  <a:lnTo>
                    <a:pt x="9" y="172"/>
                  </a:lnTo>
                  <a:lnTo>
                    <a:pt x="9" y="155"/>
                  </a:lnTo>
                  <a:close/>
                  <a:moveTo>
                    <a:pt x="9" y="130"/>
                  </a:moveTo>
                  <a:lnTo>
                    <a:pt x="0" y="130"/>
                  </a:lnTo>
                  <a:lnTo>
                    <a:pt x="0" y="146"/>
                  </a:lnTo>
                  <a:lnTo>
                    <a:pt x="9" y="146"/>
                  </a:lnTo>
                  <a:lnTo>
                    <a:pt x="9" y="130"/>
                  </a:lnTo>
                  <a:close/>
                  <a:moveTo>
                    <a:pt x="9" y="104"/>
                  </a:moveTo>
                  <a:lnTo>
                    <a:pt x="0" y="104"/>
                  </a:lnTo>
                  <a:lnTo>
                    <a:pt x="0" y="120"/>
                  </a:lnTo>
                  <a:lnTo>
                    <a:pt x="9" y="120"/>
                  </a:lnTo>
                  <a:lnTo>
                    <a:pt x="9" y="104"/>
                  </a:lnTo>
                  <a:close/>
                  <a:moveTo>
                    <a:pt x="9" y="78"/>
                  </a:moveTo>
                  <a:lnTo>
                    <a:pt x="0" y="78"/>
                  </a:lnTo>
                  <a:lnTo>
                    <a:pt x="0" y="95"/>
                  </a:lnTo>
                  <a:lnTo>
                    <a:pt x="9" y="95"/>
                  </a:lnTo>
                  <a:lnTo>
                    <a:pt x="9" y="78"/>
                  </a:lnTo>
                  <a:close/>
                  <a:moveTo>
                    <a:pt x="9" y="53"/>
                  </a:moveTo>
                  <a:lnTo>
                    <a:pt x="0" y="53"/>
                  </a:lnTo>
                  <a:lnTo>
                    <a:pt x="0" y="69"/>
                  </a:lnTo>
                  <a:lnTo>
                    <a:pt x="9" y="69"/>
                  </a:lnTo>
                  <a:lnTo>
                    <a:pt x="9" y="53"/>
                  </a:lnTo>
                  <a:close/>
                  <a:moveTo>
                    <a:pt x="9" y="27"/>
                  </a:moveTo>
                  <a:lnTo>
                    <a:pt x="0" y="27"/>
                  </a:lnTo>
                  <a:lnTo>
                    <a:pt x="0" y="44"/>
                  </a:lnTo>
                  <a:lnTo>
                    <a:pt x="9" y="44"/>
                  </a:lnTo>
                  <a:lnTo>
                    <a:pt x="9" y="27"/>
                  </a:lnTo>
                  <a:close/>
                  <a:moveTo>
                    <a:pt x="9" y="0"/>
                  </a:moveTo>
                  <a:lnTo>
                    <a:pt x="0" y="0"/>
                  </a:lnTo>
                  <a:lnTo>
                    <a:pt x="0" y="18"/>
                  </a:lnTo>
                  <a:lnTo>
                    <a:pt x="9" y="18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1D7C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69" name="Freeform 115">
              <a:extLst>
                <a:ext uri="{FF2B5EF4-FFF2-40B4-BE49-F238E27FC236}">
                  <a16:creationId xmlns:a16="http://schemas.microsoft.com/office/drawing/2014/main" xmlns="" id="{F1213CD2-C3E0-41A9-B9AD-5030270D4645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640762" y="5951538"/>
              <a:ext cx="14288" cy="403225"/>
            </a:xfrm>
            <a:custGeom>
              <a:avLst/>
              <a:gdLst>
                <a:gd name="T0" fmla="*/ 9 w 9"/>
                <a:gd name="T1" fmla="*/ 232 h 254"/>
                <a:gd name="T2" fmla="*/ 0 w 9"/>
                <a:gd name="T3" fmla="*/ 232 h 254"/>
                <a:gd name="T4" fmla="*/ 0 w 9"/>
                <a:gd name="T5" fmla="*/ 254 h 254"/>
                <a:gd name="T6" fmla="*/ 9 w 9"/>
                <a:gd name="T7" fmla="*/ 254 h 254"/>
                <a:gd name="T8" fmla="*/ 9 w 9"/>
                <a:gd name="T9" fmla="*/ 232 h 254"/>
                <a:gd name="T10" fmla="*/ 9 w 9"/>
                <a:gd name="T11" fmla="*/ 206 h 254"/>
                <a:gd name="T12" fmla="*/ 0 w 9"/>
                <a:gd name="T13" fmla="*/ 206 h 254"/>
                <a:gd name="T14" fmla="*/ 0 w 9"/>
                <a:gd name="T15" fmla="*/ 223 h 254"/>
                <a:gd name="T16" fmla="*/ 9 w 9"/>
                <a:gd name="T17" fmla="*/ 223 h 254"/>
                <a:gd name="T18" fmla="*/ 9 w 9"/>
                <a:gd name="T19" fmla="*/ 206 h 254"/>
                <a:gd name="T20" fmla="*/ 9 w 9"/>
                <a:gd name="T21" fmla="*/ 181 h 254"/>
                <a:gd name="T22" fmla="*/ 0 w 9"/>
                <a:gd name="T23" fmla="*/ 181 h 254"/>
                <a:gd name="T24" fmla="*/ 0 w 9"/>
                <a:gd name="T25" fmla="*/ 197 h 254"/>
                <a:gd name="T26" fmla="*/ 9 w 9"/>
                <a:gd name="T27" fmla="*/ 197 h 254"/>
                <a:gd name="T28" fmla="*/ 9 w 9"/>
                <a:gd name="T29" fmla="*/ 181 h 254"/>
                <a:gd name="T30" fmla="*/ 9 w 9"/>
                <a:gd name="T31" fmla="*/ 155 h 254"/>
                <a:gd name="T32" fmla="*/ 0 w 9"/>
                <a:gd name="T33" fmla="*/ 155 h 254"/>
                <a:gd name="T34" fmla="*/ 0 w 9"/>
                <a:gd name="T35" fmla="*/ 172 h 254"/>
                <a:gd name="T36" fmla="*/ 9 w 9"/>
                <a:gd name="T37" fmla="*/ 172 h 254"/>
                <a:gd name="T38" fmla="*/ 9 w 9"/>
                <a:gd name="T39" fmla="*/ 155 h 254"/>
                <a:gd name="T40" fmla="*/ 9 w 9"/>
                <a:gd name="T41" fmla="*/ 130 h 254"/>
                <a:gd name="T42" fmla="*/ 0 w 9"/>
                <a:gd name="T43" fmla="*/ 130 h 254"/>
                <a:gd name="T44" fmla="*/ 0 w 9"/>
                <a:gd name="T45" fmla="*/ 146 h 254"/>
                <a:gd name="T46" fmla="*/ 9 w 9"/>
                <a:gd name="T47" fmla="*/ 146 h 254"/>
                <a:gd name="T48" fmla="*/ 9 w 9"/>
                <a:gd name="T49" fmla="*/ 130 h 254"/>
                <a:gd name="T50" fmla="*/ 9 w 9"/>
                <a:gd name="T51" fmla="*/ 104 h 254"/>
                <a:gd name="T52" fmla="*/ 0 w 9"/>
                <a:gd name="T53" fmla="*/ 104 h 254"/>
                <a:gd name="T54" fmla="*/ 0 w 9"/>
                <a:gd name="T55" fmla="*/ 120 h 254"/>
                <a:gd name="T56" fmla="*/ 9 w 9"/>
                <a:gd name="T57" fmla="*/ 120 h 254"/>
                <a:gd name="T58" fmla="*/ 9 w 9"/>
                <a:gd name="T59" fmla="*/ 104 h 254"/>
                <a:gd name="T60" fmla="*/ 9 w 9"/>
                <a:gd name="T61" fmla="*/ 78 h 254"/>
                <a:gd name="T62" fmla="*/ 0 w 9"/>
                <a:gd name="T63" fmla="*/ 78 h 254"/>
                <a:gd name="T64" fmla="*/ 0 w 9"/>
                <a:gd name="T65" fmla="*/ 95 h 254"/>
                <a:gd name="T66" fmla="*/ 9 w 9"/>
                <a:gd name="T67" fmla="*/ 95 h 254"/>
                <a:gd name="T68" fmla="*/ 9 w 9"/>
                <a:gd name="T69" fmla="*/ 78 h 254"/>
                <a:gd name="T70" fmla="*/ 9 w 9"/>
                <a:gd name="T71" fmla="*/ 53 h 254"/>
                <a:gd name="T72" fmla="*/ 0 w 9"/>
                <a:gd name="T73" fmla="*/ 53 h 254"/>
                <a:gd name="T74" fmla="*/ 0 w 9"/>
                <a:gd name="T75" fmla="*/ 69 h 254"/>
                <a:gd name="T76" fmla="*/ 9 w 9"/>
                <a:gd name="T77" fmla="*/ 69 h 254"/>
                <a:gd name="T78" fmla="*/ 9 w 9"/>
                <a:gd name="T79" fmla="*/ 53 h 254"/>
                <a:gd name="T80" fmla="*/ 9 w 9"/>
                <a:gd name="T81" fmla="*/ 27 h 254"/>
                <a:gd name="T82" fmla="*/ 0 w 9"/>
                <a:gd name="T83" fmla="*/ 27 h 254"/>
                <a:gd name="T84" fmla="*/ 0 w 9"/>
                <a:gd name="T85" fmla="*/ 44 h 254"/>
                <a:gd name="T86" fmla="*/ 9 w 9"/>
                <a:gd name="T87" fmla="*/ 44 h 254"/>
                <a:gd name="T88" fmla="*/ 9 w 9"/>
                <a:gd name="T89" fmla="*/ 27 h 254"/>
                <a:gd name="T90" fmla="*/ 9 w 9"/>
                <a:gd name="T91" fmla="*/ 0 h 254"/>
                <a:gd name="T92" fmla="*/ 0 w 9"/>
                <a:gd name="T93" fmla="*/ 0 h 254"/>
                <a:gd name="T94" fmla="*/ 0 w 9"/>
                <a:gd name="T95" fmla="*/ 18 h 254"/>
                <a:gd name="T96" fmla="*/ 9 w 9"/>
                <a:gd name="T97" fmla="*/ 18 h 254"/>
                <a:gd name="T98" fmla="*/ 9 w 9"/>
                <a:gd name="T99" fmla="*/ 0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9" h="254">
                  <a:moveTo>
                    <a:pt x="9" y="232"/>
                  </a:moveTo>
                  <a:lnTo>
                    <a:pt x="0" y="232"/>
                  </a:lnTo>
                  <a:lnTo>
                    <a:pt x="0" y="254"/>
                  </a:lnTo>
                  <a:lnTo>
                    <a:pt x="9" y="254"/>
                  </a:lnTo>
                  <a:lnTo>
                    <a:pt x="9" y="232"/>
                  </a:lnTo>
                  <a:moveTo>
                    <a:pt x="9" y="206"/>
                  </a:moveTo>
                  <a:lnTo>
                    <a:pt x="0" y="206"/>
                  </a:lnTo>
                  <a:lnTo>
                    <a:pt x="0" y="223"/>
                  </a:lnTo>
                  <a:lnTo>
                    <a:pt x="9" y="223"/>
                  </a:lnTo>
                  <a:lnTo>
                    <a:pt x="9" y="206"/>
                  </a:lnTo>
                  <a:moveTo>
                    <a:pt x="9" y="181"/>
                  </a:moveTo>
                  <a:lnTo>
                    <a:pt x="0" y="181"/>
                  </a:lnTo>
                  <a:lnTo>
                    <a:pt x="0" y="197"/>
                  </a:lnTo>
                  <a:lnTo>
                    <a:pt x="9" y="197"/>
                  </a:lnTo>
                  <a:lnTo>
                    <a:pt x="9" y="181"/>
                  </a:lnTo>
                  <a:moveTo>
                    <a:pt x="9" y="155"/>
                  </a:moveTo>
                  <a:lnTo>
                    <a:pt x="0" y="155"/>
                  </a:lnTo>
                  <a:lnTo>
                    <a:pt x="0" y="172"/>
                  </a:lnTo>
                  <a:lnTo>
                    <a:pt x="9" y="172"/>
                  </a:lnTo>
                  <a:lnTo>
                    <a:pt x="9" y="155"/>
                  </a:lnTo>
                  <a:moveTo>
                    <a:pt x="9" y="130"/>
                  </a:moveTo>
                  <a:lnTo>
                    <a:pt x="0" y="130"/>
                  </a:lnTo>
                  <a:lnTo>
                    <a:pt x="0" y="146"/>
                  </a:lnTo>
                  <a:lnTo>
                    <a:pt x="9" y="146"/>
                  </a:lnTo>
                  <a:lnTo>
                    <a:pt x="9" y="130"/>
                  </a:lnTo>
                  <a:moveTo>
                    <a:pt x="9" y="104"/>
                  </a:moveTo>
                  <a:lnTo>
                    <a:pt x="0" y="104"/>
                  </a:lnTo>
                  <a:lnTo>
                    <a:pt x="0" y="120"/>
                  </a:lnTo>
                  <a:lnTo>
                    <a:pt x="9" y="120"/>
                  </a:lnTo>
                  <a:lnTo>
                    <a:pt x="9" y="104"/>
                  </a:lnTo>
                  <a:moveTo>
                    <a:pt x="9" y="78"/>
                  </a:moveTo>
                  <a:lnTo>
                    <a:pt x="0" y="78"/>
                  </a:lnTo>
                  <a:lnTo>
                    <a:pt x="0" y="95"/>
                  </a:lnTo>
                  <a:lnTo>
                    <a:pt x="9" y="95"/>
                  </a:lnTo>
                  <a:lnTo>
                    <a:pt x="9" y="78"/>
                  </a:lnTo>
                  <a:moveTo>
                    <a:pt x="9" y="53"/>
                  </a:moveTo>
                  <a:lnTo>
                    <a:pt x="0" y="53"/>
                  </a:lnTo>
                  <a:lnTo>
                    <a:pt x="0" y="69"/>
                  </a:lnTo>
                  <a:lnTo>
                    <a:pt x="9" y="69"/>
                  </a:lnTo>
                  <a:lnTo>
                    <a:pt x="9" y="53"/>
                  </a:lnTo>
                  <a:moveTo>
                    <a:pt x="9" y="27"/>
                  </a:moveTo>
                  <a:lnTo>
                    <a:pt x="0" y="27"/>
                  </a:lnTo>
                  <a:lnTo>
                    <a:pt x="0" y="44"/>
                  </a:lnTo>
                  <a:lnTo>
                    <a:pt x="9" y="44"/>
                  </a:lnTo>
                  <a:lnTo>
                    <a:pt x="9" y="27"/>
                  </a:lnTo>
                  <a:moveTo>
                    <a:pt x="9" y="0"/>
                  </a:moveTo>
                  <a:lnTo>
                    <a:pt x="0" y="0"/>
                  </a:lnTo>
                  <a:lnTo>
                    <a:pt x="0" y="18"/>
                  </a:lnTo>
                  <a:lnTo>
                    <a:pt x="9" y="18"/>
                  </a:lnTo>
                  <a:lnTo>
                    <a:pt x="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70" name="Freeform 116">
              <a:extLst>
                <a:ext uri="{FF2B5EF4-FFF2-40B4-BE49-F238E27FC236}">
                  <a16:creationId xmlns:a16="http://schemas.microsoft.com/office/drawing/2014/main" xmlns="" id="{F3735243-C41F-4B8D-BB7F-0B15DED5B414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597900" y="5951538"/>
              <a:ext cx="14288" cy="403225"/>
            </a:xfrm>
            <a:custGeom>
              <a:avLst/>
              <a:gdLst>
                <a:gd name="T0" fmla="*/ 9 w 9"/>
                <a:gd name="T1" fmla="*/ 232 h 254"/>
                <a:gd name="T2" fmla="*/ 0 w 9"/>
                <a:gd name="T3" fmla="*/ 232 h 254"/>
                <a:gd name="T4" fmla="*/ 0 w 9"/>
                <a:gd name="T5" fmla="*/ 254 h 254"/>
                <a:gd name="T6" fmla="*/ 9 w 9"/>
                <a:gd name="T7" fmla="*/ 254 h 254"/>
                <a:gd name="T8" fmla="*/ 9 w 9"/>
                <a:gd name="T9" fmla="*/ 232 h 254"/>
                <a:gd name="T10" fmla="*/ 9 w 9"/>
                <a:gd name="T11" fmla="*/ 206 h 254"/>
                <a:gd name="T12" fmla="*/ 0 w 9"/>
                <a:gd name="T13" fmla="*/ 206 h 254"/>
                <a:gd name="T14" fmla="*/ 0 w 9"/>
                <a:gd name="T15" fmla="*/ 223 h 254"/>
                <a:gd name="T16" fmla="*/ 9 w 9"/>
                <a:gd name="T17" fmla="*/ 223 h 254"/>
                <a:gd name="T18" fmla="*/ 9 w 9"/>
                <a:gd name="T19" fmla="*/ 206 h 254"/>
                <a:gd name="T20" fmla="*/ 9 w 9"/>
                <a:gd name="T21" fmla="*/ 181 h 254"/>
                <a:gd name="T22" fmla="*/ 0 w 9"/>
                <a:gd name="T23" fmla="*/ 181 h 254"/>
                <a:gd name="T24" fmla="*/ 0 w 9"/>
                <a:gd name="T25" fmla="*/ 197 h 254"/>
                <a:gd name="T26" fmla="*/ 9 w 9"/>
                <a:gd name="T27" fmla="*/ 197 h 254"/>
                <a:gd name="T28" fmla="*/ 9 w 9"/>
                <a:gd name="T29" fmla="*/ 181 h 254"/>
                <a:gd name="T30" fmla="*/ 9 w 9"/>
                <a:gd name="T31" fmla="*/ 155 h 254"/>
                <a:gd name="T32" fmla="*/ 0 w 9"/>
                <a:gd name="T33" fmla="*/ 155 h 254"/>
                <a:gd name="T34" fmla="*/ 0 w 9"/>
                <a:gd name="T35" fmla="*/ 172 h 254"/>
                <a:gd name="T36" fmla="*/ 9 w 9"/>
                <a:gd name="T37" fmla="*/ 172 h 254"/>
                <a:gd name="T38" fmla="*/ 9 w 9"/>
                <a:gd name="T39" fmla="*/ 155 h 254"/>
                <a:gd name="T40" fmla="*/ 9 w 9"/>
                <a:gd name="T41" fmla="*/ 130 h 254"/>
                <a:gd name="T42" fmla="*/ 0 w 9"/>
                <a:gd name="T43" fmla="*/ 130 h 254"/>
                <a:gd name="T44" fmla="*/ 0 w 9"/>
                <a:gd name="T45" fmla="*/ 146 h 254"/>
                <a:gd name="T46" fmla="*/ 9 w 9"/>
                <a:gd name="T47" fmla="*/ 146 h 254"/>
                <a:gd name="T48" fmla="*/ 9 w 9"/>
                <a:gd name="T49" fmla="*/ 130 h 254"/>
                <a:gd name="T50" fmla="*/ 9 w 9"/>
                <a:gd name="T51" fmla="*/ 104 h 254"/>
                <a:gd name="T52" fmla="*/ 0 w 9"/>
                <a:gd name="T53" fmla="*/ 104 h 254"/>
                <a:gd name="T54" fmla="*/ 0 w 9"/>
                <a:gd name="T55" fmla="*/ 120 h 254"/>
                <a:gd name="T56" fmla="*/ 9 w 9"/>
                <a:gd name="T57" fmla="*/ 120 h 254"/>
                <a:gd name="T58" fmla="*/ 9 w 9"/>
                <a:gd name="T59" fmla="*/ 104 h 254"/>
                <a:gd name="T60" fmla="*/ 9 w 9"/>
                <a:gd name="T61" fmla="*/ 78 h 254"/>
                <a:gd name="T62" fmla="*/ 0 w 9"/>
                <a:gd name="T63" fmla="*/ 78 h 254"/>
                <a:gd name="T64" fmla="*/ 0 w 9"/>
                <a:gd name="T65" fmla="*/ 95 h 254"/>
                <a:gd name="T66" fmla="*/ 9 w 9"/>
                <a:gd name="T67" fmla="*/ 95 h 254"/>
                <a:gd name="T68" fmla="*/ 9 w 9"/>
                <a:gd name="T69" fmla="*/ 78 h 254"/>
                <a:gd name="T70" fmla="*/ 9 w 9"/>
                <a:gd name="T71" fmla="*/ 53 h 254"/>
                <a:gd name="T72" fmla="*/ 0 w 9"/>
                <a:gd name="T73" fmla="*/ 53 h 254"/>
                <a:gd name="T74" fmla="*/ 0 w 9"/>
                <a:gd name="T75" fmla="*/ 69 h 254"/>
                <a:gd name="T76" fmla="*/ 9 w 9"/>
                <a:gd name="T77" fmla="*/ 69 h 254"/>
                <a:gd name="T78" fmla="*/ 9 w 9"/>
                <a:gd name="T79" fmla="*/ 53 h 254"/>
                <a:gd name="T80" fmla="*/ 9 w 9"/>
                <a:gd name="T81" fmla="*/ 27 h 254"/>
                <a:gd name="T82" fmla="*/ 0 w 9"/>
                <a:gd name="T83" fmla="*/ 27 h 254"/>
                <a:gd name="T84" fmla="*/ 0 w 9"/>
                <a:gd name="T85" fmla="*/ 44 h 254"/>
                <a:gd name="T86" fmla="*/ 9 w 9"/>
                <a:gd name="T87" fmla="*/ 44 h 254"/>
                <a:gd name="T88" fmla="*/ 9 w 9"/>
                <a:gd name="T89" fmla="*/ 27 h 254"/>
                <a:gd name="T90" fmla="*/ 9 w 9"/>
                <a:gd name="T91" fmla="*/ 0 h 254"/>
                <a:gd name="T92" fmla="*/ 0 w 9"/>
                <a:gd name="T93" fmla="*/ 0 h 254"/>
                <a:gd name="T94" fmla="*/ 0 w 9"/>
                <a:gd name="T95" fmla="*/ 18 h 254"/>
                <a:gd name="T96" fmla="*/ 9 w 9"/>
                <a:gd name="T97" fmla="*/ 18 h 254"/>
                <a:gd name="T98" fmla="*/ 9 w 9"/>
                <a:gd name="T99" fmla="*/ 0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9" h="254">
                  <a:moveTo>
                    <a:pt x="9" y="232"/>
                  </a:moveTo>
                  <a:lnTo>
                    <a:pt x="0" y="232"/>
                  </a:lnTo>
                  <a:lnTo>
                    <a:pt x="0" y="254"/>
                  </a:lnTo>
                  <a:lnTo>
                    <a:pt x="9" y="254"/>
                  </a:lnTo>
                  <a:lnTo>
                    <a:pt x="9" y="232"/>
                  </a:lnTo>
                  <a:close/>
                  <a:moveTo>
                    <a:pt x="9" y="206"/>
                  </a:moveTo>
                  <a:lnTo>
                    <a:pt x="0" y="206"/>
                  </a:lnTo>
                  <a:lnTo>
                    <a:pt x="0" y="223"/>
                  </a:lnTo>
                  <a:lnTo>
                    <a:pt x="9" y="223"/>
                  </a:lnTo>
                  <a:lnTo>
                    <a:pt x="9" y="206"/>
                  </a:lnTo>
                  <a:close/>
                  <a:moveTo>
                    <a:pt x="9" y="181"/>
                  </a:moveTo>
                  <a:lnTo>
                    <a:pt x="0" y="181"/>
                  </a:lnTo>
                  <a:lnTo>
                    <a:pt x="0" y="197"/>
                  </a:lnTo>
                  <a:lnTo>
                    <a:pt x="9" y="197"/>
                  </a:lnTo>
                  <a:lnTo>
                    <a:pt x="9" y="181"/>
                  </a:lnTo>
                  <a:close/>
                  <a:moveTo>
                    <a:pt x="9" y="155"/>
                  </a:moveTo>
                  <a:lnTo>
                    <a:pt x="0" y="155"/>
                  </a:lnTo>
                  <a:lnTo>
                    <a:pt x="0" y="172"/>
                  </a:lnTo>
                  <a:lnTo>
                    <a:pt x="9" y="172"/>
                  </a:lnTo>
                  <a:lnTo>
                    <a:pt x="9" y="155"/>
                  </a:lnTo>
                  <a:close/>
                  <a:moveTo>
                    <a:pt x="9" y="130"/>
                  </a:moveTo>
                  <a:lnTo>
                    <a:pt x="0" y="130"/>
                  </a:lnTo>
                  <a:lnTo>
                    <a:pt x="0" y="146"/>
                  </a:lnTo>
                  <a:lnTo>
                    <a:pt x="9" y="146"/>
                  </a:lnTo>
                  <a:lnTo>
                    <a:pt x="9" y="130"/>
                  </a:lnTo>
                  <a:close/>
                  <a:moveTo>
                    <a:pt x="9" y="104"/>
                  </a:moveTo>
                  <a:lnTo>
                    <a:pt x="0" y="104"/>
                  </a:lnTo>
                  <a:lnTo>
                    <a:pt x="0" y="120"/>
                  </a:lnTo>
                  <a:lnTo>
                    <a:pt x="9" y="120"/>
                  </a:lnTo>
                  <a:lnTo>
                    <a:pt x="9" y="104"/>
                  </a:lnTo>
                  <a:close/>
                  <a:moveTo>
                    <a:pt x="9" y="78"/>
                  </a:moveTo>
                  <a:lnTo>
                    <a:pt x="0" y="78"/>
                  </a:lnTo>
                  <a:lnTo>
                    <a:pt x="0" y="95"/>
                  </a:lnTo>
                  <a:lnTo>
                    <a:pt x="9" y="95"/>
                  </a:lnTo>
                  <a:lnTo>
                    <a:pt x="9" y="78"/>
                  </a:lnTo>
                  <a:close/>
                  <a:moveTo>
                    <a:pt x="9" y="53"/>
                  </a:moveTo>
                  <a:lnTo>
                    <a:pt x="0" y="53"/>
                  </a:lnTo>
                  <a:lnTo>
                    <a:pt x="0" y="69"/>
                  </a:lnTo>
                  <a:lnTo>
                    <a:pt x="9" y="69"/>
                  </a:lnTo>
                  <a:lnTo>
                    <a:pt x="9" y="53"/>
                  </a:lnTo>
                  <a:close/>
                  <a:moveTo>
                    <a:pt x="9" y="27"/>
                  </a:moveTo>
                  <a:lnTo>
                    <a:pt x="0" y="27"/>
                  </a:lnTo>
                  <a:lnTo>
                    <a:pt x="0" y="44"/>
                  </a:lnTo>
                  <a:lnTo>
                    <a:pt x="9" y="44"/>
                  </a:lnTo>
                  <a:lnTo>
                    <a:pt x="9" y="27"/>
                  </a:lnTo>
                  <a:close/>
                  <a:moveTo>
                    <a:pt x="9" y="0"/>
                  </a:moveTo>
                  <a:lnTo>
                    <a:pt x="0" y="0"/>
                  </a:lnTo>
                  <a:lnTo>
                    <a:pt x="0" y="18"/>
                  </a:lnTo>
                  <a:lnTo>
                    <a:pt x="9" y="18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1D7C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71" name="Freeform 117">
              <a:extLst>
                <a:ext uri="{FF2B5EF4-FFF2-40B4-BE49-F238E27FC236}">
                  <a16:creationId xmlns:a16="http://schemas.microsoft.com/office/drawing/2014/main" xmlns="" id="{8B06F967-A28F-4BB4-9527-CA2275FEEBD5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597900" y="5951538"/>
              <a:ext cx="14288" cy="403225"/>
            </a:xfrm>
            <a:custGeom>
              <a:avLst/>
              <a:gdLst>
                <a:gd name="T0" fmla="*/ 9 w 9"/>
                <a:gd name="T1" fmla="*/ 232 h 254"/>
                <a:gd name="T2" fmla="*/ 0 w 9"/>
                <a:gd name="T3" fmla="*/ 232 h 254"/>
                <a:gd name="T4" fmla="*/ 0 w 9"/>
                <a:gd name="T5" fmla="*/ 254 h 254"/>
                <a:gd name="T6" fmla="*/ 9 w 9"/>
                <a:gd name="T7" fmla="*/ 254 h 254"/>
                <a:gd name="T8" fmla="*/ 9 w 9"/>
                <a:gd name="T9" fmla="*/ 232 h 254"/>
                <a:gd name="T10" fmla="*/ 9 w 9"/>
                <a:gd name="T11" fmla="*/ 206 h 254"/>
                <a:gd name="T12" fmla="*/ 0 w 9"/>
                <a:gd name="T13" fmla="*/ 206 h 254"/>
                <a:gd name="T14" fmla="*/ 0 w 9"/>
                <a:gd name="T15" fmla="*/ 223 h 254"/>
                <a:gd name="T16" fmla="*/ 9 w 9"/>
                <a:gd name="T17" fmla="*/ 223 h 254"/>
                <a:gd name="T18" fmla="*/ 9 w 9"/>
                <a:gd name="T19" fmla="*/ 206 h 254"/>
                <a:gd name="T20" fmla="*/ 9 w 9"/>
                <a:gd name="T21" fmla="*/ 181 h 254"/>
                <a:gd name="T22" fmla="*/ 0 w 9"/>
                <a:gd name="T23" fmla="*/ 181 h 254"/>
                <a:gd name="T24" fmla="*/ 0 w 9"/>
                <a:gd name="T25" fmla="*/ 197 h 254"/>
                <a:gd name="T26" fmla="*/ 9 w 9"/>
                <a:gd name="T27" fmla="*/ 197 h 254"/>
                <a:gd name="T28" fmla="*/ 9 w 9"/>
                <a:gd name="T29" fmla="*/ 181 h 254"/>
                <a:gd name="T30" fmla="*/ 9 w 9"/>
                <a:gd name="T31" fmla="*/ 155 h 254"/>
                <a:gd name="T32" fmla="*/ 0 w 9"/>
                <a:gd name="T33" fmla="*/ 155 h 254"/>
                <a:gd name="T34" fmla="*/ 0 w 9"/>
                <a:gd name="T35" fmla="*/ 172 h 254"/>
                <a:gd name="T36" fmla="*/ 9 w 9"/>
                <a:gd name="T37" fmla="*/ 172 h 254"/>
                <a:gd name="T38" fmla="*/ 9 w 9"/>
                <a:gd name="T39" fmla="*/ 155 h 254"/>
                <a:gd name="T40" fmla="*/ 9 w 9"/>
                <a:gd name="T41" fmla="*/ 130 h 254"/>
                <a:gd name="T42" fmla="*/ 0 w 9"/>
                <a:gd name="T43" fmla="*/ 130 h 254"/>
                <a:gd name="T44" fmla="*/ 0 w 9"/>
                <a:gd name="T45" fmla="*/ 146 h 254"/>
                <a:gd name="T46" fmla="*/ 9 w 9"/>
                <a:gd name="T47" fmla="*/ 146 h 254"/>
                <a:gd name="T48" fmla="*/ 9 w 9"/>
                <a:gd name="T49" fmla="*/ 130 h 254"/>
                <a:gd name="T50" fmla="*/ 9 w 9"/>
                <a:gd name="T51" fmla="*/ 104 h 254"/>
                <a:gd name="T52" fmla="*/ 0 w 9"/>
                <a:gd name="T53" fmla="*/ 104 h 254"/>
                <a:gd name="T54" fmla="*/ 0 w 9"/>
                <a:gd name="T55" fmla="*/ 120 h 254"/>
                <a:gd name="T56" fmla="*/ 9 w 9"/>
                <a:gd name="T57" fmla="*/ 120 h 254"/>
                <a:gd name="T58" fmla="*/ 9 w 9"/>
                <a:gd name="T59" fmla="*/ 104 h 254"/>
                <a:gd name="T60" fmla="*/ 9 w 9"/>
                <a:gd name="T61" fmla="*/ 78 h 254"/>
                <a:gd name="T62" fmla="*/ 0 w 9"/>
                <a:gd name="T63" fmla="*/ 78 h 254"/>
                <a:gd name="T64" fmla="*/ 0 w 9"/>
                <a:gd name="T65" fmla="*/ 95 h 254"/>
                <a:gd name="T66" fmla="*/ 9 w 9"/>
                <a:gd name="T67" fmla="*/ 95 h 254"/>
                <a:gd name="T68" fmla="*/ 9 w 9"/>
                <a:gd name="T69" fmla="*/ 78 h 254"/>
                <a:gd name="T70" fmla="*/ 9 w 9"/>
                <a:gd name="T71" fmla="*/ 53 h 254"/>
                <a:gd name="T72" fmla="*/ 0 w 9"/>
                <a:gd name="T73" fmla="*/ 53 h 254"/>
                <a:gd name="T74" fmla="*/ 0 w 9"/>
                <a:gd name="T75" fmla="*/ 69 h 254"/>
                <a:gd name="T76" fmla="*/ 9 w 9"/>
                <a:gd name="T77" fmla="*/ 69 h 254"/>
                <a:gd name="T78" fmla="*/ 9 w 9"/>
                <a:gd name="T79" fmla="*/ 53 h 254"/>
                <a:gd name="T80" fmla="*/ 9 w 9"/>
                <a:gd name="T81" fmla="*/ 27 h 254"/>
                <a:gd name="T82" fmla="*/ 0 w 9"/>
                <a:gd name="T83" fmla="*/ 27 h 254"/>
                <a:gd name="T84" fmla="*/ 0 w 9"/>
                <a:gd name="T85" fmla="*/ 44 h 254"/>
                <a:gd name="T86" fmla="*/ 9 w 9"/>
                <a:gd name="T87" fmla="*/ 44 h 254"/>
                <a:gd name="T88" fmla="*/ 9 w 9"/>
                <a:gd name="T89" fmla="*/ 27 h 254"/>
                <a:gd name="T90" fmla="*/ 9 w 9"/>
                <a:gd name="T91" fmla="*/ 0 h 254"/>
                <a:gd name="T92" fmla="*/ 0 w 9"/>
                <a:gd name="T93" fmla="*/ 0 h 254"/>
                <a:gd name="T94" fmla="*/ 0 w 9"/>
                <a:gd name="T95" fmla="*/ 18 h 254"/>
                <a:gd name="T96" fmla="*/ 9 w 9"/>
                <a:gd name="T97" fmla="*/ 18 h 254"/>
                <a:gd name="T98" fmla="*/ 9 w 9"/>
                <a:gd name="T99" fmla="*/ 0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9" h="254">
                  <a:moveTo>
                    <a:pt x="9" y="232"/>
                  </a:moveTo>
                  <a:lnTo>
                    <a:pt x="0" y="232"/>
                  </a:lnTo>
                  <a:lnTo>
                    <a:pt x="0" y="254"/>
                  </a:lnTo>
                  <a:lnTo>
                    <a:pt x="9" y="254"/>
                  </a:lnTo>
                  <a:lnTo>
                    <a:pt x="9" y="232"/>
                  </a:lnTo>
                  <a:moveTo>
                    <a:pt x="9" y="206"/>
                  </a:moveTo>
                  <a:lnTo>
                    <a:pt x="0" y="206"/>
                  </a:lnTo>
                  <a:lnTo>
                    <a:pt x="0" y="223"/>
                  </a:lnTo>
                  <a:lnTo>
                    <a:pt x="9" y="223"/>
                  </a:lnTo>
                  <a:lnTo>
                    <a:pt x="9" y="206"/>
                  </a:lnTo>
                  <a:moveTo>
                    <a:pt x="9" y="181"/>
                  </a:moveTo>
                  <a:lnTo>
                    <a:pt x="0" y="181"/>
                  </a:lnTo>
                  <a:lnTo>
                    <a:pt x="0" y="197"/>
                  </a:lnTo>
                  <a:lnTo>
                    <a:pt x="9" y="197"/>
                  </a:lnTo>
                  <a:lnTo>
                    <a:pt x="9" y="181"/>
                  </a:lnTo>
                  <a:moveTo>
                    <a:pt x="9" y="155"/>
                  </a:moveTo>
                  <a:lnTo>
                    <a:pt x="0" y="155"/>
                  </a:lnTo>
                  <a:lnTo>
                    <a:pt x="0" y="172"/>
                  </a:lnTo>
                  <a:lnTo>
                    <a:pt x="9" y="172"/>
                  </a:lnTo>
                  <a:lnTo>
                    <a:pt x="9" y="155"/>
                  </a:lnTo>
                  <a:moveTo>
                    <a:pt x="9" y="130"/>
                  </a:moveTo>
                  <a:lnTo>
                    <a:pt x="0" y="130"/>
                  </a:lnTo>
                  <a:lnTo>
                    <a:pt x="0" y="146"/>
                  </a:lnTo>
                  <a:lnTo>
                    <a:pt x="9" y="146"/>
                  </a:lnTo>
                  <a:lnTo>
                    <a:pt x="9" y="130"/>
                  </a:lnTo>
                  <a:moveTo>
                    <a:pt x="9" y="104"/>
                  </a:moveTo>
                  <a:lnTo>
                    <a:pt x="0" y="104"/>
                  </a:lnTo>
                  <a:lnTo>
                    <a:pt x="0" y="120"/>
                  </a:lnTo>
                  <a:lnTo>
                    <a:pt x="9" y="120"/>
                  </a:lnTo>
                  <a:lnTo>
                    <a:pt x="9" y="104"/>
                  </a:lnTo>
                  <a:moveTo>
                    <a:pt x="9" y="78"/>
                  </a:moveTo>
                  <a:lnTo>
                    <a:pt x="0" y="78"/>
                  </a:lnTo>
                  <a:lnTo>
                    <a:pt x="0" y="95"/>
                  </a:lnTo>
                  <a:lnTo>
                    <a:pt x="9" y="95"/>
                  </a:lnTo>
                  <a:lnTo>
                    <a:pt x="9" y="78"/>
                  </a:lnTo>
                  <a:moveTo>
                    <a:pt x="9" y="53"/>
                  </a:moveTo>
                  <a:lnTo>
                    <a:pt x="0" y="53"/>
                  </a:lnTo>
                  <a:lnTo>
                    <a:pt x="0" y="69"/>
                  </a:lnTo>
                  <a:lnTo>
                    <a:pt x="9" y="69"/>
                  </a:lnTo>
                  <a:lnTo>
                    <a:pt x="9" y="53"/>
                  </a:lnTo>
                  <a:moveTo>
                    <a:pt x="9" y="27"/>
                  </a:moveTo>
                  <a:lnTo>
                    <a:pt x="0" y="27"/>
                  </a:lnTo>
                  <a:lnTo>
                    <a:pt x="0" y="44"/>
                  </a:lnTo>
                  <a:lnTo>
                    <a:pt x="9" y="44"/>
                  </a:lnTo>
                  <a:lnTo>
                    <a:pt x="9" y="27"/>
                  </a:lnTo>
                  <a:moveTo>
                    <a:pt x="9" y="0"/>
                  </a:moveTo>
                  <a:lnTo>
                    <a:pt x="0" y="0"/>
                  </a:lnTo>
                  <a:lnTo>
                    <a:pt x="0" y="18"/>
                  </a:lnTo>
                  <a:lnTo>
                    <a:pt x="9" y="18"/>
                  </a:lnTo>
                  <a:lnTo>
                    <a:pt x="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72" name="Freeform 118">
              <a:extLst>
                <a:ext uri="{FF2B5EF4-FFF2-40B4-BE49-F238E27FC236}">
                  <a16:creationId xmlns:a16="http://schemas.microsoft.com/office/drawing/2014/main" xmlns="" id="{CD2328F7-3863-4A11-9878-7C14DDD7F2EA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556625" y="5951538"/>
              <a:ext cx="14288" cy="403225"/>
            </a:xfrm>
            <a:custGeom>
              <a:avLst/>
              <a:gdLst>
                <a:gd name="T0" fmla="*/ 9 w 9"/>
                <a:gd name="T1" fmla="*/ 232 h 254"/>
                <a:gd name="T2" fmla="*/ 0 w 9"/>
                <a:gd name="T3" fmla="*/ 232 h 254"/>
                <a:gd name="T4" fmla="*/ 0 w 9"/>
                <a:gd name="T5" fmla="*/ 254 h 254"/>
                <a:gd name="T6" fmla="*/ 9 w 9"/>
                <a:gd name="T7" fmla="*/ 254 h 254"/>
                <a:gd name="T8" fmla="*/ 9 w 9"/>
                <a:gd name="T9" fmla="*/ 232 h 254"/>
                <a:gd name="T10" fmla="*/ 9 w 9"/>
                <a:gd name="T11" fmla="*/ 206 h 254"/>
                <a:gd name="T12" fmla="*/ 0 w 9"/>
                <a:gd name="T13" fmla="*/ 206 h 254"/>
                <a:gd name="T14" fmla="*/ 0 w 9"/>
                <a:gd name="T15" fmla="*/ 223 h 254"/>
                <a:gd name="T16" fmla="*/ 9 w 9"/>
                <a:gd name="T17" fmla="*/ 223 h 254"/>
                <a:gd name="T18" fmla="*/ 9 w 9"/>
                <a:gd name="T19" fmla="*/ 206 h 254"/>
                <a:gd name="T20" fmla="*/ 9 w 9"/>
                <a:gd name="T21" fmla="*/ 181 h 254"/>
                <a:gd name="T22" fmla="*/ 0 w 9"/>
                <a:gd name="T23" fmla="*/ 181 h 254"/>
                <a:gd name="T24" fmla="*/ 0 w 9"/>
                <a:gd name="T25" fmla="*/ 197 h 254"/>
                <a:gd name="T26" fmla="*/ 9 w 9"/>
                <a:gd name="T27" fmla="*/ 197 h 254"/>
                <a:gd name="T28" fmla="*/ 9 w 9"/>
                <a:gd name="T29" fmla="*/ 181 h 254"/>
                <a:gd name="T30" fmla="*/ 9 w 9"/>
                <a:gd name="T31" fmla="*/ 155 h 254"/>
                <a:gd name="T32" fmla="*/ 0 w 9"/>
                <a:gd name="T33" fmla="*/ 155 h 254"/>
                <a:gd name="T34" fmla="*/ 0 w 9"/>
                <a:gd name="T35" fmla="*/ 172 h 254"/>
                <a:gd name="T36" fmla="*/ 9 w 9"/>
                <a:gd name="T37" fmla="*/ 172 h 254"/>
                <a:gd name="T38" fmla="*/ 9 w 9"/>
                <a:gd name="T39" fmla="*/ 155 h 254"/>
                <a:gd name="T40" fmla="*/ 9 w 9"/>
                <a:gd name="T41" fmla="*/ 130 h 254"/>
                <a:gd name="T42" fmla="*/ 0 w 9"/>
                <a:gd name="T43" fmla="*/ 130 h 254"/>
                <a:gd name="T44" fmla="*/ 0 w 9"/>
                <a:gd name="T45" fmla="*/ 146 h 254"/>
                <a:gd name="T46" fmla="*/ 9 w 9"/>
                <a:gd name="T47" fmla="*/ 146 h 254"/>
                <a:gd name="T48" fmla="*/ 9 w 9"/>
                <a:gd name="T49" fmla="*/ 130 h 254"/>
                <a:gd name="T50" fmla="*/ 9 w 9"/>
                <a:gd name="T51" fmla="*/ 104 h 254"/>
                <a:gd name="T52" fmla="*/ 0 w 9"/>
                <a:gd name="T53" fmla="*/ 104 h 254"/>
                <a:gd name="T54" fmla="*/ 0 w 9"/>
                <a:gd name="T55" fmla="*/ 120 h 254"/>
                <a:gd name="T56" fmla="*/ 9 w 9"/>
                <a:gd name="T57" fmla="*/ 120 h 254"/>
                <a:gd name="T58" fmla="*/ 9 w 9"/>
                <a:gd name="T59" fmla="*/ 104 h 254"/>
                <a:gd name="T60" fmla="*/ 9 w 9"/>
                <a:gd name="T61" fmla="*/ 78 h 254"/>
                <a:gd name="T62" fmla="*/ 0 w 9"/>
                <a:gd name="T63" fmla="*/ 78 h 254"/>
                <a:gd name="T64" fmla="*/ 0 w 9"/>
                <a:gd name="T65" fmla="*/ 95 h 254"/>
                <a:gd name="T66" fmla="*/ 9 w 9"/>
                <a:gd name="T67" fmla="*/ 95 h 254"/>
                <a:gd name="T68" fmla="*/ 9 w 9"/>
                <a:gd name="T69" fmla="*/ 78 h 254"/>
                <a:gd name="T70" fmla="*/ 9 w 9"/>
                <a:gd name="T71" fmla="*/ 53 h 254"/>
                <a:gd name="T72" fmla="*/ 0 w 9"/>
                <a:gd name="T73" fmla="*/ 53 h 254"/>
                <a:gd name="T74" fmla="*/ 0 w 9"/>
                <a:gd name="T75" fmla="*/ 69 h 254"/>
                <a:gd name="T76" fmla="*/ 9 w 9"/>
                <a:gd name="T77" fmla="*/ 69 h 254"/>
                <a:gd name="T78" fmla="*/ 9 w 9"/>
                <a:gd name="T79" fmla="*/ 53 h 254"/>
                <a:gd name="T80" fmla="*/ 9 w 9"/>
                <a:gd name="T81" fmla="*/ 27 h 254"/>
                <a:gd name="T82" fmla="*/ 0 w 9"/>
                <a:gd name="T83" fmla="*/ 27 h 254"/>
                <a:gd name="T84" fmla="*/ 0 w 9"/>
                <a:gd name="T85" fmla="*/ 44 h 254"/>
                <a:gd name="T86" fmla="*/ 9 w 9"/>
                <a:gd name="T87" fmla="*/ 44 h 254"/>
                <a:gd name="T88" fmla="*/ 9 w 9"/>
                <a:gd name="T89" fmla="*/ 27 h 254"/>
                <a:gd name="T90" fmla="*/ 9 w 9"/>
                <a:gd name="T91" fmla="*/ 0 h 254"/>
                <a:gd name="T92" fmla="*/ 0 w 9"/>
                <a:gd name="T93" fmla="*/ 0 h 254"/>
                <a:gd name="T94" fmla="*/ 0 w 9"/>
                <a:gd name="T95" fmla="*/ 18 h 254"/>
                <a:gd name="T96" fmla="*/ 9 w 9"/>
                <a:gd name="T97" fmla="*/ 18 h 254"/>
                <a:gd name="T98" fmla="*/ 9 w 9"/>
                <a:gd name="T99" fmla="*/ 0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9" h="254">
                  <a:moveTo>
                    <a:pt x="9" y="232"/>
                  </a:moveTo>
                  <a:lnTo>
                    <a:pt x="0" y="232"/>
                  </a:lnTo>
                  <a:lnTo>
                    <a:pt x="0" y="254"/>
                  </a:lnTo>
                  <a:lnTo>
                    <a:pt x="9" y="254"/>
                  </a:lnTo>
                  <a:lnTo>
                    <a:pt x="9" y="232"/>
                  </a:lnTo>
                  <a:close/>
                  <a:moveTo>
                    <a:pt x="9" y="206"/>
                  </a:moveTo>
                  <a:lnTo>
                    <a:pt x="0" y="206"/>
                  </a:lnTo>
                  <a:lnTo>
                    <a:pt x="0" y="223"/>
                  </a:lnTo>
                  <a:lnTo>
                    <a:pt x="9" y="223"/>
                  </a:lnTo>
                  <a:lnTo>
                    <a:pt x="9" y="206"/>
                  </a:lnTo>
                  <a:close/>
                  <a:moveTo>
                    <a:pt x="9" y="181"/>
                  </a:moveTo>
                  <a:lnTo>
                    <a:pt x="0" y="181"/>
                  </a:lnTo>
                  <a:lnTo>
                    <a:pt x="0" y="197"/>
                  </a:lnTo>
                  <a:lnTo>
                    <a:pt x="9" y="197"/>
                  </a:lnTo>
                  <a:lnTo>
                    <a:pt x="9" y="181"/>
                  </a:lnTo>
                  <a:close/>
                  <a:moveTo>
                    <a:pt x="9" y="155"/>
                  </a:moveTo>
                  <a:lnTo>
                    <a:pt x="0" y="155"/>
                  </a:lnTo>
                  <a:lnTo>
                    <a:pt x="0" y="172"/>
                  </a:lnTo>
                  <a:lnTo>
                    <a:pt x="9" y="172"/>
                  </a:lnTo>
                  <a:lnTo>
                    <a:pt x="9" y="155"/>
                  </a:lnTo>
                  <a:close/>
                  <a:moveTo>
                    <a:pt x="9" y="130"/>
                  </a:moveTo>
                  <a:lnTo>
                    <a:pt x="0" y="130"/>
                  </a:lnTo>
                  <a:lnTo>
                    <a:pt x="0" y="146"/>
                  </a:lnTo>
                  <a:lnTo>
                    <a:pt x="9" y="146"/>
                  </a:lnTo>
                  <a:lnTo>
                    <a:pt x="9" y="130"/>
                  </a:lnTo>
                  <a:close/>
                  <a:moveTo>
                    <a:pt x="9" y="104"/>
                  </a:moveTo>
                  <a:lnTo>
                    <a:pt x="0" y="104"/>
                  </a:lnTo>
                  <a:lnTo>
                    <a:pt x="0" y="120"/>
                  </a:lnTo>
                  <a:lnTo>
                    <a:pt x="9" y="120"/>
                  </a:lnTo>
                  <a:lnTo>
                    <a:pt x="9" y="104"/>
                  </a:lnTo>
                  <a:close/>
                  <a:moveTo>
                    <a:pt x="9" y="78"/>
                  </a:moveTo>
                  <a:lnTo>
                    <a:pt x="0" y="78"/>
                  </a:lnTo>
                  <a:lnTo>
                    <a:pt x="0" y="95"/>
                  </a:lnTo>
                  <a:lnTo>
                    <a:pt x="9" y="95"/>
                  </a:lnTo>
                  <a:lnTo>
                    <a:pt x="9" y="78"/>
                  </a:lnTo>
                  <a:close/>
                  <a:moveTo>
                    <a:pt x="9" y="53"/>
                  </a:moveTo>
                  <a:lnTo>
                    <a:pt x="0" y="53"/>
                  </a:lnTo>
                  <a:lnTo>
                    <a:pt x="0" y="69"/>
                  </a:lnTo>
                  <a:lnTo>
                    <a:pt x="9" y="69"/>
                  </a:lnTo>
                  <a:lnTo>
                    <a:pt x="9" y="53"/>
                  </a:lnTo>
                  <a:close/>
                  <a:moveTo>
                    <a:pt x="9" y="27"/>
                  </a:moveTo>
                  <a:lnTo>
                    <a:pt x="0" y="27"/>
                  </a:lnTo>
                  <a:lnTo>
                    <a:pt x="0" y="44"/>
                  </a:lnTo>
                  <a:lnTo>
                    <a:pt x="9" y="44"/>
                  </a:lnTo>
                  <a:lnTo>
                    <a:pt x="9" y="27"/>
                  </a:lnTo>
                  <a:close/>
                  <a:moveTo>
                    <a:pt x="9" y="0"/>
                  </a:moveTo>
                  <a:lnTo>
                    <a:pt x="0" y="0"/>
                  </a:lnTo>
                  <a:lnTo>
                    <a:pt x="0" y="18"/>
                  </a:lnTo>
                  <a:lnTo>
                    <a:pt x="9" y="18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1D7C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73" name="Freeform 119">
              <a:extLst>
                <a:ext uri="{FF2B5EF4-FFF2-40B4-BE49-F238E27FC236}">
                  <a16:creationId xmlns:a16="http://schemas.microsoft.com/office/drawing/2014/main" xmlns="" id="{E60BB94E-1AF7-4329-A18D-8A57E62C1756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556625" y="5951538"/>
              <a:ext cx="14288" cy="403225"/>
            </a:xfrm>
            <a:custGeom>
              <a:avLst/>
              <a:gdLst>
                <a:gd name="T0" fmla="*/ 9 w 9"/>
                <a:gd name="T1" fmla="*/ 232 h 254"/>
                <a:gd name="T2" fmla="*/ 0 w 9"/>
                <a:gd name="T3" fmla="*/ 232 h 254"/>
                <a:gd name="T4" fmla="*/ 0 w 9"/>
                <a:gd name="T5" fmla="*/ 254 h 254"/>
                <a:gd name="T6" fmla="*/ 9 w 9"/>
                <a:gd name="T7" fmla="*/ 254 h 254"/>
                <a:gd name="T8" fmla="*/ 9 w 9"/>
                <a:gd name="T9" fmla="*/ 232 h 254"/>
                <a:gd name="T10" fmla="*/ 9 w 9"/>
                <a:gd name="T11" fmla="*/ 206 h 254"/>
                <a:gd name="T12" fmla="*/ 0 w 9"/>
                <a:gd name="T13" fmla="*/ 206 h 254"/>
                <a:gd name="T14" fmla="*/ 0 w 9"/>
                <a:gd name="T15" fmla="*/ 223 h 254"/>
                <a:gd name="T16" fmla="*/ 9 w 9"/>
                <a:gd name="T17" fmla="*/ 223 h 254"/>
                <a:gd name="T18" fmla="*/ 9 w 9"/>
                <a:gd name="T19" fmla="*/ 206 h 254"/>
                <a:gd name="T20" fmla="*/ 9 w 9"/>
                <a:gd name="T21" fmla="*/ 181 h 254"/>
                <a:gd name="T22" fmla="*/ 0 w 9"/>
                <a:gd name="T23" fmla="*/ 181 h 254"/>
                <a:gd name="T24" fmla="*/ 0 w 9"/>
                <a:gd name="T25" fmla="*/ 197 h 254"/>
                <a:gd name="T26" fmla="*/ 9 w 9"/>
                <a:gd name="T27" fmla="*/ 197 h 254"/>
                <a:gd name="T28" fmla="*/ 9 w 9"/>
                <a:gd name="T29" fmla="*/ 181 h 254"/>
                <a:gd name="T30" fmla="*/ 9 w 9"/>
                <a:gd name="T31" fmla="*/ 155 h 254"/>
                <a:gd name="T32" fmla="*/ 0 w 9"/>
                <a:gd name="T33" fmla="*/ 155 h 254"/>
                <a:gd name="T34" fmla="*/ 0 w 9"/>
                <a:gd name="T35" fmla="*/ 172 h 254"/>
                <a:gd name="T36" fmla="*/ 9 w 9"/>
                <a:gd name="T37" fmla="*/ 172 h 254"/>
                <a:gd name="T38" fmla="*/ 9 w 9"/>
                <a:gd name="T39" fmla="*/ 155 h 254"/>
                <a:gd name="T40" fmla="*/ 9 w 9"/>
                <a:gd name="T41" fmla="*/ 130 h 254"/>
                <a:gd name="T42" fmla="*/ 0 w 9"/>
                <a:gd name="T43" fmla="*/ 130 h 254"/>
                <a:gd name="T44" fmla="*/ 0 w 9"/>
                <a:gd name="T45" fmla="*/ 146 h 254"/>
                <a:gd name="T46" fmla="*/ 9 w 9"/>
                <a:gd name="T47" fmla="*/ 146 h 254"/>
                <a:gd name="T48" fmla="*/ 9 w 9"/>
                <a:gd name="T49" fmla="*/ 130 h 254"/>
                <a:gd name="T50" fmla="*/ 9 w 9"/>
                <a:gd name="T51" fmla="*/ 104 h 254"/>
                <a:gd name="T52" fmla="*/ 0 w 9"/>
                <a:gd name="T53" fmla="*/ 104 h 254"/>
                <a:gd name="T54" fmla="*/ 0 w 9"/>
                <a:gd name="T55" fmla="*/ 120 h 254"/>
                <a:gd name="T56" fmla="*/ 9 w 9"/>
                <a:gd name="T57" fmla="*/ 120 h 254"/>
                <a:gd name="T58" fmla="*/ 9 w 9"/>
                <a:gd name="T59" fmla="*/ 104 h 254"/>
                <a:gd name="T60" fmla="*/ 9 w 9"/>
                <a:gd name="T61" fmla="*/ 78 h 254"/>
                <a:gd name="T62" fmla="*/ 0 w 9"/>
                <a:gd name="T63" fmla="*/ 78 h 254"/>
                <a:gd name="T64" fmla="*/ 0 w 9"/>
                <a:gd name="T65" fmla="*/ 95 h 254"/>
                <a:gd name="T66" fmla="*/ 9 w 9"/>
                <a:gd name="T67" fmla="*/ 95 h 254"/>
                <a:gd name="T68" fmla="*/ 9 w 9"/>
                <a:gd name="T69" fmla="*/ 78 h 254"/>
                <a:gd name="T70" fmla="*/ 9 w 9"/>
                <a:gd name="T71" fmla="*/ 53 h 254"/>
                <a:gd name="T72" fmla="*/ 0 w 9"/>
                <a:gd name="T73" fmla="*/ 53 h 254"/>
                <a:gd name="T74" fmla="*/ 0 w 9"/>
                <a:gd name="T75" fmla="*/ 69 h 254"/>
                <a:gd name="T76" fmla="*/ 9 w 9"/>
                <a:gd name="T77" fmla="*/ 69 h 254"/>
                <a:gd name="T78" fmla="*/ 9 w 9"/>
                <a:gd name="T79" fmla="*/ 53 h 254"/>
                <a:gd name="T80" fmla="*/ 9 w 9"/>
                <a:gd name="T81" fmla="*/ 27 h 254"/>
                <a:gd name="T82" fmla="*/ 0 w 9"/>
                <a:gd name="T83" fmla="*/ 27 h 254"/>
                <a:gd name="T84" fmla="*/ 0 w 9"/>
                <a:gd name="T85" fmla="*/ 44 h 254"/>
                <a:gd name="T86" fmla="*/ 9 w 9"/>
                <a:gd name="T87" fmla="*/ 44 h 254"/>
                <a:gd name="T88" fmla="*/ 9 w 9"/>
                <a:gd name="T89" fmla="*/ 27 h 254"/>
                <a:gd name="T90" fmla="*/ 9 w 9"/>
                <a:gd name="T91" fmla="*/ 0 h 254"/>
                <a:gd name="T92" fmla="*/ 0 w 9"/>
                <a:gd name="T93" fmla="*/ 0 h 254"/>
                <a:gd name="T94" fmla="*/ 0 w 9"/>
                <a:gd name="T95" fmla="*/ 18 h 254"/>
                <a:gd name="T96" fmla="*/ 9 w 9"/>
                <a:gd name="T97" fmla="*/ 18 h 254"/>
                <a:gd name="T98" fmla="*/ 9 w 9"/>
                <a:gd name="T99" fmla="*/ 0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9" h="254">
                  <a:moveTo>
                    <a:pt x="9" y="232"/>
                  </a:moveTo>
                  <a:lnTo>
                    <a:pt x="0" y="232"/>
                  </a:lnTo>
                  <a:lnTo>
                    <a:pt x="0" y="254"/>
                  </a:lnTo>
                  <a:lnTo>
                    <a:pt x="9" y="254"/>
                  </a:lnTo>
                  <a:lnTo>
                    <a:pt x="9" y="232"/>
                  </a:lnTo>
                  <a:moveTo>
                    <a:pt x="9" y="206"/>
                  </a:moveTo>
                  <a:lnTo>
                    <a:pt x="0" y="206"/>
                  </a:lnTo>
                  <a:lnTo>
                    <a:pt x="0" y="223"/>
                  </a:lnTo>
                  <a:lnTo>
                    <a:pt x="9" y="223"/>
                  </a:lnTo>
                  <a:lnTo>
                    <a:pt x="9" y="206"/>
                  </a:lnTo>
                  <a:moveTo>
                    <a:pt x="9" y="181"/>
                  </a:moveTo>
                  <a:lnTo>
                    <a:pt x="0" y="181"/>
                  </a:lnTo>
                  <a:lnTo>
                    <a:pt x="0" y="197"/>
                  </a:lnTo>
                  <a:lnTo>
                    <a:pt x="9" y="197"/>
                  </a:lnTo>
                  <a:lnTo>
                    <a:pt x="9" y="181"/>
                  </a:lnTo>
                  <a:moveTo>
                    <a:pt x="9" y="155"/>
                  </a:moveTo>
                  <a:lnTo>
                    <a:pt x="0" y="155"/>
                  </a:lnTo>
                  <a:lnTo>
                    <a:pt x="0" y="172"/>
                  </a:lnTo>
                  <a:lnTo>
                    <a:pt x="9" y="172"/>
                  </a:lnTo>
                  <a:lnTo>
                    <a:pt x="9" y="155"/>
                  </a:lnTo>
                  <a:moveTo>
                    <a:pt x="9" y="130"/>
                  </a:moveTo>
                  <a:lnTo>
                    <a:pt x="0" y="130"/>
                  </a:lnTo>
                  <a:lnTo>
                    <a:pt x="0" y="146"/>
                  </a:lnTo>
                  <a:lnTo>
                    <a:pt x="9" y="146"/>
                  </a:lnTo>
                  <a:lnTo>
                    <a:pt x="9" y="130"/>
                  </a:lnTo>
                  <a:moveTo>
                    <a:pt x="9" y="104"/>
                  </a:moveTo>
                  <a:lnTo>
                    <a:pt x="0" y="104"/>
                  </a:lnTo>
                  <a:lnTo>
                    <a:pt x="0" y="120"/>
                  </a:lnTo>
                  <a:lnTo>
                    <a:pt x="9" y="120"/>
                  </a:lnTo>
                  <a:lnTo>
                    <a:pt x="9" y="104"/>
                  </a:lnTo>
                  <a:moveTo>
                    <a:pt x="9" y="78"/>
                  </a:moveTo>
                  <a:lnTo>
                    <a:pt x="0" y="78"/>
                  </a:lnTo>
                  <a:lnTo>
                    <a:pt x="0" y="95"/>
                  </a:lnTo>
                  <a:lnTo>
                    <a:pt x="9" y="95"/>
                  </a:lnTo>
                  <a:lnTo>
                    <a:pt x="9" y="78"/>
                  </a:lnTo>
                  <a:moveTo>
                    <a:pt x="9" y="53"/>
                  </a:moveTo>
                  <a:lnTo>
                    <a:pt x="0" y="53"/>
                  </a:lnTo>
                  <a:lnTo>
                    <a:pt x="0" y="69"/>
                  </a:lnTo>
                  <a:lnTo>
                    <a:pt x="9" y="69"/>
                  </a:lnTo>
                  <a:lnTo>
                    <a:pt x="9" y="53"/>
                  </a:lnTo>
                  <a:moveTo>
                    <a:pt x="9" y="27"/>
                  </a:moveTo>
                  <a:lnTo>
                    <a:pt x="0" y="27"/>
                  </a:lnTo>
                  <a:lnTo>
                    <a:pt x="0" y="44"/>
                  </a:lnTo>
                  <a:lnTo>
                    <a:pt x="9" y="44"/>
                  </a:lnTo>
                  <a:lnTo>
                    <a:pt x="9" y="27"/>
                  </a:lnTo>
                  <a:moveTo>
                    <a:pt x="9" y="0"/>
                  </a:moveTo>
                  <a:lnTo>
                    <a:pt x="0" y="0"/>
                  </a:lnTo>
                  <a:lnTo>
                    <a:pt x="0" y="18"/>
                  </a:lnTo>
                  <a:lnTo>
                    <a:pt x="9" y="18"/>
                  </a:lnTo>
                  <a:lnTo>
                    <a:pt x="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74" name="Freeform 120">
              <a:extLst>
                <a:ext uri="{FF2B5EF4-FFF2-40B4-BE49-F238E27FC236}">
                  <a16:creationId xmlns:a16="http://schemas.microsoft.com/office/drawing/2014/main" xmlns="" id="{53E9CEE3-80E9-4894-BAF3-05EFCCD5C3FD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683625" y="5951538"/>
              <a:ext cx="14288" cy="403225"/>
            </a:xfrm>
            <a:custGeom>
              <a:avLst/>
              <a:gdLst>
                <a:gd name="T0" fmla="*/ 9 w 9"/>
                <a:gd name="T1" fmla="*/ 232 h 254"/>
                <a:gd name="T2" fmla="*/ 0 w 9"/>
                <a:gd name="T3" fmla="*/ 232 h 254"/>
                <a:gd name="T4" fmla="*/ 0 w 9"/>
                <a:gd name="T5" fmla="*/ 254 h 254"/>
                <a:gd name="T6" fmla="*/ 9 w 9"/>
                <a:gd name="T7" fmla="*/ 254 h 254"/>
                <a:gd name="T8" fmla="*/ 9 w 9"/>
                <a:gd name="T9" fmla="*/ 232 h 254"/>
                <a:gd name="T10" fmla="*/ 9 w 9"/>
                <a:gd name="T11" fmla="*/ 206 h 254"/>
                <a:gd name="T12" fmla="*/ 0 w 9"/>
                <a:gd name="T13" fmla="*/ 206 h 254"/>
                <a:gd name="T14" fmla="*/ 0 w 9"/>
                <a:gd name="T15" fmla="*/ 223 h 254"/>
                <a:gd name="T16" fmla="*/ 9 w 9"/>
                <a:gd name="T17" fmla="*/ 223 h 254"/>
                <a:gd name="T18" fmla="*/ 9 w 9"/>
                <a:gd name="T19" fmla="*/ 206 h 254"/>
                <a:gd name="T20" fmla="*/ 9 w 9"/>
                <a:gd name="T21" fmla="*/ 181 h 254"/>
                <a:gd name="T22" fmla="*/ 0 w 9"/>
                <a:gd name="T23" fmla="*/ 181 h 254"/>
                <a:gd name="T24" fmla="*/ 0 w 9"/>
                <a:gd name="T25" fmla="*/ 197 h 254"/>
                <a:gd name="T26" fmla="*/ 9 w 9"/>
                <a:gd name="T27" fmla="*/ 197 h 254"/>
                <a:gd name="T28" fmla="*/ 9 w 9"/>
                <a:gd name="T29" fmla="*/ 181 h 254"/>
                <a:gd name="T30" fmla="*/ 9 w 9"/>
                <a:gd name="T31" fmla="*/ 155 h 254"/>
                <a:gd name="T32" fmla="*/ 0 w 9"/>
                <a:gd name="T33" fmla="*/ 155 h 254"/>
                <a:gd name="T34" fmla="*/ 0 w 9"/>
                <a:gd name="T35" fmla="*/ 172 h 254"/>
                <a:gd name="T36" fmla="*/ 9 w 9"/>
                <a:gd name="T37" fmla="*/ 172 h 254"/>
                <a:gd name="T38" fmla="*/ 9 w 9"/>
                <a:gd name="T39" fmla="*/ 155 h 254"/>
                <a:gd name="T40" fmla="*/ 9 w 9"/>
                <a:gd name="T41" fmla="*/ 130 h 254"/>
                <a:gd name="T42" fmla="*/ 0 w 9"/>
                <a:gd name="T43" fmla="*/ 130 h 254"/>
                <a:gd name="T44" fmla="*/ 0 w 9"/>
                <a:gd name="T45" fmla="*/ 146 h 254"/>
                <a:gd name="T46" fmla="*/ 9 w 9"/>
                <a:gd name="T47" fmla="*/ 146 h 254"/>
                <a:gd name="T48" fmla="*/ 9 w 9"/>
                <a:gd name="T49" fmla="*/ 130 h 254"/>
                <a:gd name="T50" fmla="*/ 9 w 9"/>
                <a:gd name="T51" fmla="*/ 104 h 254"/>
                <a:gd name="T52" fmla="*/ 0 w 9"/>
                <a:gd name="T53" fmla="*/ 104 h 254"/>
                <a:gd name="T54" fmla="*/ 0 w 9"/>
                <a:gd name="T55" fmla="*/ 120 h 254"/>
                <a:gd name="T56" fmla="*/ 9 w 9"/>
                <a:gd name="T57" fmla="*/ 120 h 254"/>
                <a:gd name="T58" fmla="*/ 9 w 9"/>
                <a:gd name="T59" fmla="*/ 104 h 254"/>
                <a:gd name="T60" fmla="*/ 9 w 9"/>
                <a:gd name="T61" fmla="*/ 78 h 254"/>
                <a:gd name="T62" fmla="*/ 0 w 9"/>
                <a:gd name="T63" fmla="*/ 78 h 254"/>
                <a:gd name="T64" fmla="*/ 0 w 9"/>
                <a:gd name="T65" fmla="*/ 95 h 254"/>
                <a:gd name="T66" fmla="*/ 9 w 9"/>
                <a:gd name="T67" fmla="*/ 95 h 254"/>
                <a:gd name="T68" fmla="*/ 9 w 9"/>
                <a:gd name="T69" fmla="*/ 78 h 254"/>
                <a:gd name="T70" fmla="*/ 9 w 9"/>
                <a:gd name="T71" fmla="*/ 53 h 254"/>
                <a:gd name="T72" fmla="*/ 0 w 9"/>
                <a:gd name="T73" fmla="*/ 53 h 254"/>
                <a:gd name="T74" fmla="*/ 0 w 9"/>
                <a:gd name="T75" fmla="*/ 69 h 254"/>
                <a:gd name="T76" fmla="*/ 9 w 9"/>
                <a:gd name="T77" fmla="*/ 69 h 254"/>
                <a:gd name="T78" fmla="*/ 9 w 9"/>
                <a:gd name="T79" fmla="*/ 53 h 254"/>
                <a:gd name="T80" fmla="*/ 9 w 9"/>
                <a:gd name="T81" fmla="*/ 27 h 254"/>
                <a:gd name="T82" fmla="*/ 0 w 9"/>
                <a:gd name="T83" fmla="*/ 27 h 254"/>
                <a:gd name="T84" fmla="*/ 0 w 9"/>
                <a:gd name="T85" fmla="*/ 44 h 254"/>
                <a:gd name="T86" fmla="*/ 9 w 9"/>
                <a:gd name="T87" fmla="*/ 44 h 254"/>
                <a:gd name="T88" fmla="*/ 9 w 9"/>
                <a:gd name="T89" fmla="*/ 27 h 254"/>
                <a:gd name="T90" fmla="*/ 9 w 9"/>
                <a:gd name="T91" fmla="*/ 0 h 254"/>
                <a:gd name="T92" fmla="*/ 0 w 9"/>
                <a:gd name="T93" fmla="*/ 0 h 254"/>
                <a:gd name="T94" fmla="*/ 0 w 9"/>
                <a:gd name="T95" fmla="*/ 18 h 254"/>
                <a:gd name="T96" fmla="*/ 9 w 9"/>
                <a:gd name="T97" fmla="*/ 18 h 254"/>
                <a:gd name="T98" fmla="*/ 9 w 9"/>
                <a:gd name="T99" fmla="*/ 0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9" h="254">
                  <a:moveTo>
                    <a:pt x="9" y="232"/>
                  </a:moveTo>
                  <a:lnTo>
                    <a:pt x="0" y="232"/>
                  </a:lnTo>
                  <a:lnTo>
                    <a:pt x="0" y="254"/>
                  </a:lnTo>
                  <a:lnTo>
                    <a:pt x="9" y="254"/>
                  </a:lnTo>
                  <a:lnTo>
                    <a:pt x="9" y="232"/>
                  </a:lnTo>
                  <a:close/>
                  <a:moveTo>
                    <a:pt x="9" y="206"/>
                  </a:moveTo>
                  <a:lnTo>
                    <a:pt x="0" y="206"/>
                  </a:lnTo>
                  <a:lnTo>
                    <a:pt x="0" y="223"/>
                  </a:lnTo>
                  <a:lnTo>
                    <a:pt x="9" y="223"/>
                  </a:lnTo>
                  <a:lnTo>
                    <a:pt x="9" y="206"/>
                  </a:lnTo>
                  <a:close/>
                  <a:moveTo>
                    <a:pt x="9" y="181"/>
                  </a:moveTo>
                  <a:lnTo>
                    <a:pt x="0" y="181"/>
                  </a:lnTo>
                  <a:lnTo>
                    <a:pt x="0" y="197"/>
                  </a:lnTo>
                  <a:lnTo>
                    <a:pt x="9" y="197"/>
                  </a:lnTo>
                  <a:lnTo>
                    <a:pt x="9" y="181"/>
                  </a:lnTo>
                  <a:close/>
                  <a:moveTo>
                    <a:pt x="9" y="155"/>
                  </a:moveTo>
                  <a:lnTo>
                    <a:pt x="0" y="155"/>
                  </a:lnTo>
                  <a:lnTo>
                    <a:pt x="0" y="172"/>
                  </a:lnTo>
                  <a:lnTo>
                    <a:pt x="9" y="172"/>
                  </a:lnTo>
                  <a:lnTo>
                    <a:pt x="9" y="155"/>
                  </a:lnTo>
                  <a:close/>
                  <a:moveTo>
                    <a:pt x="9" y="130"/>
                  </a:moveTo>
                  <a:lnTo>
                    <a:pt x="0" y="130"/>
                  </a:lnTo>
                  <a:lnTo>
                    <a:pt x="0" y="146"/>
                  </a:lnTo>
                  <a:lnTo>
                    <a:pt x="9" y="146"/>
                  </a:lnTo>
                  <a:lnTo>
                    <a:pt x="9" y="130"/>
                  </a:lnTo>
                  <a:close/>
                  <a:moveTo>
                    <a:pt x="9" y="104"/>
                  </a:moveTo>
                  <a:lnTo>
                    <a:pt x="0" y="104"/>
                  </a:lnTo>
                  <a:lnTo>
                    <a:pt x="0" y="120"/>
                  </a:lnTo>
                  <a:lnTo>
                    <a:pt x="9" y="120"/>
                  </a:lnTo>
                  <a:lnTo>
                    <a:pt x="9" y="104"/>
                  </a:lnTo>
                  <a:close/>
                  <a:moveTo>
                    <a:pt x="9" y="78"/>
                  </a:moveTo>
                  <a:lnTo>
                    <a:pt x="0" y="78"/>
                  </a:lnTo>
                  <a:lnTo>
                    <a:pt x="0" y="95"/>
                  </a:lnTo>
                  <a:lnTo>
                    <a:pt x="9" y="95"/>
                  </a:lnTo>
                  <a:lnTo>
                    <a:pt x="9" y="78"/>
                  </a:lnTo>
                  <a:close/>
                  <a:moveTo>
                    <a:pt x="9" y="53"/>
                  </a:moveTo>
                  <a:lnTo>
                    <a:pt x="0" y="53"/>
                  </a:lnTo>
                  <a:lnTo>
                    <a:pt x="0" y="69"/>
                  </a:lnTo>
                  <a:lnTo>
                    <a:pt x="9" y="69"/>
                  </a:lnTo>
                  <a:lnTo>
                    <a:pt x="9" y="53"/>
                  </a:lnTo>
                  <a:close/>
                  <a:moveTo>
                    <a:pt x="9" y="27"/>
                  </a:moveTo>
                  <a:lnTo>
                    <a:pt x="0" y="27"/>
                  </a:lnTo>
                  <a:lnTo>
                    <a:pt x="0" y="44"/>
                  </a:lnTo>
                  <a:lnTo>
                    <a:pt x="9" y="44"/>
                  </a:lnTo>
                  <a:lnTo>
                    <a:pt x="9" y="27"/>
                  </a:lnTo>
                  <a:close/>
                  <a:moveTo>
                    <a:pt x="9" y="0"/>
                  </a:moveTo>
                  <a:lnTo>
                    <a:pt x="0" y="0"/>
                  </a:lnTo>
                  <a:lnTo>
                    <a:pt x="0" y="18"/>
                  </a:lnTo>
                  <a:lnTo>
                    <a:pt x="9" y="18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1D7C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75" name="Freeform 121">
              <a:extLst>
                <a:ext uri="{FF2B5EF4-FFF2-40B4-BE49-F238E27FC236}">
                  <a16:creationId xmlns:a16="http://schemas.microsoft.com/office/drawing/2014/main" xmlns="" id="{80417DA6-88BC-4F82-8A90-43157FEC0BB6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683625" y="5951538"/>
              <a:ext cx="14288" cy="403225"/>
            </a:xfrm>
            <a:custGeom>
              <a:avLst/>
              <a:gdLst>
                <a:gd name="T0" fmla="*/ 9 w 9"/>
                <a:gd name="T1" fmla="*/ 232 h 254"/>
                <a:gd name="T2" fmla="*/ 0 w 9"/>
                <a:gd name="T3" fmla="*/ 232 h 254"/>
                <a:gd name="T4" fmla="*/ 0 w 9"/>
                <a:gd name="T5" fmla="*/ 254 h 254"/>
                <a:gd name="T6" fmla="*/ 9 w 9"/>
                <a:gd name="T7" fmla="*/ 254 h 254"/>
                <a:gd name="T8" fmla="*/ 9 w 9"/>
                <a:gd name="T9" fmla="*/ 232 h 254"/>
                <a:gd name="T10" fmla="*/ 9 w 9"/>
                <a:gd name="T11" fmla="*/ 206 h 254"/>
                <a:gd name="T12" fmla="*/ 0 w 9"/>
                <a:gd name="T13" fmla="*/ 206 h 254"/>
                <a:gd name="T14" fmla="*/ 0 w 9"/>
                <a:gd name="T15" fmla="*/ 223 h 254"/>
                <a:gd name="T16" fmla="*/ 9 w 9"/>
                <a:gd name="T17" fmla="*/ 223 h 254"/>
                <a:gd name="T18" fmla="*/ 9 w 9"/>
                <a:gd name="T19" fmla="*/ 206 h 254"/>
                <a:gd name="T20" fmla="*/ 9 w 9"/>
                <a:gd name="T21" fmla="*/ 181 h 254"/>
                <a:gd name="T22" fmla="*/ 0 w 9"/>
                <a:gd name="T23" fmla="*/ 181 h 254"/>
                <a:gd name="T24" fmla="*/ 0 w 9"/>
                <a:gd name="T25" fmla="*/ 197 h 254"/>
                <a:gd name="T26" fmla="*/ 9 w 9"/>
                <a:gd name="T27" fmla="*/ 197 h 254"/>
                <a:gd name="T28" fmla="*/ 9 w 9"/>
                <a:gd name="T29" fmla="*/ 181 h 254"/>
                <a:gd name="T30" fmla="*/ 9 w 9"/>
                <a:gd name="T31" fmla="*/ 155 h 254"/>
                <a:gd name="T32" fmla="*/ 0 w 9"/>
                <a:gd name="T33" fmla="*/ 155 h 254"/>
                <a:gd name="T34" fmla="*/ 0 w 9"/>
                <a:gd name="T35" fmla="*/ 172 h 254"/>
                <a:gd name="T36" fmla="*/ 9 w 9"/>
                <a:gd name="T37" fmla="*/ 172 h 254"/>
                <a:gd name="T38" fmla="*/ 9 w 9"/>
                <a:gd name="T39" fmla="*/ 155 h 254"/>
                <a:gd name="T40" fmla="*/ 9 w 9"/>
                <a:gd name="T41" fmla="*/ 130 h 254"/>
                <a:gd name="T42" fmla="*/ 0 w 9"/>
                <a:gd name="T43" fmla="*/ 130 h 254"/>
                <a:gd name="T44" fmla="*/ 0 w 9"/>
                <a:gd name="T45" fmla="*/ 146 h 254"/>
                <a:gd name="T46" fmla="*/ 9 w 9"/>
                <a:gd name="T47" fmla="*/ 146 h 254"/>
                <a:gd name="T48" fmla="*/ 9 w 9"/>
                <a:gd name="T49" fmla="*/ 130 h 254"/>
                <a:gd name="T50" fmla="*/ 9 w 9"/>
                <a:gd name="T51" fmla="*/ 104 h 254"/>
                <a:gd name="T52" fmla="*/ 0 w 9"/>
                <a:gd name="T53" fmla="*/ 104 h 254"/>
                <a:gd name="T54" fmla="*/ 0 w 9"/>
                <a:gd name="T55" fmla="*/ 120 h 254"/>
                <a:gd name="T56" fmla="*/ 9 w 9"/>
                <a:gd name="T57" fmla="*/ 120 h 254"/>
                <a:gd name="T58" fmla="*/ 9 w 9"/>
                <a:gd name="T59" fmla="*/ 104 h 254"/>
                <a:gd name="T60" fmla="*/ 9 w 9"/>
                <a:gd name="T61" fmla="*/ 78 h 254"/>
                <a:gd name="T62" fmla="*/ 0 w 9"/>
                <a:gd name="T63" fmla="*/ 78 h 254"/>
                <a:gd name="T64" fmla="*/ 0 w 9"/>
                <a:gd name="T65" fmla="*/ 95 h 254"/>
                <a:gd name="T66" fmla="*/ 9 w 9"/>
                <a:gd name="T67" fmla="*/ 95 h 254"/>
                <a:gd name="T68" fmla="*/ 9 w 9"/>
                <a:gd name="T69" fmla="*/ 78 h 254"/>
                <a:gd name="T70" fmla="*/ 9 w 9"/>
                <a:gd name="T71" fmla="*/ 53 h 254"/>
                <a:gd name="T72" fmla="*/ 0 w 9"/>
                <a:gd name="T73" fmla="*/ 53 h 254"/>
                <a:gd name="T74" fmla="*/ 0 w 9"/>
                <a:gd name="T75" fmla="*/ 69 h 254"/>
                <a:gd name="T76" fmla="*/ 9 w 9"/>
                <a:gd name="T77" fmla="*/ 69 h 254"/>
                <a:gd name="T78" fmla="*/ 9 w 9"/>
                <a:gd name="T79" fmla="*/ 53 h 254"/>
                <a:gd name="T80" fmla="*/ 9 w 9"/>
                <a:gd name="T81" fmla="*/ 27 h 254"/>
                <a:gd name="T82" fmla="*/ 0 w 9"/>
                <a:gd name="T83" fmla="*/ 27 h 254"/>
                <a:gd name="T84" fmla="*/ 0 w 9"/>
                <a:gd name="T85" fmla="*/ 44 h 254"/>
                <a:gd name="T86" fmla="*/ 9 w 9"/>
                <a:gd name="T87" fmla="*/ 44 h 254"/>
                <a:gd name="T88" fmla="*/ 9 w 9"/>
                <a:gd name="T89" fmla="*/ 27 h 254"/>
                <a:gd name="T90" fmla="*/ 9 w 9"/>
                <a:gd name="T91" fmla="*/ 0 h 254"/>
                <a:gd name="T92" fmla="*/ 0 w 9"/>
                <a:gd name="T93" fmla="*/ 0 h 254"/>
                <a:gd name="T94" fmla="*/ 0 w 9"/>
                <a:gd name="T95" fmla="*/ 18 h 254"/>
                <a:gd name="T96" fmla="*/ 9 w 9"/>
                <a:gd name="T97" fmla="*/ 18 h 254"/>
                <a:gd name="T98" fmla="*/ 9 w 9"/>
                <a:gd name="T99" fmla="*/ 0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9" h="254">
                  <a:moveTo>
                    <a:pt x="9" y="232"/>
                  </a:moveTo>
                  <a:lnTo>
                    <a:pt x="0" y="232"/>
                  </a:lnTo>
                  <a:lnTo>
                    <a:pt x="0" y="254"/>
                  </a:lnTo>
                  <a:lnTo>
                    <a:pt x="9" y="254"/>
                  </a:lnTo>
                  <a:lnTo>
                    <a:pt x="9" y="232"/>
                  </a:lnTo>
                  <a:moveTo>
                    <a:pt x="9" y="206"/>
                  </a:moveTo>
                  <a:lnTo>
                    <a:pt x="0" y="206"/>
                  </a:lnTo>
                  <a:lnTo>
                    <a:pt x="0" y="223"/>
                  </a:lnTo>
                  <a:lnTo>
                    <a:pt x="9" y="223"/>
                  </a:lnTo>
                  <a:lnTo>
                    <a:pt x="9" y="206"/>
                  </a:lnTo>
                  <a:moveTo>
                    <a:pt x="9" y="181"/>
                  </a:moveTo>
                  <a:lnTo>
                    <a:pt x="0" y="181"/>
                  </a:lnTo>
                  <a:lnTo>
                    <a:pt x="0" y="197"/>
                  </a:lnTo>
                  <a:lnTo>
                    <a:pt x="9" y="197"/>
                  </a:lnTo>
                  <a:lnTo>
                    <a:pt x="9" y="181"/>
                  </a:lnTo>
                  <a:moveTo>
                    <a:pt x="9" y="155"/>
                  </a:moveTo>
                  <a:lnTo>
                    <a:pt x="0" y="155"/>
                  </a:lnTo>
                  <a:lnTo>
                    <a:pt x="0" y="172"/>
                  </a:lnTo>
                  <a:lnTo>
                    <a:pt x="9" y="172"/>
                  </a:lnTo>
                  <a:lnTo>
                    <a:pt x="9" y="155"/>
                  </a:lnTo>
                  <a:moveTo>
                    <a:pt x="9" y="130"/>
                  </a:moveTo>
                  <a:lnTo>
                    <a:pt x="0" y="130"/>
                  </a:lnTo>
                  <a:lnTo>
                    <a:pt x="0" y="146"/>
                  </a:lnTo>
                  <a:lnTo>
                    <a:pt x="9" y="146"/>
                  </a:lnTo>
                  <a:lnTo>
                    <a:pt x="9" y="130"/>
                  </a:lnTo>
                  <a:moveTo>
                    <a:pt x="9" y="104"/>
                  </a:moveTo>
                  <a:lnTo>
                    <a:pt x="0" y="104"/>
                  </a:lnTo>
                  <a:lnTo>
                    <a:pt x="0" y="120"/>
                  </a:lnTo>
                  <a:lnTo>
                    <a:pt x="9" y="120"/>
                  </a:lnTo>
                  <a:lnTo>
                    <a:pt x="9" y="104"/>
                  </a:lnTo>
                  <a:moveTo>
                    <a:pt x="9" y="78"/>
                  </a:moveTo>
                  <a:lnTo>
                    <a:pt x="0" y="78"/>
                  </a:lnTo>
                  <a:lnTo>
                    <a:pt x="0" y="95"/>
                  </a:lnTo>
                  <a:lnTo>
                    <a:pt x="9" y="95"/>
                  </a:lnTo>
                  <a:lnTo>
                    <a:pt x="9" y="78"/>
                  </a:lnTo>
                  <a:moveTo>
                    <a:pt x="9" y="53"/>
                  </a:moveTo>
                  <a:lnTo>
                    <a:pt x="0" y="53"/>
                  </a:lnTo>
                  <a:lnTo>
                    <a:pt x="0" y="69"/>
                  </a:lnTo>
                  <a:lnTo>
                    <a:pt x="9" y="69"/>
                  </a:lnTo>
                  <a:lnTo>
                    <a:pt x="9" y="53"/>
                  </a:lnTo>
                  <a:moveTo>
                    <a:pt x="9" y="27"/>
                  </a:moveTo>
                  <a:lnTo>
                    <a:pt x="0" y="27"/>
                  </a:lnTo>
                  <a:lnTo>
                    <a:pt x="0" y="44"/>
                  </a:lnTo>
                  <a:lnTo>
                    <a:pt x="9" y="44"/>
                  </a:lnTo>
                  <a:lnTo>
                    <a:pt x="9" y="27"/>
                  </a:lnTo>
                  <a:moveTo>
                    <a:pt x="9" y="0"/>
                  </a:moveTo>
                  <a:lnTo>
                    <a:pt x="0" y="0"/>
                  </a:lnTo>
                  <a:lnTo>
                    <a:pt x="0" y="18"/>
                  </a:lnTo>
                  <a:lnTo>
                    <a:pt x="9" y="18"/>
                  </a:lnTo>
                  <a:lnTo>
                    <a:pt x="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76" name="Freeform 122">
              <a:extLst>
                <a:ext uri="{FF2B5EF4-FFF2-40B4-BE49-F238E27FC236}">
                  <a16:creationId xmlns:a16="http://schemas.microsoft.com/office/drawing/2014/main" xmlns="" id="{0FEA0F9B-ACDA-48E0-BCC8-373BA79D9569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537575" y="6061076"/>
              <a:ext cx="179388" cy="14288"/>
            </a:xfrm>
            <a:custGeom>
              <a:avLst/>
              <a:gdLst>
                <a:gd name="T0" fmla="*/ 12 w 113"/>
                <a:gd name="T1" fmla="*/ 0 h 9"/>
                <a:gd name="T2" fmla="*/ 0 w 113"/>
                <a:gd name="T3" fmla="*/ 0 h 9"/>
                <a:gd name="T4" fmla="*/ 0 w 113"/>
                <a:gd name="T5" fmla="*/ 9 h 9"/>
                <a:gd name="T6" fmla="*/ 12 w 113"/>
                <a:gd name="T7" fmla="*/ 9 h 9"/>
                <a:gd name="T8" fmla="*/ 12 w 113"/>
                <a:gd name="T9" fmla="*/ 0 h 9"/>
                <a:gd name="T10" fmla="*/ 38 w 113"/>
                <a:gd name="T11" fmla="*/ 0 h 9"/>
                <a:gd name="T12" fmla="*/ 21 w 113"/>
                <a:gd name="T13" fmla="*/ 0 h 9"/>
                <a:gd name="T14" fmla="*/ 21 w 113"/>
                <a:gd name="T15" fmla="*/ 9 h 9"/>
                <a:gd name="T16" fmla="*/ 38 w 113"/>
                <a:gd name="T17" fmla="*/ 9 h 9"/>
                <a:gd name="T18" fmla="*/ 38 w 113"/>
                <a:gd name="T19" fmla="*/ 0 h 9"/>
                <a:gd name="T20" fmla="*/ 65 w 113"/>
                <a:gd name="T21" fmla="*/ 0 h 9"/>
                <a:gd name="T22" fmla="*/ 47 w 113"/>
                <a:gd name="T23" fmla="*/ 0 h 9"/>
                <a:gd name="T24" fmla="*/ 47 w 113"/>
                <a:gd name="T25" fmla="*/ 9 h 9"/>
                <a:gd name="T26" fmla="*/ 65 w 113"/>
                <a:gd name="T27" fmla="*/ 9 h 9"/>
                <a:gd name="T28" fmla="*/ 65 w 113"/>
                <a:gd name="T29" fmla="*/ 0 h 9"/>
                <a:gd name="T30" fmla="*/ 92 w 113"/>
                <a:gd name="T31" fmla="*/ 0 h 9"/>
                <a:gd name="T32" fmla="*/ 74 w 113"/>
                <a:gd name="T33" fmla="*/ 0 h 9"/>
                <a:gd name="T34" fmla="*/ 74 w 113"/>
                <a:gd name="T35" fmla="*/ 9 h 9"/>
                <a:gd name="T36" fmla="*/ 92 w 113"/>
                <a:gd name="T37" fmla="*/ 9 h 9"/>
                <a:gd name="T38" fmla="*/ 92 w 113"/>
                <a:gd name="T39" fmla="*/ 0 h 9"/>
                <a:gd name="T40" fmla="*/ 113 w 113"/>
                <a:gd name="T41" fmla="*/ 0 h 9"/>
                <a:gd name="T42" fmla="*/ 101 w 113"/>
                <a:gd name="T43" fmla="*/ 0 h 9"/>
                <a:gd name="T44" fmla="*/ 101 w 113"/>
                <a:gd name="T45" fmla="*/ 9 h 9"/>
                <a:gd name="T46" fmla="*/ 113 w 113"/>
                <a:gd name="T47" fmla="*/ 9 h 9"/>
                <a:gd name="T48" fmla="*/ 113 w 113"/>
                <a:gd name="T4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3" h="9">
                  <a:moveTo>
                    <a:pt x="12" y="0"/>
                  </a:moveTo>
                  <a:lnTo>
                    <a:pt x="0" y="0"/>
                  </a:lnTo>
                  <a:lnTo>
                    <a:pt x="0" y="9"/>
                  </a:lnTo>
                  <a:lnTo>
                    <a:pt x="12" y="9"/>
                  </a:lnTo>
                  <a:lnTo>
                    <a:pt x="12" y="0"/>
                  </a:lnTo>
                  <a:close/>
                  <a:moveTo>
                    <a:pt x="38" y="0"/>
                  </a:moveTo>
                  <a:lnTo>
                    <a:pt x="21" y="0"/>
                  </a:lnTo>
                  <a:lnTo>
                    <a:pt x="21" y="9"/>
                  </a:lnTo>
                  <a:lnTo>
                    <a:pt x="38" y="9"/>
                  </a:lnTo>
                  <a:lnTo>
                    <a:pt x="38" y="0"/>
                  </a:lnTo>
                  <a:close/>
                  <a:moveTo>
                    <a:pt x="65" y="0"/>
                  </a:moveTo>
                  <a:lnTo>
                    <a:pt x="47" y="0"/>
                  </a:lnTo>
                  <a:lnTo>
                    <a:pt x="47" y="9"/>
                  </a:lnTo>
                  <a:lnTo>
                    <a:pt x="65" y="9"/>
                  </a:lnTo>
                  <a:lnTo>
                    <a:pt x="65" y="0"/>
                  </a:lnTo>
                  <a:close/>
                  <a:moveTo>
                    <a:pt x="92" y="0"/>
                  </a:moveTo>
                  <a:lnTo>
                    <a:pt x="74" y="0"/>
                  </a:lnTo>
                  <a:lnTo>
                    <a:pt x="74" y="9"/>
                  </a:lnTo>
                  <a:lnTo>
                    <a:pt x="92" y="9"/>
                  </a:lnTo>
                  <a:lnTo>
                    <a:pt x="92" y="0"/>
                  </a:lnTo>
                  <a:close/>
                  <a:moveTo>
                    <a:pt x="113" y="0"/>
                  </a:moveTo>
                  <a:lnTo>
                    <a:pt x="101" y="0"/>
                  </a:lnTo>
                  <a:lnTo>
                    <a:pt x="101" y="9"/>
                  </a:lnTo>
                  <a:lnTo>
                    <a:pt x="113" y="9"/>
                  </a:lnTo>
                  <a:lnTo>
                    <a:pt x="113" y="0"/>
                  </a:lnTo>
                  <a:close/>
                </a:path>
              </a:pathLst>
            </a:custGeom>
            <a:solidFill>
              <a:srgbClr val="2087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77" name="Freeform 123">
              <a:extLst>
                <a:ext uri="{FF2B5EF4-FFF2-40B4-BE49-F238E27FC236}">
                  <a16:creationId xmlns:a16="http://schemas.microsoft.com/office/drawing/2014/main" xmlns="" id="{4F20CB2E-9A1A-49BE-97A6-1608C4FFEC5A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537575" y="6061076"/>
              <a:ext cx="179388" cy="14288"/>
            </a:xfrm>
            <a:custGeom>
              <a:avLst/>
              <a:gdLst>
                <a:gd name="T0" fmla="*/ 12 w 113"/>
                <a:gd name="T1" fmla="*/ 0 h 9"/>
                <a:gd name="T2" fmla="*/ 0 w 113"/>
                <a:gd name="T3" fmla="*/ 0 h 9"/>
                <a:gd name="T4" fmla="*/ 0 w 113"/>
                <a:gd name="T5" fmla="*/ 9 h 9"/>
                <a:gd name="T6" fmla="*/ 12 w 113"/>
                <a:gd name="T7" fmla="*/ 9 h 9"/>
                <a:gd name="T8" fmla="*/ 12 w 113"/>
                <a:gd name="T9" fmla="*/ 0 h 9"/>
                <a:gd name="T10" fmla="*/ 38 w 113"/>
                <a:gd name="T11" fmla="*/ 0 h 9"/>
                <a:gd name="T12" fmla="*/ 21 w 113"/>
                <a:gd name="T13" fmla="*/ 0 h 9"/>
                <a:gd name="T14" fmla="*/ 21 w 113"/>
                <a:gd name="T15" fmla="*/ 9 h 9"/>
                <a:gd name="T16" fmla="*/ 38 w 113"/>
                <a:gd name="T17" fmla="*/ 9 h 9"/>
                <a:gd name="T18" fmla="*/ 38 w 113"/>
                <a:gd name="T19" fmla="*/ 0 h 9"/>
                <a:gd name="T20" fmla="*/ 65 w 113"/>
                <a:gd name="T21" fmla="*/ 0 h 9"/>
                <a:gd name="T22" fmla="*/ 47 w 113"/>
                <a:gd name="T23" fmla="*/ 0 h 9"/>
                <a:gd name="T24" fmla="*/ 47 w 113"/>
                <a:gd name="T25" fmla="*/ 9 h 9"/>
                <a:gd name="T26" fmla="*/ 65 w 113"/>
                <a:gd name="T27" fmla="*/ 9 h 9"/>
                <a:gd name="T28" fmla="*/ 65 w 113"/>
                <a:gd name="T29" fmla="*/ 0 h 9"/>
                <a:gd name="T30" fmla="*/ 92 w 113"/>
                <a:gd name="T31" fmla="*/ 0 h 9"/>
                <a:gd name="T32" fmla="*/ 74 w 113"/>
                <a:gd name="T33" fmla="*/ 0 h 9"/>
                <a:gd name="T34" fmla="*/ 74 w 113"/>
                <a:gd name="T35" fmla="*/ 9 h 9"/>
                <a:gd name="T36" fmla="*/ 92 w 113"/>
                <a:gd name="T37" fmla="*/ 9 h 9"/>
                <a:gd name="T38" fmla="*/ 92 w 113"/>
                <a:gd name="T39" fmla="*/ 0 h 9"/>
                <a:gd name="T40" fmla="*/ 113 w 113"/>
                <a:gd name="T41" fmla="*/ 0 h 9"/>
                <a:gd name="T42" fmla="*/ 101 w 113"/>
                <a:gd name="T43" fmla="*/ 0 h 9"/>
                <a:gd name="T44" fmla="*/ 101 w 113"/>
                <a:gd name="T45" fmla="*/ 9 h 9"/>
                <a:gd name="T46" fmla="*/ 113 w 113"/>
                <a:gd name="T47" fmla="*/ 9 h 9"/>
                <a:gd name="T48" fmla="*/ 113 w 113"/>
                <a:gd name="T4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3" h="9">
                  <a:moveTo>
                    <a:pt x="12" y="0"/>
                  </a:moveTo>
                  <a:lnTo>
                    <a:pt x="0" y="0"/>
                  </a:lnTo>
                  <a:lnTo>
                    <a:pt x="0" y="9"/>
                  </a:lnTo>
                  <a:lnTo>
                    <a:pt x="12" y="9"/>
                  </a:lnTo>
                  <a:lnTo>
                    <a:pt x="12" y="0"/>
                  </a:lnTo>
                  <a:moveTo>
                    <a:pt x="38" y="0"/>
                  </a:moveTo>
                  <a:lnTo>
                    <a:pt x="21" y="0"/>
                  </a:lnTo>
                  <a:lnTo>
                    <a:pt x="21" y="9"/>
                  </a:lnTo>
                  <a:lnTo>
                    <a:pt x="38" y="9"/>
                  </a:lnTo>
                  <a:lnTo>
                    <a:pt x="38" y="0"/>
                  </a:lnTo>
                  <a:moveTo>
                    <a:pt x="65" y="0"/>
                  </a:moveTo>
                  <a:lnTo>
                    <a:pt x="47" y="0"/>
                  </a:lnTo>
                  <a:lnTo>
                    <a:pt x="47" y="9"/>
                  </a:lnTo>
                  <a:lnTo>
                    <a:pt x="65" y="9"/>
                  </a:lnTo>
                  <a:lnTo>
                    <a:pt x="65" y="0"/>
                  </a:lnTo>
                  <a:moveTo>
                    <a:pt x="92" y="0"/>
                  </a:moveTo>
                  <a:lnTo>
                    <a:pt x="74" y="0"/>
                  </a:lnTo>
                  <a:lnTo>
                    <a:pt x="74" y="9"/>
                  </a:lnTo>
                  <a:lnTo>
                    <a:pt x="92" y="9"/>
                  </a:lnTo>
                  <a:lnTo>
                    <a:pt x="92" y="0"/>
                  </a:lnTo>
                  <a:moveTo>
                    <a:pt x="113" y="0"/>
                  </a:moveTo>
                  <a:lnTo>
                    <a:pt x="101" y="0"/>
                  </a:lnTo>
                  <a:lnTo>
                    <a:pt x="101" y="9"/>
                  </a:lnTo>
                  <a:lnTo>
                    <a:pt x="113" y="9"/>
                  </a:lnTo>
                  <a:lnTo>
                    <a:pt x="11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78" name="Rectangle 124">
              <a:extLst>
                <a:ext uri="{FF2B5EF4-FFF2-40B4-BE49-F238E27FC236}">
                  <a16:creationId xmlns:a16="http://schemas.microsoft.com/office/drawing/2014/main" xmlns="" id="{C0E55E40-55F8-4338-9C22-7C3EDA85519A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640762" y="6061076"/>
              <a:ext cx="14288" cy="14288"/>
            </a:xfrm>
            <a:prstGeom prst="rect">
              <a:avLst/>
            </a:prstGeom>
            <a:solidFill>
              <a:srgbClr val="1F85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79" name="Rectangle 125">
              <a:extLst>
                <a:ext uri="{FF2B5EF4-FFF2-40B4-BE49-F238E27FC236}">
                  <a16:creationId xmlns:a16="http://schemas.microsoft.com/office/drawing/2014/main" xmlns="" id="{815C8765-AA1E-414A-84D0-E0ACE85065EA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640762" y="6061076"/>
              <a:ext cx="14288" cy="14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80" name="Rectangle 126">
              <a:extLst>
                <a:ext uri="{FF2B5EF4-FFF2-40B4-BE49-F238E27FC236}">
                  <a16:creationId xmlns:a16="http://schemas.microsoft.com/office/drawing/2014/main" xmlns="" id="{BA170CB3-3FDB-4BA1-976D-2BBDA68195AA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597900" y="6061076"/>
              <a:ext cx="14288" cy="14288"/>
            </a:xfrm>
            <a:prstGeom prst="rect">
              <a:avLst/>
            </a:prstGeom>
            <a:solidFill>
              <a:srgbClr val="1F85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81" name="Rectangle 127">
              <a:extLst>
                <a:ext uri="{FF2B5EF4-FFF2-40B4-BE49-F238E27FC236}">
                  <a16:creationId xmlns:a16="http://schemas.microsoft.com/office/drawing/2014/main" xmlns="" id="{4095FB5D-7246-42A6-94E2-227946304978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597900" y="6061076"/>
              <a:ext cx="14288" cy="14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82" name="Rectangle 128">
              <a:extLst>
                <a:ext uri="{FF2B5EF4-FFF2-40B4-BE49-F238E27FC236}">
                  <a16:creationId xmlns:a16="http://schemas.microsoft.com/office/drawing/2014/main" xmlns="" id="{A34B689F-543E-4C3F-92DB-C0401C06FAE8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556625" y="6061076"/>
              <a:ext cx="14288" cy="14288"/>
            </a:xfrm>
            <a:prstGeom prst="rect">
              <a:avLst/>
            </a:prstGeom>
            <a:solidFill>
              <a:srgbClr val="1F85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83" name="Rectangle 129">
              <a:extLst>
                <a:ext uri="{FF2B5EF4-FFF2-40B4-BE49-F238E27FC236}">
                  <a16:creationId xmlns:a16="http://schemas.microsoft.com/office/drawing/2014/main" xmlns="" id="{C7BC0334-FE89-4510-9942-46D1491E27D3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556625" y="6061076"/>
              <a:ext cx="14288" cy="14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2" name="Rectangle 130">
              <a:extLst>
                <a:ext uri="{FF2B5EF4-FFF2-40B4-BE49-F238E27FC236}">
                  <a16:creationId xmlns:a16="http://schemas.microsoft.com/office/drawing/2014/main" xmlns="" id="{8D57841E-F754-41C3-AE32-4B5082F100E4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683625" y="6061076"/>
              <a:ext cx="14288" cy="14288"/>
            </a:xfrm>
            <a:prstGeom prst="rect">
              <a:avLst/>
            </a:prstGeom>
            <a:solidFill>
              <a:srgbClr val="1F85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3" name="Rectangle 131">
              <a:extLst>
                <a:ext uri="{FF2B5EF4-FFF2-40B4-BE49-F238E27FC236}">
                  <a16:creationId xmlns:a16="http://schemas.microsoft.com/office/drawing/2014/main" xmlns="" id="{91E83C99-7248-467D-B171-5A1C18FB61CA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683625" y="6061076"/>
              <a:ext cx="14288" cy="14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4" name="Freeform 132">
              <a:extLst>
                <a:ext uri="{FF2B5EF4-FFF2-40B4-BE49-F238E27FC236}">
                  <a16:creationId xmlns:a16="http://schemas.microsoft.com/office/drawing/2014/main" xmlns="" id="{03F3C193-AD39-4BC3-AAF4-FCAFBC53ACD6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537575" y="6102351"/>
              <a:ext cx="179388" cy="14288"/>
            </a:xfrm>
            <a:custGeom>
              <a:avLst/>
              <a:gdLst>
                <a:gd name="T0" fmla="*/ 12 w 113"/>
                <a:gd name="T1" fmla="*/ 0 h 9"/>
                <a:gd name="T2" fmla="*/ 0 w 113"/>
                <a:gd name="T3" fmla="*/ 0 h 9"/>
                <a:gd name="T4" fmla="*/ 0 w 113"/>
                <a:gd name="T5" fmla="*/ 9 h 9"/>
                <a:gd name="T6" fmla="*/ 12 w 113"/>
                <a:gd name="T7" fmla="*/ 9 h 9"/>
                <a:gd name="T8" fmla="*/ 12 w 113"/>
                <a:gd name="T9" fmla="*/ 0 h 9"/>
                <a:gd name="T10" fmla="*/ 38 w 113"/>
                <a:gd name="T11" fmla="*/ 0 h 9"/>
                <a:gd name="T12" fmla="*/ 21 w 113"/>
                <a:gd name="T13" fmla="*/ 0 h 9"/>
                <a:gd name="T14" fmla="*/ 21 w 113"/>
                <a:gd name="T15" fmla="*/ 9 h 9"/>
                <a:gd name="T16" fmla="*/ 38 w 113"/>
                <a:gd name="T17" fmla="*/ 9 h 9"/>
                <a:gd name="T18" fmla="*/ 38 w 113"/>
                <a:gd name="T19" fmla="*/ 0 h 9"/>
                <a:gd name="T20" fmla="*/ 65 w 113"/>
                <a:gd name="T21" fmla="*/ 0 h 9"/>
                <a:gd name="T22" fmla="*/ 47 w 113"/>
                <a:gd name="T23" fmla="*/ 0 h 9"/>
                <a:gd name="T24" fmla="*/ 47 w 113"/>
                <a:gd name="T25" fmla="*/ 9 h 9"/>
                <a:gd name="T26" fmla="*/ 65 w 113"/>
                <a:gd name="T27" fmla="*/ 9 h 9"/>
                <a:gd name="T28" fmla="*/ 65 w 113"/>
                <a:gd name="T29" fmla="*/ 0 h 9"/>
                <a:gd name="T30" fmla="*/ 92 w 113"/>
                <a:gd name="T31" fmla="*/ 0 h 9"/>
                <a:gd name="T32" fmla="*/ 74 w 113"/>
                <a:gd name="T33" fmla="*/ 0 h 9"/>
                <a:gd name="T34" fmla="*/ 74 w 113"/>
                <a:gd name="T35" fmla="*/ 9 h 9"/>
                <a:gd name="T36" fmla="*/ 92 w 113"/>
                <a:gd name="T37" fmla="*/ 9 h 9"/>
                <a:gd name="T38" fmla="*/ 92 w 113"/>
                <a:gd name="T39" fmla="*/ 0 h 9"/>
                <a:gd name="T40" fmla="*/ 113 w 113"/>
                <a:gd name="T41" fmla="*/ 0 h 9"/>
                <a:gd name="T42" fmla="*/ 101 w 113"/>
                <a:gd name="T43" fmla="*/ 0 h 9"/>
                <a:gd name="T44" fmla="*/ 101 w 113"/>
                <a:gd name="T45" fmla="*/ 9 h 9"/>
                <a:gd name="T46" fmla="*/ 113 w 113"/>
                <a:gd name="T47" fmla="*/ 9 h 9"/>
                <a:gd name="T48" fmla="*/ 113 w 113"/>
                <a:gd name="T4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3" h="9">
                  <a:moveTo>
                    <a:pt x="12" y="0"/>
                  </a:moveTo>
                  <a:lnTo>
                    <a:pt x="0" y="0"/>
                  </a:lnTo>
                  <a:lnTo>
                    <a:pt x="0" y="9"/>
                  </a:lnTo>
                  <a:lnTo>
                    <a:pt x="12" y="9"/>
                  </a:lnTo>
                  <a:lnTo>
                    <a:pt x="12" y="0"/>
                  </a:lnTo>
                  <a:close/>
                  <a:moveTo>
                    <a:pt x="38" y="0"/>
                  </a:moveTo>
                  <a:lnTo>
                    <a:pt x="21" y="0"/>
                  </a:lnTo>
                  <a:lnTo>
                    <a:pt x="21" y="9"/>
                  </a:lnTo>
                  <a:lnTo>
                    <a:pt x="38" y="9"/>
                  </a:lnTo>
                  <a:lnTo>
                    <a:pt x="38" y="0"/>
                  </a:lnTo>
                  <a:close/>
                  <a:moveTo>
                    <a:pt x="65" y="0"/>
                  </a:moveTo>
                  <a:lnTo>
                    <a:pt x="47" y="0"/>
                  </a:lnTo>
                  <a:lnTo>
                    <a:pt x="47" y="9"/>
                  </a:lnTo>
                  <a:lnTo>
                    <a:pt x="65" y="9"/>
                  </a:lnTo>
                  <a:lnTo>
                    <a:pt x="65" y="0"/>
                  </a:lnTo>
                  <a:close/>
                  <a:moveTo>
                    <a:pt x="92" y="0"/>
                  </a:moveTo>
                  <a:lnTo>
                    <a:pt x="74" y="0"/>
                  </a:lnTo>
                  <a:lnTo>
                    <a:pt x="74" y="9"/>
                  </a:lnTo>
                  <a:lnTo>
                    <a:pt x="92" y="9"/>
                  </a:lnTo>
                  <a:lnTo>
                    <a:pt x="92" y="0"/>
                  </a:lnTo>
                  <a:close/>
                  <a:moveTo>
                    <a:pt x="113" y="0"/>
                  </a:moveTo>
                  <a:lnTo>
                    <a:pt x="101" y="0"/>
                  </a:lnTo>
                  <a:lnTo>
                    <a:pt x="101" y="9"/>
                  </a:lnTo>
                  <a:lnTo>
                    <a:pt x="113" y="9"/>
                  </a:lnTo>
                  <a:lnTo>
                    <a:pt x="113" y="0"/>
                  </a:lnTo>
                  <a:close/>
                </a:path>
              </a:pathLst>
            </a:custGeom>
            <a:solidFill>
              <a:srgbClr val="2087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5" name="Freeform 133">
              <a:extLst>
                <a:ext uri="{FF2B5EF4-FFF2-40B4-BE49-F238E27FC236}">
                  <a16:creationId xmlns:a16="http://schemas.microsoft.com/office/drawing/2014/main" xmlns="" id="{209E6BF0-6462-4E14-8957-C859ED133424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537575" y="6102351"/>
              <a:ext cx="179388" cy="14288"/>
            </a:xfrm>
            <a:custGeom>
              <a:avLst/>
              <a:gdLst>
                <a:gd name="T0" fmla="*/ 12 w 113"/>
                <a:gd name="T1" fmla="*/ 0 h 9"/>
                <a:gd name="T2" fmla="*/ 0 w 113"/>
                <a:gd name="T3" fmla="*/ 0 h 9"/>
                <a:gd name="T4" fmla="*/ 0 w 113"/>
                <a:gd name="T5" fmla="*/ 9 h 9"/>
                <a:gd name="T6" fmla="*/ 12 w 113"/>
                <a:gd name="T7" fmla="*/ 9 h 9"/>
                <a:gd name="T8" fmla="*/ 12 w 113"/>
                <a:gd name="T9" fmla="*/ 0 h 9"/>
                <a:gd name="T10" fmla="*/ 38 w 113"/>
                <a:gd name="T11" fmla="*/ 0 h 9"/>
                <a:gd name="T12" fmla="*/ 21 w 113"/>
                <a:gd name="T13" fmla="*/ 0 h 9"/>
                <a:gd name="T14" fmla="*/ 21 w 113"/>
                <a:gd name="T15" fmla="*/ 9 h 9"/>
                <a:gd name="T16" fmla="*/ 38 w 113"/>
                <a:gd name="T17" fmla="*/ 9 h 9"/>
                <a:gd name="T18" fmla="*/ 38 w 113"/>
                <a:gd name="T19" fmla="*/ 0 h 9"/>
                <a:gd name="T20" fmla="*/ 65 w 113"/>
                <a:gd name="T21" fmla="*/ 0 h 9"/>
                <a:gd name="T22" fmla="*/ 47 w 113"/>
                <a:gd name="T23" fmla="*/ 0 h 9"/>
                <a:gd name="T24" fmla="*/ 47 w 113"/>
                <a:gd name="T25" fmla="*/ 9 h 9"/>
                <a:gd name="T26" fmla="*/ 65 w 113"/>
                <a:gd name="T27" fmla="*/ 9 h 9"/>
                <a:gd name="T28" fmla="*/ 65 w 113"/>
                <a:gd name="T29" fmla="*/ 0 h 9"/>
                <a:gd name="T30" fmla="*/ 92 w 113"/>
                <a:gd name="T31" fmla="*/ 0 h 9"/>
                <a:gd name="T32" fmla="*/ 74 w 113"/>
                <a:gd name="T33" fmla="*/ 0 h 9"/>
                <a:gd name="T34" fmla="*/ 74 w 113"/>
                <a:gd name="T35" fmla="*/ 9 h 9"/>
                <a:gd name="T36" fmla="*/ 92 w 113"/>
                <a:gd name="T37" fmla="*/ 9 h 9"/>
                <a:gd name="T38" fmla="*/ 92 w 113"/>
                <a:gd name="T39" fmla="*/ 0 h 9"/>
                <a:gd name="T40" fmla="*/ 113 w 113"/>
                <a:gd name="T41" fmla="*/ 0 h 9"/>
                <a:gd name="T42" fmla="*/ 101 w 113"/>
                <a:gd name="T43" fmla="*/ 0 h 9"/>
                <a:gd name="T44" fmla="*/ 101 w 113"/>
                <a:gd name="T45" fmla="*/ 9 h 9"/>
                <a:gd name="T46" fmla="*/ 113 w 113"/>
                <a:gd name="T47" fmla="*/ 9 h 9"/>
                <a:gd name="T48" fmla="*/ 113 w 113"/>
                <a:gd name="T4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3" h="9">
                  <a:moveTo>
                    <a:pt x="12" y="0"/>
                  </a:moveTo>
                  <a:lnTo>
                    <a:pt x="0" y="0"/>
                  </a:lnTo>
                  <a:lnTo>
                    <a:pt x="0" y="9"/>
                  </a:lnTo>
                  <a:lnTo>
                    <a:pt x="12" y="9"/>
                  </a:lnTo>
                  <a:lnTo>
                    <a:pt x="12" y="0"/>
                  </a:lnTo>
                  <a:moveTo>
                    <a:pt x="38" y="0"/>
                  </a:moveTo>
                  <a:lnTo>
                    <a:pt x="21" y="0"/>
                  </a:lnTo>
                  <a:lnTo>
                    <a:pt x="21" y="9"/>
                  </a:lnTo>
                  <a:lnTo>
                    <a:pt x="38" y="9"/>
                  </a:lnTo>
                  <a:lnTo>
                    <a:pt x="38" y="0"/>
                  </a:lnTo>
                  <a:moveTo>
                    <a:pt x="65" y="0"/>
                  </a:moveTo>
                  <a:lnTo>
                    <a:pt x="47" y="0"/>
                  </a:lnTo>
                  <a:lnTo>
                    <a:pt x="47" y="9"/>
                  </a:lnTo>
                  <a:lnTo>
                    <a:pt x="65" y="9"/>
                  </a:lnTo>
                  <a:lnTo>
                    <a:pt x="65" y="0"/>
                  </a:lnTo>
                  <a:moveTo>
                    <a:pt x="92" y="0"/>
                  </a:moveTo>
                  <a:lnTo>
                    <a:pt x="74" y="0"/>
                  </a:lnTo>
                  <a:lnTo>
                    <a:pt x="74" y="9"/>
                  </a:lnTo>
                  <a:lnTo>
                    <a:pt x="92" y="9"/>
                  </a:lnTo>
                  <a:lnTo>
                    <a:pt x="92" y="0"/>
                  </a:lnTo>
                  <a:moveTo>
                    <a:pt x="113" y="0"/>
                  </a:moveTo>
                  <a:lnTo>
                    <a:pt x="101" y="0"/>
                  </a:lnTo>
                  <a:lnTo>
                    <a:pt x="101" y="9"/>
                  </a:lnTo>
                  <a:lnTo>
                    <a:pt x="113" y="9"/>
                  </a:lnTo>
                  <a:lnTo>
                    <a:pt x="11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6" name="Rectangle 134">
              <a:extLst>
                <a:ext uri="{FF2B5EF4-FFF2-40B4-BE49-F238E27FC236}">
                  <a16:creationId xmlns:a16="http://schemas.microsoft.com/office/drawing/2014/main" xmlns="" id="{6EC2D169-490A-445A-A9AC-681BFE0ABA5E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640762" y="6102351"/>
              <a:ext cx="14288" cy="14288"/>
            </a:xfrm>
            <a:prstGeom prst="rect">
              <a:avLst/>
            </a:prstGeom>
            <a:solidFill>
              <a:srgbClr val="1F85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7" name="Rectangle 135">
              <a:extLst>
                <a:ext uri="{FF2B5EF4-FFF2-40B4-BE49-F238E27FC236}">
                  <a16:creationId xmlns:a16="http://schemas.microsoft.com/office/drawing/2014/main" xmlns="" id="{FE5CB03A-AB3D-4B49-B923-150352931474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640762" y="6102351"/>
              <a:ext cx="14288" cy="14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8" name="Rectangle 136">
              <a:extLst>
                <a:ext uri="{FF2B5EF4-FFF2-40B4-BE49-F238E27FC236}">
                  <a16:creationId xmlns:a16="http://schemas.microsoft.com/office/drawing/2014/main" xmlns="" id="{F3B7CFDC-36AB-415E-AD22-EA4DC738E414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597900" y="6102351"/>
              <a:ext cx="14288" cy="14288"/>
            </a:xfrm>
            <a:prstGeom prst="rect">
              <a:avLst/>
            </a:prstGeom>
            <a:solidFill>
              <a:srgbClr val="1F85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9" name="Rectangle 137">
              <a:extLst>
                <a:ext uri="{FF2B5EF4-FFF2-40B4-BE49-F238E27FC236}">
                  <a16:creationId xmlns:a16="http://schemas.microsoft.com/office/drawing/2014/main" xmlns="" id="{4F6B10A7-6664-4003-A014-316175F9AF04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597900" y="6102351"/>
              <a:ext cx="14288" cy="14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0" name="Rectangle 138">
              <a:extLst>
                <a:ext uri="{FF2B5EF4-FFF2-40B4-BE49-F238E27FC236}">
                  <a16:creationId xmlns:a16="http://schemas.microsoft.com/office/drawing/2014/main" xmlns="" id="{3C0D06F5-7C1D-4618-BD31-53F376F1919E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556625" y="6102351"/>
              <a:ext cx="14288" cy="14288"/>
            </a:xfrm>
            <a:prstGeom prst="rect">
              <a:avLst/>
            </a:prstGeom>
            <a:solidFill>
              <a:srgbClr val="1F85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1" name="Rectangle 139">
              <a:extLst>
                <a:ext uri="{FF2B5EF4-FFF2-40B4-BE49-F238E27FC236}">
                  <a16:creationId xmlns:a16="http://schemas.microsoft.com/office/drawing/2014/main" xmlns="" id="{5B57730F-0A56-4040-B650-F8EBF905CE35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556625" y="6102351"/>
              <a:ext cx="14288" cy="14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2" name="Rectangle 140">
              <a:extLst>
                <a:ext uri="{FF2B5EF4-FFF2-40B4-BE49-F238E27FC236}">
                  <a16:creationId xmlns:a16="http://schemas.microsoft.com/office/drawing/2014/main" xmlns="" id="{D5404237-5FB5-4E42-9F29-D5E1EE6661F3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683625" y="6102351"/>
              <a:ext cx="14288" cy="14288"/>
            </a:xfrm>
            <a:prstGeom prst="rect">
              <a:avLst/>
            </a:prstGeom>
            <a:solidFill>
              <a:srgbClr val="1F85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3" name="Rectangle 141">
              <a:extLst>
                <a:ext uri="{FF2B5EF4-FFF2-40B4-BE49-F238E27FC236}">
                  <a16:creationId xmlns:a16="http://schemas.microsoft.com/office/drawing/2014/main" xmlns="" id="{5AB193FE-D353-44C2-8B1D-9EA585D8769B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683625" y="6102351"/>
              <a:ext cx="14288" cy="14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4" name="Freeform 142">
              <a:extLst>
                <a:ext uri="{FF2B5EF4-FFF2-40B4-BE49-F238E27FC236}">
                  <a16:creationId xmlns:a16="http://schemas.microsoft.com/office/drawing/2014/main" xmlns="" id="{23345C77-FC3F-4DC5-9C69-2BE041D9D7B2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537575" y="6021388"/>
              <a:ext cx="179388" cy="14288"/>
            </a:xfrm>
            <a:custGeom>
              <a:avLst/>
              <a:gdLst>
                <a:gd name="T0" fmla="*/ 12 w 113"/>
                <a:gd name="T1" fmla="*/ 0 h 9"/>
                <a:gd name="T2" fmla="*/ 0 w 113"/>
                <a:gd name="T3" fmla="*/ 0 h 9"/>
                <a:gd name="T4" fmla="*/ 0 w 113"/>
                <a:gd name="T5" fmla="*/ 9 h 9"/>
                <a:gd name="T6" fmla="*/ 12 w 113"/>
                <a:gd name="T7" fmla="*/ 9 h 9"/>
                <a:gd name="T8" fmla="*/ 12 w 113"/>
                <a:gd name="T9" fmla="*/ 0 h 9"/>
                <a:gd name="T10" fmla="*/ 38 w 113"/>
                <a:gd name="T11" fmla="*/ 0 h 9"/>
                <a:gd name="T12" fmla="*/ 21 w 113"/>
                <a:gd name="T13" fmla="*/ 0 h 9"/>
                <a:gd name="T14" fmla="*/ 21 w 113"/>
                <a:gd name="T15" fmla="*/ 9 h 9"/>
                <a:gd name="T16" fmla="*/ 38 w 113"/>
                <a:gd name="T17" fmla="*/ 9 h 9"/>
                <a:gd name="T18" fmla="*/ 38 w 113"/>
                <a:gd name="T19" fmla="*/ 0 h 9"/>
                <a:gd name="T20" fmla="*/ 65 w 113"/>
                <a:gd name="T21" fmla="*/ 0 h 9"/>
                <a:gd name="T22" fmla="*/ 47 w 113"/>
                <a:gd name="T23" fmla="*/ 0 h 9"/>
                <a:gd name="T24" fmla="*/ 47 w 113"/>
                <a:gd name="T25" fmla="*/ 9 h 9"/>
                <a:gd name="T26" fmla="*/ 65 w 113"/>
                <a:gd name="T27" fmla="*/ 9 h 9"/>
                <a:gd name="T28" fmla="*/ 65 w 113"/>
                <a:gd name="T29" fmla="*/ 0 h 9"/>
                <a:gd name="T30" fmla="*/ 92 w 113"/>
                <a:gd name="T31" fmla="*/ 0 h 9"/>
                <a:gd name="T32" fmla="*/ 74 w 113"/>
                <a:gd name="T33" fmla="*/ 0 h 9"/>
                <a:gd name="T34" fmla="*/ 74 w 113"/>
                <a:gd name="T35" fmla="*/ 9 h 9"/>
                <a:gd name="T36" fmla="*/ 92 w 113"/>
                <a:gd name="T37" fmla="*/ 9 h 9"/>
                <a:gd name="T38" fmla="*/ 92 w 113"/>
                <a:gd name="T39" fmla="*/ 0 h 9"/>
                <a:gd name="T40" fmla="*/ 113 w 113"/>
                <a:gd name="T41" fmla="*/ 0 h 9"/>
                <a:gd name="T42" fmla="*/ 101 w 113"/>
                <a:gd name="T43" fmla="*/ 0 h 9"/>
                <a:gd name="T44" fmla="*/ 101 w 113"/>
                <a:gd name="T45" fmla="*/ 9 h 9"/>
                <a:gd name="T46" fmla="*/ 113 w 113"/>
                <a:gd name="T47" fmla="*/ 9 h 9"/>
                <a:gd name="T48" fmla="*/ 113 w 113"/>
                <a:gd name="T4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3" h="9">
                  <a:moveTo>
                    <a:pt x="12" y="0"/>
                  </a:moveTo>
                  <a:lnTo>
                    <a:pt x="0" y="0"/>
                  </a:lnTo>
                  <a:lnTo>
                    <a:pt x="0" y="9"/>
                  </a:lnTo>
                  <a:lnTo>
                    <a:pt x="12" y="9"/>
                  </a:lnTo>
                  <a:lnTo>
                    <a:pt x="12" y="0"/>
                  </a:lnTo>
                  <a:close/>
                  <a:moveTo>
                    <a:pt x="38" y="0"/>
                  </a:moveTo>
                  <a:lnTo>
                    <a:pt x="21" y="0"/>
                  </a:lnTo>
                  <a:lnTo>
                    <a:pt x="21" y="9"/>
                  </a:lnTo>
                  <a:lnTo>
                    <a:pt x="38" y="9"/>
                  </a:lnTo>
                  <a:lnTo>
                    <a:pt x="38" y="0"/>
                  </a:lnTo>
                  <a:close/>
                  <a:moveTo>
                    <a:pt x="65" y="0"/>
                  </a:moveTo>
                  <a:lnTo>
                    <a:pt x="47" y="0"/>
                  </a:lnTo>
                  <a:lnTo>
                    <a:pt x="47" y="9"/>
                  </a:lnTo>
                  <a:lnTo>
                    <a:pt x="65" y="9"/>
                  </a:lnTo>
                  <a:lnTo>
                    <a:pt x="65" y="0"/>
                  </a:lnTo>
                  <a:close/>
                  <a:moveTo>
                    <a:pt x="92" y="0"/>
                  </a:moveTo>
                  <a:lnTo>
                    <a:pt x="74" y="0"/>
                  </a:lnTo>
                  <a:lnTo>
                    <a:pt x="74" y="9"/>
                  </a:lnTo>
                  <a:lnTo>
                    <a:pt x="92" y="9"/>
                  </a:lnTo>
                  <a:lnTo>
                    <a:pt x="92" y="0"/>
                  </a:lnTo>
                  <a:close/>
                  <a:moveTo>
                    <a:pt x="113" y="0"/>
                  </a:moveTo>
                  <a:lnTo>
                    <a:pt x="101" y="0"/>
                  </a:lnTo>
                  <a:lnTo>
                    <a:pt x="101" y="9"/>
                  </a:lnTo>
                  <a:lnTo>
                    <a:pt x="113" y="9"/>
                  </a:lnTo>
                  <a:lnTo>
                    <a:pt x="113" y="0"/>
                  </a:lnTo>
                  <a:close/>
                </a:path>
              </a:pathLst>
            </a:custGeom>
            <a:solidFill>
              <a:srgbClr val="2087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5" name="Freeform 143">
              <a:extLst>
                <a:ext uri="{FF2B5EF4-FFF2-40B4-BE49-F238E27FC236}">
                  <a16:creationId xmlns:a16="http://schemas.microsoft.com/office/drawing/2014/main" xmlns="" id="{E9F386DD-D421-4599-BB3E-E64344F63FD9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537575" y="6021388"/>
              <a:ext cx="179388" cy="14288"/>
            </a:xfrm>
            <a:custGeom>
              <a:avLst/>
              <a:gdLst>
                <a:gd name="T0" fmla="*/ 12 w 113"/>
                <a:gd name="T1" fmla="*/ 0 h 9"/>
                <a:gd name="T2" fmla="*/ 0 w 113"/>
                <a:gd name="T3" fmla="*/ 0 h 9"/>
                <a:gd name="T4" fmla="*/ 0 w 113"/>
                <a:gd name="T5" fmla="*/ 9 h 9"/>
                <a:gd name="T6" fmla="*/ 12 w 113"/>
                <a:gd name="T7" fmla="*/ 9 h 9"/>
                <a:gd name="T8" fmla="*/ 12 w 113"/>
                <a:gd name="T9" fmla="*/ 0 h 9"/>
                <a:gd name="T10" fmla="*/ 38 w 113"/>
                <a:gd name="T11" fmla="*/ 0 h 9"/>
                <a:gd name="T12" fmla="*/ 21 w 113"/>
                <a:gd name="T13" fmla="*/ 0 h 9"/>
                <a:gd name="T14" fmla="*/ 21 w 113"/>
                <a:gd name="T15" fmla="*/ 9 h 9"/>
                <a:gd name="T16" fmla="*/ 38 w 113"/>
                <a:gd name="T17" fmla="*/ 9 h 9"/>
                <a:gd name="T18" fmla="*/ 38 w 113"/>
                <a:gd name="T19" fmla="*/ 0 h 9"/>
                <a:gd name="T20" fmla="*/ 65 w 113"/>
                <a:gd name="T21" fmla="*/ 0 h 9"/>
                <a:gd name="T22" fmla="*/ 47 w 113"/>
                <a:gd name="T23" fmla="*/ 0 h 9"/>
                <a:gd name="T24" fmla="*/ 47 w 113"/>
                <a:gd name="T25" fmla="*/ 9 h 9"/>
                <a:gd name="T26" fmla="*/ 65 w 113"/>
                <a:gd name="T27" fmla="*/ 9 h 9"/>
                <a:gd name="T28" fmla="*/ 65 w 113"/>
                <a:gd name="T29" fmla="*/ 0 h 9"/>
                <a:gd name="T30" fmla="*/ 92 w 113"/>
                <a:gd name="T31" fmla="*/ 0 h 9"/>
                <a:gd name="T32" fmla="*/ 74 w 113"/>
                <a:gd name="T33" fmla="*/ 0 h 9"/>
                <a:gd name="T34" fmla="*/ 74 w 113"/>
                <a:gd name="T35" fmla="*/ 9 h 9"/>
                <a:gd name="T36" fmla="*/ 92 w 113"/>
                <a:gd name="T37" fmla="*/ 9 h 9"/>
                <a:gd name="T38" fmla="*/ 92 w 113"/>
                <a:gd name="T39" fmla="*/ 0 h 9"/>
                <a:gd name="T40" fmla="*/ 113 w 113"/>
                <a:gd name="T41" fmla="*/ 0 h 9"/>
                <a:gd name="T42" fmla="*/ 101 w 113"/>
                <a:gd name="T43" fmla="*/ 0 h 9"/>
                <a:gd name="T44" fmla="*/ 101 w 113"/>
                <a:gd name="T45" fmla="*/ 9 h 9"/>
                <a:gd name="T46" fmla="*/ 113 w 113"/>
                <a:gd name="T47" fmla="*/ 9 h 9"/>
                <a:gd name="T48" fmla="*/ 113 w 113"/>
                <a:gd name="T4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3" h="9">
                  <a:moveTo>
                    <a:pt x="12" y="0"/>
                  </a:moveTo>
                  <a:lnTo>
                    <a:pt x="0" y="0"/>
                  </a:lnTo>
                  <a:lnTo>
                    <a:pt x="0" y="9"/>
                  </a:lnTo>
                  <a:lnTo>
                    <a:pt x="12" y="9"/>
                  </a:lnTo>
                  <a:lnTo>
                    <a:pt x="12" y="0"/>
                  </a:lnTo>
                  <a:moveTo>
                    <a:pt x="38" y="0"/>
                  </a:moveTo>
                  <a:lnTo>
                    <a:pt x="21" y="0"/>
                  </a:lnTo>
                  <a:lnTo>
                    <a:pt x="21" y="9"/>
                  </a:lnTo>
                  <a:lnTo>
                    <a:pt x="38" y="9"/>
                  </a:lnTo>
                  <a:lnTo>
                    <a:pt x="38" y="0"/>
                  </a:lnTo>
                  <a:moveTo>
                    <a:pt x="65" y="0"/>
                  </a:moveTo>
                  <a:lnTo>
                    <a:pt x="47" y="0"/>
                  </a:lnTo>
                  <a:lnTo>
                    <a:pt x="47" y="9"/>
                  </a:lnTo>
                  <a:lnTo>
                    <a:pt x="65" y="9"/>
                  </a:lnTo>
                  <a:lnTo>
                    <a:pt x="65" y="0"/>
                  </a:lnTo>
                  <a:moveTo>
                    <a:pt x="92" y="0"/>
                  </a:moveTo>
                  <a:lnTo>
                    <a:pt x="74" y="0"/>
                  </a:lnTo>
                  <a:lnTo>
                    <a:pt x="74" y="9"/>
                  </a:lnTo>
                  <a:lnTo>
                    <a:pt x="92" y="9"/>
                  </a:lnTo>
                  <a:lnTo>
                    <a:pt x="92" y="0"/>
                  </a:lnTo>
                  <a:moveTo>
                    <a:pt x="113" y="0"/>
                  </a:moveTo>
                  <a:lnTo>
                    <a:pt x="101" y="0"/>
                  </a:lnTo>
                  <a:lnTo>
                    <a:pt x="101" y="9"/>
                  </a:lnTo>
                  <a:lnTo>
                    <a:pt x="113" y="9"/>
                  </a:lnTo>
                  <a:lnTo>
                    <a:pt x="11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6" name="Rectangle 144">
              <a:extLst>
                <a:ext uri="{FF2B5EF4-FFF2-40B4-BE49-F238E27FC236}">
                  <a16:creationId xmlns:a16="http://schemas.microsoft.com/office/drawing/2014/main" xmlns="" id="{BA663CEF-6922-4016-93A2-CDF60810FC73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640762" y="6021388"/>
              <a:ext cx="14288" cy="14288"/>
            </a:xfrm>
            <a:prstGeom prst="rect">
              <a:avLst/>
            </a:prstGeom>
            <a:solidFill>
              <a:srgbClr val="1F85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7" name="Rectangle 145">
              <a:extLst>
                <a:ext uri="{FF2B5EF4-FFF2-40B4-BE49-F238E27FC236}">
                  <a16:creationId xmlns:a16="http://schemas.microsoft.com/office/drawing/2014/main" xmlns="" id="{DA66D6C4-0F73-40F3-ADDE-E4765B4861C5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640762" y="6021388"/>
              <a:ext cx="14288" cy="14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8" name="Rectangle 146">
              <a:extLst>
                <a:ext uri="{FF2B5EF4-FFF2-40B4-BE49-F238E27FC236}">
                  <a16:creationId xmlns:a16="http://schemas.microsoft.com/office/drawing/2014/main" xmlns="" id="{D61D7078-917C-462C-BECE-563B7F023C66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597900" y="6021388"/>
              <a:ext cx="14288" cy="14288"/>
            </a:xfrm>
            <a:prstGeom prst="rect">
              <a:avLst/>
            </a:prstGeom>
            <a:solidFill>
              <a:srgbClr val="1F85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9" name="Rectangle 147">
              <a:extLst>
                <a:ext uri="{FF2B5EF4-FFF2-40B4-BE49-F238E27FC236}">
                  <a16:creationId xmlns:a16="http://schemas.microsoft.com/office/drawing/2014/main" xmlns="" id="{7C32AB67-4E4A-47DA-9642-E6BB097B8CC4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597900" y="6021388"/>
              <a:ext cx="14288" cy="14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0" name="Rectangle 148">
              <a:extLst>
                <a:ext uri="{FF2B5EF4-FFF2-40B4-BE49-F238E27FC236}">
                  <a16:creationId xmlns:a16="http://schemas.microsoft.com/office/drawing/2014/main" xmlns="" id="{1B1900BC-749E-4C79-8728-3F7F95A03967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556625" y="6021388"/>
              <a:ext cx="14288" cy="14288"/>
            </a:xfrm>
            <a:prstGeom prst="rect">
              <a:avLst/>
            </a:prstGeom>
            <a:solidFill>
              <a:srgbClr val="1F85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1" name="Rectangle 149">
              <a:extLst>
                <a:ext uri="{FF2B5EF4-FFF2-40B4-BE49-F238E27FC236}">
                  <a16:creationId xmlns:a16="http://schemas.microsoft.com/office/drawing/2014/main" xmlns="" id="{12FAF03D-745D-40DA-8715-1CE4DCD82F57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556625" y="6021388"/>
              <a:ext cx="14288" cy="14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2" name="Rectangle 150">
              <a:extLst>
                <a:ext uri="{FF2B5EF4-FFF2-40B4-BE49-F238E27FC236}">
                  <a16:creationId xmlns:a16="http://schemas.microsoft.com/office/drawing/2014/main" xmlns="" id="{6C0716E4-BCF1-4B56-B604-D36BDAE030C1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683625" y="6021388"/>
              <a:ext cx="14288" cy="14288"/>
            </a:xfrm>
            <a:prstGeom prst="rect">
              <a:avLst/>
            </a:prstGeom>
            <a:solidFill>
              <a:srgbClr val="1F85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3" name="Rectangle 151">
              <a:extLst>
                <a:ext uri="{FF2B5EF4-FFF2-40B4-BE49-F238E27FC236}">
                  <a16:creationId xmlns:a16="http://schemas.microsoft.com/office/drawing/2014/main" xmlns="" id="{0F071028-BCC2-49B6-BA12-1D5BACF8D2A1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683625" y="6021388"/>
              <a:ext cx="14288" cy="14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8" name="Freeform 152">
              <a:extLst>
                <a:ext uri="{FF2B5EF4-FFF2-40B4-BE49-F238E27FC236}">
                  <a16:creationId xmlns:a16="http://schemas.microsoft.com/office/drawing/2014/main" xmlns="" id="{A0074A6B-93E9-4E46-BFB4-0242AB1E799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537575" y="5980113"/>
              <a:ext cx="179388" cy="14288"/>
            </a:xfrm>
            <a:custGeom>
              <a:avLst/>
              <a:gdLst>
                <a:gd name="T0" fmla="*/ 12 w 113"/>
                <a:gd name="T1" fmla="*/ 0 h 9"/>
                <a:gd name="T2" fmla="*/ 0 w 113"/>
                <a:gd name="T3" fmla="*/ 0 h 9"/>
                <a:gd name="T4" fmla="*/ 0 w 113"/>
                <a:gd name="T5" fmla="*/ 9 h 9"/>
                <a:gd name="T6" fmla="*/ 12 w 113"/>
                <a:gd name="T7" fmla="*/ 9 h 9"/>
                <a:gd name="T8" fmla="*/ 12 w 113"/>
                <a:gd name="T9" fmla="*/ 0 h 9"/>
                <a:gd name="T10" fmla="*/ 38 w 113"/>
                <a:gd name="T11" fmla="*/ 0 h 9"/>
                <a:gd name="T12" fmla="*/ 21 w 113"/>
                <a:gd name="T13" fmla="*/ 0 h 9"/>
                <a:gd name="T14" fmla="*/ 21 w 113"/>
                <a:gd name="T15" fmla="*/ 9 h 9"/>
                <a:gd name="T16" fmla="*/ 38 w 113"/>
                <a:gd name="T17" fmla="*/ 9 h 9"/>
                <a:gd name="T18" fmla="*/ 38 w 113"/>
                <a:gd name="T19" fmla="*/ 0 h 9"/>
                <a:gd name="T20" fmla="*/ 65 w 113"/>
                <a:gd name="T21" fmla="*/ 0 h 9"/>
                <a:gd name="T22" fmla="*/ 47 w 113"/>
                <a:gd name="T23" fmla="*/ 0 h 9"/>
                <a:gd name="T24" fmla="*/ 47 w 113"/>
                <a:gd name="T25" fmla="*/ 9 h 9"/>
                <a:gd name="T26" fmla="*/ 65 w 113"/>
                <a:gd name="T27" fmla="*/ 9 h 9"/>
                <a:gd name="T28" fmla="*/ 65 w 113"/>
                <a:gd name="T29" fmla="*/ 0 h 9"/>
                <a:gd name="T30" fmla="*/ 92 w 113"/>
                <a:gd name="T31" fmla="*/ 0 h 9"/>
                <a:gd name="T32" fmla="*/ 74 w 113"/>
                <a:gd name="T33" fmla="*/ 0 h 9"/>
                <a:gd name="T34" fmla="*/ 74 w 113"/>
                <a:gd name="T35" fmla="*/ 9 h 9"/>
                <a:gd name="T36" fmla="*/ 92 w 113"/>
                <a:gd name="T37" fmla="*/ 9 h 9"/>
                <a:gd name="T38" fmla="*/ 92 w 113"/>
                <a:gd name="T39" fmla="*/ 0 h 9"/>
                <a:gd name="T40" fmla="*/ 113 w 113"/>
                <a:gd name="T41" fmla="*/ 0 h 9"/>
                <a:gd name="T42" fmla="*/ 101 w 113"/>
                <a:gd name="T43" fmla="*/ 0 h 9"/>
                <a:gd name="T44" fmla="*/ 101 w 113"/>
                <a:gd name="T45" fmla="*/ 9 h 9"/>
                <a:gd name="T46" fmla="*/ 113 w 113"/>
                <a:gd name="T47" fmla="*/ 9 h 9"/>
                <a:gd name="T48" fmla="*/ 113 w 113"/>
                <a:gd name="T4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3" h="9">
                  <a:moveTo>
                    <a:pt x="12" y="0"/>
                  </a:moveTo>
                  <a:lnTo>
                    <a:pt x="0" y="0"/>
                  </a:lnTo>
                  <a:lnTo>
                    <a:pt x="0" y="9"/>
                  </a:lnTo>
                  <a:lnTo>
                    <a:pt x="12" y="9"/>
                  </a:lnTo>
                  <a:lnTo>
                    <a:pt x="12" y="0"/>
                  </a:lnTo>
                  <a:close/>
                  <a:moveTo>
                    <a:pt x="38" y="0"/>
                  </a:moveTo>
                  <a:lnTo>
                    <a:pt x="21" y="0"/>
                  </a:lnTo>
                  <a:lnTo>
                    <a:pt x="21" y="9"/>
                  </a:lnTo>
                  <a:lnTo>
                    <a:pt x="38" y="9"/>
                  </a:lnTo>
                  <a:lnTo>
                    <a:pt x="38" y="0"/>
                  </a:lnTo>
                  <a:close/>
                  <a:moveTo>
                    <a:pt x="65" y="0"/>
                  </a:moveTo>
                  <a:lnTo>
                    <a:pt x="47" y="0"/>
                  </a:lnTo>
                  <a:lnTo>
                    <a:pt x="47" y="9"/>
                  </a:lnTo>
                  <a:lnTo>
                    <a:pt x="65" y="9"/>
                  </a:lnTo>
                  <a:lnTo>
                    <a:pt x="65" y="0"/>
                  </a:lnTo>
                  <a:close/>
                  <a:moveTo>
                    <a:pt x="92" y="0"/>
                  </a:moveTo>
                  <a:lnTo>
                    <a:pt x="74" y="0"/>
                  </a:lnTo>
                  <a:lnTo>
                    <a:pt x="74" y="9"/>
                  </a:lnTo>
                  <a:lnTo>
                    <a:pt x="92" y="9"/>
                  </a:lnTo>
                  <a:lnTo>
                    <a:pt x="92" y="0"/>
                  </a:lnTo>
                  <a:close/>
                  <a:moveTo>
                    <a:pt x="113" y="0"/>
                  </a:moveTo>
                  <a:lnTo>
                    <a:pt x="101" y="0"/>
                  </a:lnTo>
                  <a:lnTo>
                    <a:pt x="101" y="9"/>
                  </a:lnTo>
                  <a:lnTo>
                    <a:pt x="113" y="9"/>
                  </a:lnTo>
                  <a:lnTo>
                    <a:pt x="113" y="0"/>
                  </a:lnTo>
                  <a:close/>
                </a:path>
              </a:pathLst>
            </a:custGeom>
            <a:solidFill>
              <a:srgbClr val="2087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9" name="Freeform 153">
              <a:extLst>
                <a:ext uri="{FF2B5EF4-FFF2-40B4-BE49-F238E27FC236}">
                  <a16:creationId xmlns:a16="http://schemas.microsoft.com/office/drawing/2014/main" xmlns="" id="{8E351277-23E5-40C5-A419-C7FF5A3A429D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537575" y="5980113"/>
              <a:ext cx="179388" cy="14288"/>
            </a:xfrm>
            <a:custGeom>
              <a:avLst/>
              <a:gdLst>
                <a:gd name="T0" fmla="*/ 12 w 113"/>
                <a:gd name="T1" fmla="*/ 0 h 9"/>
                <a:gd name="T2" fmla="*/ 0 w 113"/>
                <a:gd name="T3" fmla="*/ 0 h 9"/>
                <a:gd name="T4" fmla="*/ 0 w 113"/>
                <a:gd name="T5" fmla="*/ 9 h 9"/>
                <a:gd name="T6" fmla="*/ 12 w 113"/>
                <a:gd name="T7" fmla="*/ 9 h 9"/>
                <a:gd name="T8" fmla="*/ 12 w 113"/>
                <a:gd name="T9" fmla="*/ 0 h 9"/>
                <a:gd name="T10" fmla="*/ 38 w 113"/>
                <a:gd name="T11" fmla="*/ 0 h 9"/>
                <a:gd name="T12" fmla="*/ 21 w 113"/>
                <a:gd name="T13" fmla="*/ 0 h 9"/>
                <a:gd name="T14" fmla="*/ 21 w 113"/>
                <a:gd name="T15" fmla="*/ 9 h 9"/>
                <a:gd name="T16" fmla="*/ 38 w 113"/>
                <a:gd name="T17" fmla="*/ 9 h 9"/>
                <a:gd name="T18" fmla="*/ 38 w 113"/>
                <a:gd name="T19" fmla="*/ 0 h 9"/>
                <a:gd name="T20" fmla="*/ 65 w 113"/>
                <a:gd name="T21" fmla="*/ 0 h 9"/>
                <a:gd name="T22" fmla="*/ 47 w 113"/>
                <a:gd name="T23" fmla="*/ 0 h 9"/>
                <a:gd name="T24" fmla="*/ 47 w 113"/>
                <a:gd name="T25" fmla="*/ 9 h 9"/>
                <a:gd name="T26" fmla="*/ 65 w 113"/>
                <a:gd name="T27" fmla="*/ 9 h 9"/>
                <a:gd name="T28" fmla="*/ 65 w 113"/>
                <a:gd name="T29" fmla="*/ 0 h 9"/>
                <a:gd name="T30" fmla="*/ 92 w 113"/>
                <a:gd name="T31" fmla="*/ 0 h 9"/>
                <a:gd name="T32" fmla="*/ 74 w 113"/>
                <a:gd name="T33" fmla="*/ 0 h 9"/>
                <a:gd name="T34" fmla="*/ 74 w 113"/>
                <a:gd name="T35" fmla="*/ 9 h 9"/>
                <a:gd name="T36" fmla="*/ 92 w 113"/>
                <a:gd name="T37" fmla="*/ 9 h 9"/>
                <a:gd name="T38" fmla="*/ 92 w 113"/>
                <a:gd name="T39" fmla="*/ 0 h 9"/>
                <a:gd name="T40" fmla="*/ 113 w 113"/>
                <a:gd name="T41" fmla="*/ 0 h 9"/>
                <a:gd name="T42" fmla="*/ 101 w 113"/>
                <a:gd name="T43" fmla="*/ 0 h 9"/>
                <a:gd name="T44" fmla="*/ 101 w 113"/>
                <a:gd name="T45" fmla="*/ 9 h 9"/>
                <a:gd name="T46" fmla="*/ 113 w 113"/>
                <a:gd name="T47" fmla="*/ 9 h 9"/>
                <a:gd name="T48" fmla="*/ 113 w 113"/>
                <a:gd name="T4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3" h="9">
                  <a:moveTo>
                    <a:pt x="12" y="0"/>
                  </a:moveTo>
                  <a:lnTo>
                    <a:pt x="0" y="0"/>
                  </a:lnTo>
                  <a:lnTo>
                    <a:pt x="0" y="9"/>
                  </a:lnTo>
                  <a:lnTo>
                    <a:pt x="12" y="9"/>
                  </a:lnTo>
                  <a:lnTo>
                    <a:pt x="12" y="0"/>
                  </a:lnTo>
                  <a:moveTo>
                    <a:pt x="38" y="0"/>
                  </a:moveTo>
                  <a:lnTo>
                    <a:pt x="21" y="0"/>
                  </a:lnTo>
                  <a:lnTo>
                    <a:pt x="21" y="9"/>
                  </a:lnTo>
                  <a:lnTo>
                    <a:pt x="38" y="9"/>
                  </a:lnTo>
                  <a:lnTo>
                    <a:pt x="38" y="0"/>
                  </a:lnTo>
                  <a:moveTo>
                    <a:pt x="65" y="0"/>
                  </a:moveTo>
                  <a:lnTo>
                    <a:pt x="47" y="0"/>
                  </a:lnTo>
                  <a:lnTo>
                    <a:pt x="47" y="9"/>
                  </a:lnTo>
                  <a:lnTo>
                    <a:pt x="65" y="9"/>
                  </a:lnTo>
                  <a:lnTo>
                    <a:pt x="65" y="0"/>
                  </a:lnTo>
                  <a:moveTo>
                    <a:pt x="92" y="0"/>
                  </a:moveTo>
                  <a:lnTo>
                    <a:pt x="74" y="0"/>
                  </a:lnTo>
                  <a:lnTo>
                    <a:pt x="74" y="9"/>
                  </a:lnTo>
                  <a:lnTo>
                    <a:pt x="92" y="9"/>
                  </a:lnTo>
                  <a:lnTo>
                    <a:pt x="92" y="0"/>
                  </a:lnTo>
                  <a:moveTo>
                    <a:pt x="113" y="0"/>
                  </a:moveTo>
                  <a:lnTo>
                    <a:pt x="101" y="0"/>
                  </a:lnTo>
                  <a:lnTo>
                    <a:pt x="101" y="9"/>
                  </a:lnTo>
                  <a:lnTo>
                    <a:pt x="113" y="9"/>
                  </a:lnTo>
                  <a:lnTo>
                    <a:pt x="11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40" name="Rectangle 154">
              <a:extLst>
                <a:ext uri="{FF2B5EF4-FFF2-40B4-BE49-F238E27FC236}">
                  <a16:creationId xmlns:a16="http://schemas.microsoft.com/office/drawing/2014/main" xmlns="" id="{0A8447A5-BF81-42D5-804B-6D1A2EB55E14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640762" y="5980113"/>
              <a:ext cx="14288" cy="14288"/>
            </a:xfrm>
            <a:prstGeom prst="rect">
              <a:avLst/>
            </a:prstGeom>
            <a:solidFill>
              <a:srgbClr val="1F85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41" name="Rectangle 155">
              <a:extLst>
                <a:ext uri="{FF2B5EF4-FFF2-40B4-BE49-F238E27FC236}">
                  <a16:creationId xmlns:a16="http://schemas.microsoft.com/office/drawing/2014/main" xmlns="" id="{14C322BC-DF44-4A3F-AD61-AC4215B09129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640762" y="5980113"/>
              <a:ext cx="14288" cy="14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43" name="Rectangle 156">
              <a:extLst>
                <a:ext uri="{FF2B5EF4-FFF2-40B4-BE49-F238E27FC236}">
                  <a16:creationId xmlns:a16="http://schemas.microsoft.com/office/drawing/2014/main" xmlns="" id="{50800DB0-D3F1-4528-A57E-F90FF6B81A07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597900" y="5980113"/>
              <a:ext cx="14288" cy="14288"/>
            </a:xfrm>
            <a:prstGeom prst="rect">
              <a:avLst/>
            </a:prstGeom>
            <a:solidFill>
              <a:srgbClr val="1F85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46" name="Rectangle 157">
              <a:extLst>
                <a:ext uri="{FF2B5EF4-FFF2-40B4-BE49-F238E27FC236}">
                  <a16:creationId xmlns:a16="http://schemas.microsoft.com/office/drawing/2014/main" xmlns="" id="{65556D46-EC60-401A-808F-AB11DFDCCB68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597900" y="5980113"/>
              <a:ext cx="14288" cy="14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49" name="Rectangle 158">
              <a:extLst>
                <a:ext uri="{FF2B5EF4-FFF2-40B4-BE49-F238E27FC236}">
                  <a16:creationId xmlns:a16="http://schemas.microsoft.com/office/drawing/2014/main" xmlns="" id="{826D1AE6-9B6C-470B-B63C-1FB5C34FCE1C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556625" y="5980113"/>
              <a:ext cx="14288" cy="14288"/>
            </a:xfrm>
            <a:prstGeom prst="rect">
              <a:avLst/>
            </a:prstGeom>
            <a:solidFill>
              <a:srgbClr val="1F85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2" name="Rectangle 159">
              <a:extLst>
                <a:ext uri="{FF2B5EF4-FFF2-40B4-BE49-F238E27FC236}">
                  <a16:creationId xmlns:a16="http://schemas.microsoft.com/office/drawing/2014/main" xmlns="" id="{747A4D2A-A3E3-498F-9EFF-8FA95CA4216A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556625" y="5980113"/>
              <a:ext cx="14288" cy="14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5" name="Rectangle 160">
              <a:extLst>
                <a:ext uri="{FF2B5EF4-FFF2-40B4-BE49-F238E27FC236}">
                  <a16:creationId xmlns:a16="http://schemas.microsoft.com/office/drawing/2014/main" xmlns="" id="{68019F5B-B710-4B18-B7CA-BFA2B91AA761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683625" y="5980113"/>
              <a:ext cx="14288" cy="14288"/>
            </a:xfrm>
            <a:prstGeom prst="rect">
              <a:avLst/>
            </a:prstGeom>
            <a:solidFill>
              <a:srgbClr val="1F85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8" name="Rectangle 161">
              <a:extLst>
                <a:ext uri="{FF2B5EF4-FFF2-40B4-BE49-F238E27FC236}">
                  <a16:creationId xmlns:a16="http://schemas.microsoft.com/office/drawing/2014/main" xmlns="" id="{2F659390-0384-462D-B55C-066E30681C35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683625" y="5980113"/>
              <a:ext cx="14288" cy="14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0" name="Freeform 162">
              <a:extLst>
                <a:ext uri="{FF2B5EF4-FFF2-40B4-BE49-F238E27FC236}">
                  <a16:creationId xmlns:a16="http://schemas.microsoft.com/office/drawing/2014/main" xmlns="" id="{FCC7A957-F3AD-45C5-8823-CAF25B9E2FFB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537575" y="6142038"/>
              <a:ext cx="179388" cy="15875"/>
            </a:xfrm>
            <a:custGeom>
              <a:avLst/>
              <a:gdLst>
                <a:gd name="T0" fmla="*/ 12 w 113"/>
                <a:gd name="T1" fmla="*/ 0 h 10"/>
                <a:gd name="T2" fmla="*/ 0 w 113"/>
                <a:gd name="T3" fmla="*/ 0 h 10"/>
                <a:gd name="T4" fmla="*/ 0 w 113"/>
                <a:gd name="T5" fmla="*/ 10 h 10"/>
                <a:gd name="T6" fmla="*/ 12 w 113"/>
                <a:gd name="T7" fmla="*/ 10 h 10"/>
                <a:gd name="T8" fmla="*/ 12 w 113"/>
                <a:gd name="T9" fmla="*/ 0 h 10"/>
                <a:gd name="T10" fmla="*/ 38 w 113"/>
                <a:gd name="T11" fmla="*/ 0 h 10"/>
                <a:gd name="T12" fmla="*/ 21 w 113"/>
                <a:gd name="T13" fmla="*/ 0 h 10"/>
                <a:gd name="T14" fmla="*/ 21 w 113"/>
                <a:gd name="T15" fmla="*/ 10 h 10"/>
                <a:gd name="T16" fmla="*/ 38 w 113"/>
                <a:gd name="T17" fmla="*/ 10 h 10"/>
                <a:gd name="T18" fmla="*/ 38 w 113"/>
                <a:gd name="T19" fmla="*/ 0 h 10"/>
                <a:gd name="T20" fmla="*/ 65 w 113"/>
                <a:gd name="T21" fmla="*/ 0 h 10"/>
                <a:gd name="T22" fmla="*/ 47 w 113"/>
                <a:gd name="T23" fmla="*/ 0 h 10"/>
                <a:gd name="T24" fmla="*/ 47 w 113"/>
                <a:gd name="T25" fmla="*/ 10 h 10"/>
                <a:gd name="T26" fmla="*/ 65 w 113"/>
                <a:gd name="T27" fmla="*/ 10 h 10"/>
                <a:gd name="T28" fmla="*/ 65 w 113"/>
                <a:gd name="T29" fmla="*/ 0 h 10"/>
                <a:gd name="T30" fmla="*/ 92 w 113"/>
                <a:gd name="T31" fmla="*/ 0 h 10"/>
                <a:gd name="T32" fmla="*/ 74 w 113"/>
                <a:gd name="T33" fmla="*/ 0 h 10"/>
                <a:gd name="T34" fmla="*/ 74 w 113"/>
                <a:gd name="T35" fmla="*/ 10 h 10"/>
                <a:gd name="T36" fmla="*/ 92 w 113"/>
                <a:gd name="T37" fmla="*/ 10 h 10"/>
                <a:gd name="T38" fmla="*/ 92 w 113"/>
                <a:gd name="T39" fmla="*/ 0 h 10"/>
                <a:gd name="T40" fmla="*/ 113 w 113"/>
                <a:gd name="T41" fmla="*/ 0 h 10"/>
                <a:gd name="T42" fmla="*/ 101 w 113"/>
                <a:gd name="T43" fmla="*/ 0 h 10"/>
                <a:gd name="T44" fmla="*/ 101 w 113"/>
                <a:gd name="T45" fmla="*/ 10 h 10"/>
                <a:gd name="T46" fmla="*/ 113 w 113"/>
                <a:gd name="T47" fmla="*/ 10 h 10"/>
                <a:gd name="T48" fmla="*/ 113 w 113"/>
                <a:gd name="T4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3" h="10">
                  <a:moveTo>
                    <a:pt x="12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12" y="10"/>
                  </a:lnTo>
                  <a:lnTo>
                    <a:pt x="12" y="0"/>
                  </a:lnTo>
                  <a:close/>
                  <a:moveTo>
                    <a:pt x="38" y="0"/>
                  </a:moveTo>
                  <a:lnTo>
                    <a:pt x="21" y="0"/>
                  </a:lnTo>
                  <a:lnTo>
                    <a:pt x="21" y="10"/>
                  </a:lnTo>
                  <a:lnTo>
                    <a:pt x="38" y="10"/>
                  </a:lnTo>
                  <a:lnTo>
                    <a:pt x="38" y="0"/>
                  </a:lnTo>
                  <a:close/>
                  <a:moveTo>
                    <a:pt x="65" y="0"/>
                  </a:moveTo>
                  <a:lnTo>
                    <a:pt x="47" y="0"/>
                  </a:lnTo>
                  <a:lnTo>
                    <a:pt x="47" y="10"/>
                  </a:lnTo>
                  <a:lnTo>
                    <a:pt x="65" y="10"/>
                  </a:lnTo>
                  <a:lnTo>
                    <a:pt x="65" y="0"/>
                  </a:lnTo>
                  <a:close/>
                  <a:moveTo>
                    <a:pt x="92" y="0"/>
                  </a:moveTo>
                  <a:lnTo>
                    <a:pt x="74" y="0"/>
                  </a:lnTo>
                  <a:lnTo>
                    <a:pt x="74" y="10"/>
                  </a:lnTo>
                  <a:lnTo>
                    <a:pt x="92" y="10"/>
                  </a:lnTo>
                  <a:lnTo>
                    <a:pt x="92" y="0"/>
                  </a:lnTo>
                  <a:close/>
                  <a:moveTo>
                    <a:pt x="113" y="0"/>
                  </a:moveTo>
                  <a:lnTo>
                    <a:pt x="101" y="0"/>
                  </a:lnTo>
                  <a:lnTo>
                    <a:pt x="101" y="10"/>
                  </a:lnTo>
                  <a:lnTo>
                    <a:pt x="113" y="10"/>
                  </a:lnTo>
                  <a:lnTo>
                    <a:pt x="113" y="0"/>
                  </a:lnTo>
                  <a:close/>
                </a:path>
              </a:pathLst>
            </a:custGeom>
            <a:solidFill>
              <a:srgbClr val="2087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1" name="Freeform 163">
              <a:extLst>
                <a:ext uri="{FF2B5EF4-FFF2-40B4-BE49-F238E27FC236}">
                  <a16:creationId xmlns:a16="http://schemas.microsoft.com/office/drawing/2014/main" xmlns="" id="{F43DC81B-412C-44EE-9150-4F343042830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537575" y="6142038"/>
              <a:ext cx="179388" cy="15875"/>
            </a:xfrm>
            <a:custGeom>
              <a:avLst/>
              <a:gdLst>
                <a:gd name="T0" fmla="*/ 12 w 113"/>
                <a:gd name="T1" fmla="*/ 0 h 10"/>
                <a:gd name="T2" fmla="*/ 0 w 113"/>
                <a:gd name="T3" fmla="*/ 0 h 10"/>
                <a:gd name="T4" fmla="*/ 0 w 113"/>
                <a:gd name="T5" fmla="*/ 10 h 10"/>
                <a:gd name="T6" fmla="*/ 12 w 113"/>
                <a:gd name="T7" fmla="*/ 10 h 10"/>
                <a:gd name="T8" fmla="*/ 12 w 113"/>
                <a:gd name="T9" fmla="*/ 0 h 10"/>
                <a:gd name="T10" fmla="*/ 38 w 113"/>
                <a:gd name="T11" fmla="*/ 0 h 10"/>
                <a:gd name="T12" fmla="*/ 21 w 113"/>
                <a:gd name="T13" fmla="*/ 0 h 10"/>
                <a:gd name="T14" fmla="*/ 21 w 113"/>
                <a:gd name="T15" fmla="*/ 10 h 10"/>
                <a:gd name="T16" fmla="*/ 38 w 113"/>
                <a:gd name="T17" fmla="*/ 10 h 10"/>
                <a:gd name="T18" fmla="*/ 38 w 113"/>
                <a:gd name="T19" fmla="*/ 0 h 10"/>
                <a:gd name="T20" fmla="*/ 65 w 113"/>
                <a:gd name="T21" fmla="*/ 0 h 10"/>
                <a:gd name="T22" fmla="*/ 47 w 113"/>
                <a:gd name="T23" fmla="*/ 0 h 10"/>
                <a:gd name="T24" fmla="*/ 47 w 113"/>
                <a:gd name="T25" fmla="*/ 10 h 10"/>
                <a:gd name="T26" fmla="*/ 65 w 113"/>
                <a:gd name="T27" fmla="*/ 10 h 10"/>
                <a:gd name="T28" fmla="*/ 65 w 113"/>
                <a:gd name="T29" fmla="*/ 0 h 10"/>
                <a:gd name="T30" fmla="*/ 92 w 113"/>
                <a:gd name="T31" fmla="*/ 0 h 10"/>
                <a:gd name="T32" fmla="*/ 74 w 113"/>
                <a:gd name="T33" fmla="*/ 0 h 10"/>
                <a:gd name="T34" fmla="*/ 74 w 113"/>
                <a:gd name="T35" fmla="*/ 10 h 10"/>
                <a:gd name="T36" fmla="*/ 92 w 113"/>
                <a:gd name="T37" fmla="*/ 10 h 10"/>
                <a:gd name="T38" fmla="*/ 92 w 113"/>
                <a:gd name="T39" fmla="*/ 0 h 10"/>
                <a:gd name="T40" fmla="*/ 113 w 113"/>
                <a:gd name="T41" fmla="*/ 0 h 10"/>
                <a:gd name="T42" fmla="*/ 101 w 113"/>
                <a:gd name="T43" fmla="*/ 0 h 10"/>
                <a:gd name="T44" fmla="*/ 101 w 113"/>
                <a:gd name="T45" fmla="*/ 10 h 10"/>
                <a:gd name="T46" fmla="*/ 113 w 113"/>
                <a:gd name="T47" fmla="*/ 10 h 10"/>
                <a:gd name="T48" fmla="*/ 113 w 113"/>
                <a:gd name="T4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3" h="10">
                  <a:moveTo>
                    <a:pt x="12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12" y="10"/>
                  </a:lnTo>
                  <a:lnTo>
                    <a:pt x="12" y="0"/>
                  </a:lnTo>
                  <a:moveTo>
                    <a:pt x="38" y="0"/>
                  </a:moveTo>
                  <a:lnTo>
                    <a:pt x="21" y="0"/>
                  </a:lnTo>
                  <a:lnTo>
                    <a:pt x="21" y="10"/>
                  </a:lnTo>
                  <a:lnTo>
                    <a:pt x="38" y="10"/>
                  </a:lnTo>
                  <a:lnTo>
                    <a:pt x="38" y="0"/>
                  </a:lnTo>
                  <a:moveTo>
                    <a:pt x="65" y="0"/>
                  </a:moveTo>
                  <a:lnTo>
                    <a:pt x="47" y="0"/>
                  </a:lnTo>
                  <a:lnTo>
                    <a:pt x="47" y="10"/>
                  </a:lnTo>
                  <a:lnTo>
                    <a:pt x="65" y="10"/>
                  </a:lnTo>
                  <a:lnTo>
                    <a:pt x="65" y="0"/>
                  </a:lnTo>
                  <a:moveTo>
                    <a:pt x="92" y="0"/>
                  </a:moveTo>
                  <a:lnTo>
                    <a:pt x="74" y="0"/>
                  </a:lnTo>
                  <a:lnTo>
                    <a:pt x="74" y="10"/>
                  </a:lnTo>
                  <a:lnTo>
                    <a:pt x="92" y="10"/>
                  </a:lnTo>
                  <a:lnTo>
                    <a:pt x="92" y="0"/>
                  </a:lnTo>
                  <a:moveTo>
                    <a:pt x="113" y="0"/>
                  </a:moveTo>
                  <a:lnTo>
                    <a:pt x="101" y="0"/>
                  </a:lnTo>
                  <a:lnTo>
                    <a:pt x="101" y="10"/>
                  </a:lnTo>
                  <a:lnTo>
                    <a:pt x="113" y="10"/>
                  </a:lnTo>
                  <a:lnTo>
                    <a:pt x="11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2" name="Rectangle 164">
              <a:extLst>
                <a:ext uri="{FF2B5EF4-FFF2-40B4-BE49-F238E27FC236}">
                  <a16:creationId xmlns:a16="http://schemas.microsoft.com/office/drawing/2014/main" xmlns="" id="{BF49216D-93BF-4D13-9834-EED4954448CE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640762" y="6142038"/>
              <a:ext cx="14288" cy="15875"/>
            </a:xfrm>
            <a:prstGeom prst="rect">
              <a:avLst/>
            </a:prstGeom>
            <a:solidFill>
              <a:srgbClr val="1F85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3" name="Rectangle 165">
              <a:extLst>
                <a:ext uri="{FF2B5EF4-FFF2-40B4-BE49-F238E27FC236}">
                  <a16:creationId xmlns:a16="http://schemas.microsoft.com/office/drawing/2014/main" xmlns="" id="{31AF1B22-DF31-47B7-9AD9-5B3AFBB85B03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640762" y="6142038"/>
              <a:ext cx="14288" cy="15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4" name="Rectangle 166">
              <a:extLst>
                <a:ext uri="{FF2B5EF4-FFF2-40B4-BE49-F238E27FC236}">
                  <a16:creationId xmlns:a16="http://schemas.microsoft.com/office/drawing/2014/main" xmlns="" id="{ABF6D6BC-4666-4434-9500-110F265CB17A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597900" y="6142038"/>
              <a:ext cx="14288" cy="15875"/>
            </a:xfrm>
            <a:prstGeom prst="rect">
              <a:avLst/>
            </a:prstGeom>
            <a:solidFill>
              <a:srgbClr val="1F85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5" name="Rectangle 167">
              <a:extLst>
                <a:ext uri="{FF2B5EF4-FFF2-40B4-BE49-F238E27FC236}">
                  <a16:creationId xmlns:a16="http://schemas.microsoft.com/office/drawing/2014/main" xmlns="" id="{40C2CABB-FA43-4837-BD68-E2E13841B23A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597900" y="6142038"/>
              <a:ext cx="14288" cy="15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6" name="Rectangle 168">
              <a:extLst>
                <a:ext uri="{FF2B5EF4-FFF2-40B4-BE49-F238E27FC236}">
                  <a16:creationId xmlns:a16="http://schemas.microsoft.com/office/drawing/2014/main" xmlns="" id="{10A5E230-8F1A-4212-B7C2-01B313B85477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556625" y="6142038"/>
              <a:ext cx="14288" cy="15875"/>
            </a:xfrm>
            <a:prstGeom prst="rect">
              <a:avLst/>
            </a:prstGeom>
            <a:solidFill>
              <a:srgbClr val="1F85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7" name="Rectangle 169">
              <a:extLst>
                <a:ext uri="{FF2B5EF4-FFF2-40B4-BE49-F238E27FC236}">
                  <a16:creationId xmlns:a16="http://schemas.microsoft.com/office/drawing/2014/main" xmlns="" id="{FA0F52B0-929F-4A73-8E9E-C593612BF0BE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556625" y="6142038"/>
              <a:ext cx="14288" cy="15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8" name="Rectangle 170">
              <a:extLst>
                <a:ext uri="{FF2B5EF4-FFF2-40B4-BE49-F238E27FC236}">
                  <a16:creationId xmlns:a16="http://schemas.microsoft.com/office/drawing/2014/main" xmlns="" id="{E79D4184-4401-4C22-87F6-0F1AFEAC5A18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683625" y="6142038"/>
              <a:ext cx="14288" cy="15875"/>
            </a:xfrm>
            <a:prstGeom prst="rect">
              <a:avLst/>
            </a:prstGeom>
            <a:solidFill>
              <a:srgbClr val="1F85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9" name="Rectangle 171">
              <a:extLst>
                <a:ext uri="{FF2B5EF4-FFF2-40B4-BE49-F238E27FC236}">
                  <a16:creationId xmlns:a16="http://schemas.microsoft.com/office/drawing/2014/main" xmlns="" id="{5DA32678-5B9C-4A85-B61E-4CD1314B7379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683625" y="6142038"/>
              <a:ext cx="14288" cy="15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0" name="Freeform 172">
              <a:extLst>
                <a:ext uri="{FF2B5EF4-FFF2-40B4-BE49-F238E27FC236}">
                  <a16:creationId xmlns:a16="http://schemas.microsoft.com/office/drawing/2014/main" xmlns="" id="{0EDF8883-C864-4C17-AA23-B21A70107D6B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537575" y="6305551"/>
              <a:ext cx="179388" cy="14288"/>
            </a:xfrm>
            <a:custGeom>
              <a:avLst/>
              <a:gdLst>
                <a:gd name="T0" fmla="*/ 12 w 113"/>
                <a:gd name="T1" fmla="*/ 0 h 9"/>
                <a:gd name="T2" fmla="*/ 0 w 113"/>
                <a:gd name="T3" fmla="*/ 0 h 9"/>
                <a:gd name="T4" fmla="*/ 0 w 113"/>
                <a:gd name="T5" fmla="*/ 9 h 9"/>
                <a:gd name="T6" fmla="*/ 12 w 113"/>
                <a:gd name="T7" fmla="*/ 9 h 9"/>
                <a:gd name="T8" fmla="*/ 12 w 113"/>
                <a:gd name="T9" fmla="*/ 0 h 9"/>
                <a:gd name="T10" fmla="*/ 38 w 113"/>
                <a:gd name="T11" fmla="*/ 0 h 9"/>
                <a:gd name="T12" fmla="*/ 21 w 113"/>
                <a:gd name="T13" fmla="*/ 0 h 9"/>
                <a:gd name="T14" fmla="*/ 21 w 113"/>
                <a:gd name="T15" fmla="*/ 9 h 9"/>
                <a:gd name="T16" fmla="*/ 38 w 113"/>
                <a:gd name="T17" fmla="*/ 9 h 9"/>
                <a:gd name="T18" fmla="*/ 38 w 113"/>
                <a:gd name="T19" fmla="*/ 0 h 9"/>
                <a:gd name="T20" fmla="*/ 65 w 113"/>
                <a:gd name="T21" fmla="*/ 0 h 9"/>
                <a:gd name="T22" fmla="*/ 47 w 113"/>
                <a:gd name="T23" fmla="*/ 0 h 9"/>
                <a:gd name="T24" fmla="*/ 47 w 113"/>
                <a:gd name="T25" fmla="*/ 9 h 9"/>
                <a:gd name="T26" fmla="*/ 65 w 113"/>
                <a:gd name="T27" fmla="*/ 9 h 9"/>
                <a:gd name="T28" fmla="*/ 65 w 113"/>
                <a:gd name="T29" fmla="*/ 0 h 9"/>
                <a:gd name="T30" fmla="*/ 92 w 113"/>
                <a:gd name="T31" fmla="*/ 0 h 9"/>
                <a:gd name="T32" fmla="*/ 74 w 113"/>
                <a:gd name="T33" fmla="*/ 0 h 9"/>
                <a:gd name="T34" fmla="*/ 74 w 113"/>
                <a:gd name="T35" fmla="*/ 9 h 9"/>
                <a:gd name="T36" fmla="*/ 92 w 113"/>
                <a:gd name="T37" fmla="*/ 9 h 9"/>
                <a:gd name="T38" fmla="*/ 92 w 113"/>
                <a:gd name="T39" fmla="*/ 0 h 9"/>
                <a:gd name="T40" fmla="*/ 113 w 113"/>
                <a:gd name="T41" fmla="*/ 0 h 9"/>
                <a:gd name="T42" fmla="*/ 101 w 113"/>
                <a:gd name="T43" fmla="*/ 0 h 9"/>
                <a:gd name="T44" fmla="*/ 101 w 113"/>
                <a:gd name="T45" fmla="*/ 9 h 9"/>
                <a:gd name="T46" fmla="*/ 113 w 113"/>
                <a:gd name="T47" fmla="*/ 9 h 9"/>
                <a:gd name="T48" fmla="*/ 113 w 113"/>
                <a:gd name="T4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3" h="9">
                  <a:moveTo>
                    <a:pt x="12" y="0"/>
                  </a:moveTo>
                  <a:lnTo>
                    <a:pt x="0" y="0"/>
                  </a:lnTo>
                  <a:lnTo>
                    <a:pt x="0" y="9"/>
                  </a:lnTo>
                  <a:lnTo>
                    <a:pt x="12" y="9"/>
                  </a:lnTo>
                  <a:lnTo>
                    <a:pt x="12" y="0"/>
                  </a:lnTo>
                  <a:close/>
                  <a:moveTo>
                    <a:pt x="38" y="0"/>
                  </a:moveTo>
                  <a:lnTo>
                    <a:pt x="21" y="0"/>
                  </a:lnTo>
                  <a:lnTo>
                    <a:pt x="21" y="9"/>
                  </a:lnTo>
                  <a:lnTo>
                    <a:pt x="38" y="9"/>
                  </a:lnTo>
                  <a:lnTo>
                    <a:pt x="38" y="0"/>
                  </a:lnTo>
                  <a:close/>
                  <a:moveTo>
                    <a:pt x="65" y="0"/>
                  </a:moveTo>
                  <a:lnTo>
                    <a:pt x="47" y="0"/>
                  </a:lnTo>
                  <a:lnTo>
                    <a:pt x="47" y="9"/>
                  </a:lnTo>
                  <a:lnTo>
                    <a:pt x="65" y="9"/>
                  </a:lnTo>
                  <a:lnTo>
                    <a:pt x="65" y="0"/>
                  </a:lnTo>
                  <a:close/>
                  <a:moveTo>
                    <a:pt x="92" y="0"/>
                  </a:moveTo>
                  <a:lnTo>
                    <a:pt x="74" y="0"/>
                  </a:lnTo>
                  <a:lnTo>
                    <a:pt x="74" y="9"/>
                  </a:lnTo>
                  <a:lnTo>
                    <a:pt x="92" y="9"/>
                  </a:lnTo>
                  <a:lnTo>
                    <a:pt x="92" y="0"/>
                  </a:lnTo>
                  <a:close/>
                  <a:moveTo>
                    <a:pt x="113" y="0"/>
                  </a:moveTo>
                  <a:lnTo>
                    <a:pt x="101" y="0"/>
                  </a:lnTo>
                  <a:lnTo>
                    <a:pt x="101" y="9"/>
                  </a:lnTo>
                  <a:lnTo>
                    <a:pt x="113" y="9"/>
                  </a:lnTo>
                  <a:lnTo>
                    <a:pt x="113" y="0"/>
                  </a:lnTo>
                  <a:close/>
                </a:path>
              </a:pathLst>
            </a:custGeom>
            <a:solidFill>
              <a:srgbClr val="2087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1" name="Freeform 173">
              <a:extLst>
                <a:ext uri="{FF2B5EF4-FFF2-40B4-BE49-F238E27FC236}">
                  <a16:creationId xmlns:a16="http://schemas.microsoft.com/office/drawing/2014/main" xmlns="" id="{B36F85DF-7146-468D-92FB-E44DEBADA8AB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537575" y="6305551"/>
              <a:ext cx="179388" cy="14288"/>
            </a:xfrm>
            <a:custGeom>
              <a:avLst/>
              <a:gdLst>
                <a:gd name="T0" fmla="*/ 12 w 113"/>
                <a:gd name="T1" fmla="*/ 0 h 9"/>
                <a:gd name="T2" fmla="*/ 0 w 113"/>
                <a:gd name="T3" fmla="*/ 0 h 9"/>
                <a:gd name="T4" fmla="*/ 0 w 113"/>
                <a:gd name="T5" fmla="*/ 9 h 9"/>
                <a:gd name="T6" fmla="*/ 12 w 113"/>
                <a:gd name="T7" fmla="*/ 9 h 9"/>
                <a:gd name="T8" fmla="*/ 12 w 113"/>
                <a:gd name="T9" fmla="*/ 0 h 9"/>
                <a:gd name="T10" fmla="*/ 38 w 113"/>
                <a:gd name="T11" fmla="*/ 0 h 9"/>
                <a:gd name="T12" fmla="*/ 21 w 113"/>
                <a:gd name="T13" fmla="*/ 0 h 9"/>
                <a:gd name="T14" fmla="*/ 21 w 113"/>
                <a:gd name="T15" fmla="*/ 9 h 9"/>
                <a:gd name="T16" fmla="*/ 38 w 113"/>
                <a:gd name="T17" fmla="*/ 9 h 9"/>
                <a:gd name="T18" fmla="*/ 38 w 113"/>
                <a:gd name="T19" fmla="*/ 0 h 9"/>
                <a:gd name="T20" fmla="*/ 65 w 113"/>
                <a:gd name="T21" fmla="*/ 0 h 9"/>
                <a:gd name="T22" fmla="*/ 47 w 113"/>
                <a:gd name="T23" fmla="*/ 0 h 9"/>
                <a:gd name="T24" fmla="*/ 47 w 113"/>
                <a:gd name="T25" fmla="*/ 9 h 9"/>
                <a:gd name="T26" fmla="*/ 65 w 113"/>
                <a:gd name="T27" fmla="*/ 9 h 9"/>
                <a:gd name="T28" fmla="*/ 65 w 113"/>
                <a:gd name="T29" fmla="*/ 0 h 9"/>
                <a:gd name="T30" fmla="*/ 92 w 113"/>
                <a:gd name="T31" fmla="*/ 0 h 9"/>
                <a:gd name="T32" fmla="*/ 74 w 113"/>
                <a:gd name="T33" fmla="*/ 0 h 9"/>
                <a:gd name="T34" fmla="*/ 74 w 113"/>
                <a:gd name="T35" fmla="*/ 9 h 9"/>
                <a:gd name="T36" fmla="*/ 92 w 113"/>
                <a:gd name="T37" fmla="*/ 9 h 9"/>
                <a:gd name="T38" fmla="*/ 92 w 113"/>
                <a:gd name="T39" fmla="*/ 0 h 9"/>
                <a:gd name="T40" fmla="*/ 113 w 113"/>
                <a:gd name="T41" fmla="*/ 0 h 9"/>
                <a:gd name="T42" fmla="*/ 101 w 113"/>
                <a:gd name="T43" fmla="*/ 0 h 9"/>
                <a:gd name="T44" fmla="*/ 101 w 113"/>
                <a:gd name="T45" fmla="*/ 9 h 9"/>
                <a:gd name="T46" fmla="*/ 113 w 113"/>
                <a:gd name="T47" fmla="*/ 9 h 9"/>
                <a:gd name="T48" fmla="*/ 113 w 113"/>
                <a:gd name="T4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3" h="9">
                  <a:moveTo>
                    <a:pt x="12" y="0"/>
                  </a:moveTo>
                  <a:lnTo>
                    <a:pt x="0" y="0"/>
                  </a:lnTo>
                  <a:lnTo>
                    <a:pt x="0" y="9"/>
                  </a:lnTo>
                  <a:lnTo>
                    <a:pt x="12" y="9"/>
                  </a:lnTo>
                  <a:lnTo>
                    <a:pt x="12" y="0"/>
                  </a:lnTo>
                  <a:moveTo>
                    <a:pt x="38" y="0"/>
                  </a:moveTo>
                  <a:lnTo>
                    <a:pt x="21" y="0"/>
                  </a:lnTo>
                  <a:lnTo>
                    <a:pt x="21" y="9"/>
                  </a:lnTo>
                  <a:lnTo>
                    <a:pt x="38" y="9"/>
                  </a:lnTo>
                  <a:lnTo>
                    <a:pt x="38" y="0"/>
                  </a:lnTo>
                  <a:moveTo>
                    <a:pt x="65" y="0"/>
                  </a:moveTo>
                  <a:lnTo>
                    <a:pt x="47" y="0"/>
                  </a:lnTo>
                  <a:lnTo>
                    <a:pt x="47" y="9"/>
                  </a:lnTo>
                  <a:lnTo>
                    <a:pt x="65" y="9"/>
                  </a:lnTo>
                  <a:lnTo>
                    <a:pt x="65" y="0"/>
                  </a:lnTo>
                  <a:moveTo>
                    <a:pt x="92" y="0"/>
                  </a:moveTo>
                  <a:lnTo>
                    <a:pt x="74" y="0"/>
                  </a:lnTo>
                  <a:lnTo>
                    <a:pt x="74" y="9"/>
                  </a:lnTo>
                  <a:lnTo>
                    <a:pt x="92" y="9"/>
                  </a:lnTo>
                  <a:lnTo>
                    <a:pt x="92" y="0"/>
                  </a:lnTo>
                  <a:moveTo>
                    <a:pt x="113" y="0"/>
                  </a:moveTo>
                  <a:lnTo>
                    <a:pt x="101" y="0"/>
                  </a:lnTo>
                  <a:lnTo>
                    <a:pt x="101" y="9"/>
                  </a:lnTo>
                  <a:lnTo>
                    <a:pt x="113" y="9"/>
                  </a:lnTo>
                  <a:lnTo>
                    <a:pt x="11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2" name="Rectangle 174">
              <a:extLst>
                <a:ext uri="{FF2B5EF4-FFF2-40B4-BE49-F238E27FC236}">
                  <a16:creationId xmlns:a16="http://schemas.microsoft.com/office/drawing/2014/main" xmlns="" id="{440298E6-7B81-47B1-95AB-223D165AFCC9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640762" y="6305551"/>
              <a:ext cx="14288" cy="14288"/>
            </a:xfrm>
            <a:prstGeom prst="rect">
              <a:avLst/>
            </a:prstGeom>
            <a:solidFill>
              <a:srgbClr val="1F85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3" name="Rectangle 175">
              <a:extLst>
                <a:ext uri="{FF2B5EF4-FFF2-40B4-BE49-F238E27FC236}">
                  <a16:creationId xmlns:a16="http://schemas.microsoft.com/office/drawing/2014/main" xmlns="" id="{F4F26A13-A87A-480F-AC62-843EEF8FA9C4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640762" y="6305551"/>
              <a:ext cx="14288" cy="14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4" name="Rectangle 176">
              <a:extLst>
                <a:ext uri="{FF2B5EF4-FFF2-40B4-BE49-F238E27FC236}">
                  <a16:creationId xmlns:a16="http://schemas.microsoft.com/office/drawing/2014/main" xmlns="" id="{758176FD-E1A8-476D-9888-2A595BA5B87B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597900" y="6305551"/>
              <a:ext cx="14288" cy="14288"/>
            </a:xfrm>
            <a:prstGeom prst="rect">
              <a:avLst/>
            </a:prstGeom>
            <a:solidFill>
              <a:srgbClr val="1F85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5" name="Rectangle 177">
              <a:extLst>
                <a:ext uri="{FF2B5EF4-FFF2-40B4-BE49-F238E27FC236}">
                  <a16:creationId xmlns:a16="http://schemas.microsoft.com/office/drawing/2014/main" xmlns="" id="{21F8D763-6F60-45E9-91D4-6ADF334BC1D8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597900" y="6305551"/>
              <a:ext cx="14288" cy="14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84" name="Rectangle 178">
              <a:extLst>
                <a:ext uri="{FF2B5EF4-FFF2-40B4-BE49-F238E27FC236}">
                  <a16:creationId xmlns:a16="http://schemas.microsoft.com/office/drawing/2014/main" xmlns="" id="{10E95C81-D82D-4959-88EC-630548F6502E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556625" y="6305551"/>
              <a:ext cx="14288" cy="14288"/>
            </a:xfrm>
            <a:prstGeom prst="rect">
              <a:avLst/>
            </a:prstGeom>
            <a:solidFill>
              <a:srgbClr val="1F85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85" name="Rectangle 179">
              <a:extLst>
                <a:ext uri="{FF2B5EF4-FFF2-40B4-BE49-F238E27FC236}">
                  <a16:creationId xmlns:a16="http://schemas.microsoft.com/office/drawing/2014/main" xmlns="" id="{CFED60B4-7CC3-4300-92EC-E793F1C0F40A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556625" y="6305551"/>
              <a:ext cx="14288" cy="14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86" name="Rectangle 180">
              <a:extLst>
                <a:ext uri="{FF2B5EF4-FFF2-40B4-BE49-F238E27FC236}">
                  <a16:creationId xmlns:a16="http://schemas.microsoft.com/office/drawing/2014/main" xmlns="" id="{A4D62149-8B10-4A29-AE3C-937D7C21E7B1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683625" y="6305551"/>
              <a:ext cx="14288" cy="14288"/>
            </a:xfrm>
            <a:prstGeom prst="rect">
              <a:avLst/>
            </a:prstGeom>
            <a:solidFill>
              <a:srgbClr val="1F85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87" name="Rectangle 181">
              <a:extLst>
                <a:ext uri="{FF2B5EF4-FFF2-40B4-BE49-F238E27FC236}">
                  <a16:creationId xmlns:a16="http://schemas.microsoft.com/office/drawing/2014/main" xmlns="" id="{8F2A5E9B-46B0-4F34-82AC-0ECB5C9F3F78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683625" y="6305551"/>
              <a:ext cx="14288" cy="14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88" name="Freeform 182">
              <a:extLst>
                <a:ext uri="{FF2B5EF4-FFF2-40B4-BE49-F238E27FC236}">
                  <a16:creationId xmlns:a16="http://schemas.microsoft.com/office/drawing/2014/main" xmlns="" id="{1DE1FCE3-5A68-4183-807C-618CA4FC060C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537575" y="6183313"/>
              <a:ext cx="179388" cy="14288"/>
            </a:xfrm>
            <a:custGeom>
              <a:avLst/>
              <a:gdLst>
                <a:gd name="T0" fmla="*/ 12 w 113"/>
                <a:gd name="T1" fmla="*/ 0 h 9"/>
                <a:gd name="T2" fmla="*/ 0 w 113"/>
                <a:gd name="T3" fmla="*/ 0 h 9"/>
                <a:gd name="T4" fmla="*/ 0 w 113"/>
                <a:gd name="T5" fmla="*/ 9 h 9"/>
                <a:gd name="T6" fmla="*/ 12 w 113"/>
                <a:gd name="T7" fmla="*/ 9 h 9"/>
                <a:gd name="T8" fmla="*/ 12 w 113"/>
                <a:gd name="T9" fmla="*/ 0 h 9"/>
                <a:gd name="T10" fmla="*/ 38 w 113"/>
                <a:gd name="T11" fmla="*/ 0 h 9"/>
                <a:gd name="T12" fmla="*/ 21 w 113"/>
                <a:gd name="T13" fmla="*/ 0 h 9"/>
                <a:gd name="T14" fmla="*/ 21 w 113"/>
                <a:gd name="T15" fmla="*/ 9 h 9"/>
                <a:gd name="T16" fmla="*/ 38 w 113"/>
                <a:gd name="T17" fmla="*/ 9 h 9"/>
                <a:gd name="T18" fmla="*/ 38 w 113"/>
                <a:gd name="T19" fmla="*/ 0 h 9"/>
                <a:gd name="T20" fmla="*/ 65 w 113"/>
                <a:gd name="T21" fmla="*/ 0 h 9"/>
                <a:gd name="T22" fmla="*/ 47 w 113"/>
                <a:gd name="T23" fmla="*/ 0 h 9"/>
                <a:gd name="T24" fmla="*/ 47 w 113"/>
                <a:gd name="T25" fmla="*/ 9 h 9"/>
                <a:gd name="T26" fmla="*/ 65 w 113"/>
                <a:gd name="T27" fmla="*/ 9 h 9"/>
                <a:gd name="T28" fmla="*/ 65 w 113"/>
                <a:gd name="T29" fmla="*/ 0 h 9"/>
                <a:gd name="T30" fmla="*/ 92 w 113"/>
                <a:gd name="T31" fmla="*/ 0 h 9"/>
                <a:gd name="T32" fmla="*/ 74 w 113"/>
                <a:gd name="T33" fmla="*/ 0 h 9"/>
                <a:gd name="T34" fmla="*/ 74 w 113"/>
                <a:gd name="T35" fmla="*/ 9 h 9"/>
                <a:gd name="T36" fmla="*/ 92 w 113"/>
                <a:gd name="T37" fmla="*/ 9 h 9"/>
                <a:gd name="T38" fmla="*/ 92 w 113"/>
                <a:gd name="T39" fmla="*/ 0 h 9"/>
                <a:gd name="T40" fmla="*/ 113 w 113"/>
                <a:gd name="T41" fmla="*/ 0 h 9"/>
                <a:gd name="T42" fmla="*/ 101 w 113"/>
                <a:gd name="T43" fmla="*/ 0 h 9"/>
                <a:gd name="T44" fmla="*/ 101 w 113"/>
                <a:gd name="T45" fmla="*/ 9 h 9"/>
                <a:gd name="T46" fmla="*/ 113 w 113"/>
                <a:gd name="T47" fmla="*/ 9 h 9"/>
                <a:gd name="T48" fmla="*/ 113 w 113"/>
                <a:gd name="T4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3" h="9">
                  <a:moveTo>
                    <a:pt x="12" y="0"/>
                  </a:moveTo>
                  <a:lnTo>
                    <a:pt x="0" y="0"/>
                  </a:lnTo>
                  <a:lnTo>
                    <a:pt x="0" y="9"/>
                  </a:lnTo>
                  <a:lnTo>
                    <a:pt x="12" y="9"/>
                  </a:lnTo>
                  <a:lnTo>
                    <a:pt x="12" y="0"/>
                  </a:lnTo>
                  <a:close/>
                  <a:moveTo>
                    <a:pt x="38" y="0"/>
                  </a:moveTo>
                  <a:lnTo>
                    <a:pt x="21" y="0"/>
                  </a:lnTo>
                  <a:lnTo>
                    <a:pt x="21" y="9"/>
                  </a:lnTo>
                  <a:lnTo>
                    <a:pt x="38" y="9"/>
                  </a:lnTo>
                  <a:lnTo>
                    <a:pt x="38" y="0"/>
                  </a:lnTo>
                  <a:close/>
                  <a:moveTo>
                    <a:pt x="65" y="0"/>
                  </a:moveTo>
                  <a:lnTo>
                    <a:pt x="47" y="0"/>
                  </a:lnTo>
                  <a:lnTo>
                    <a:pt x="47" y="9"/>
                  </a:lnTo>
                  <a:lnTo>
                    <a:pt x="65" y="9"/>
                  </a:lnTo>
                  <a:lnTo>
                    <a:pt x="65" y="0"/>
                  </a:lnTo>
                  <a:close/>
                  <a:moveTo>
                    <a:pt x="92" y="0"/>
                  </a:moveTo>
                  <a:lnTo>
                    <a:pt x="74" y="0"/>
                  </a:lnTo>
                  <a:lnTo>
                    <a:pt x="74" y="9"/>
                  </a:lnTo>
                  <a:lnTo>
                    <a:pt x="92" y="9"/>
                  </a:lnTo>
                  <a:lnTo>
                    <a:pt x="92" y="0"/>
                  </a:lnTo>
                  <a:close/>
                  <a:moveTo>
                    <a:pt x="113" y="0"/>
                  </a:moveTo>
                  <a:lnTo>
                    <a:pt x="101" y="0"/>
                  </a:lnTo>
                  <a:lnTo>
                    <a:pt x="101" y="9"/>
                  </a:lnTo>
                  <a:lnTo>
                    <a:pt x="113" y="9"/>
                  </a:lnTo>
                  <a:lnTo>
                    <a:pt x="113" y="0"/>
                  </a:lnTo>
                  <a:close/>
                </a:path>
              </a:pathLst>
            </a:custGeom>
            <a:solidFill>
              <a:srgbClr val="2087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89" name="Freeform 183">
              <a:extLst>
                <a:ext uri="{FF2B5EF4-FFF2-40B4-BE49-F238E27FC236}">
                  <a16:creationId xmlns:a16="http://schemas.microsoft.com/office/drawing/2014/main" xmlns="" id="{4E97A018-2801-4F5D-B30C-E52E84BD2F98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537575" y="6183313"/>
              <a:ext cx="179388" cy="14288"/>
            </a:xfrm>
            <a:custGeom>
              <a:avLst/>
              <a:gdLst>
                <a:gd name="T0" fmla="*/ 12 w 113"/>
                <a:gd name="T1" fmla="*/ 0 h 9"/>
                <a:gd name="T2" fmla="*/ 0 w 113"/>
                <a:gd name="T3" fmla="*/ 0 h 9"/>
                <a:gd name="T4" fmla="*/ 0 w 113"/>
                <a:gd name="T5" fmla="*/ 9 h 9"/>
                <a:gd name="T6" fmla="*/ 12 w 113"/>
                <a:gd name="T7" fmla="*/ 9 h 9"/>
                <a:gd name="T8" fmla="*/ 12 w 113"/>
                <a:gd name="T9" fmla="*/ 0 h 9"/>
                <a:gd name="T10" fmla="*/ 38 w 113"/>
                <a:gd name="T11" fmla="*/ 0 h 9"/>
                <a:gd name="T12" fmla="*/ 21 w 113"/>
                <a:gd name="T13" fmla="*/ 0 h 9"/>
                <a:gd name="T14" fmla="*/ 21 w 113"/>
                <a:gd name="T15" fmla="*/ 9 h 9"/>
                <a:gd name="T16" fmla="*/ 38 w 113"/>
                <a:gd name="T17" fmla="*/ 9 h 9"/>
                <a:gd name="T18" fmla="*/ 38 w 113"/>
                <a:gd name="T19" fmla="*/ 0 h 9"/>
                <a:gd name="T20" fmla="*/ 65 w 113"/>
                <a:gd name="T21" fmla="*/ 0 h 9"/>
                <a:gd name="T22" fmla="*/ 47 w 113"/>
                <a:gd name="T23" fmla="*/ 0 h 9"/>
                <a:gd name="T24" fmla="*/ 47 w 113"/>
                <a:gd name="T25" fmla="*/ 9 h 9"/>
                <a:gd name="T26" fmla="*/ 65 w 113"/>
                <a:gd name="T27" fmla="*/ 9 h 9"/>
                <a:gd name="T28" fmla="*/ 65 w 113"/>
                <a:gd name="T29" fmla="*/ 0 h 9"/>
                <a:gd name="T30" fmla="*/ 92 w 113"/>
                <a:gd name="T31" fmla="*/ 0 h 9"/>
                <a:gd name="T32" fmla="*/ 74 w 113"/>
                <a:gd name="T33" fmla="*/ 0 h 9"/>
                <a:gd name="T34" fmla="*/ 74 w 113"/>
                <a:gd name="T35" fmla="*/ 9 h 9"/>
                <a:gd name="T36" fmla="*/ 92 w 113"/>
                <a:gd name="T37" fmla="*/ 9 h 9"/>
                <a:gd name="T38" fmla="*/ 92 w 113"/>
                <a:gd name="T39" fmla="*/ 0 h 9"/>
                <a:gd name="T40" fmla="*/ 113 w 113"/>
                <a:gd name="T41" fmla="*/ 0 h 9"/>
                <a:gd name="T42" fmla="*/ 101 w 113"/>
                <a:gd name="T43" fmla="*/ 0 h 9"/>
                <a:gd name="T44" fmla="*/ 101 w 113"/>
                <a:gd name="T45" fmla="*/ 9 h 9"/>
                <a:gd name="T46" fmla="*/ 113 w 113"/>
                <a:gd name="T47" fmla="*/ 9 h 9"/>
                <a:gd name="T48" fmla="*/ 113 w 113"/>
                <a:gd name="T4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3" h="9">
                  <a:moveTo>
                    <a:pt x="12" y="0"/>
                  </a:moveTo>
                  <a:lnTo>
                    <a:pt x="0" y="0"/>
                  </a:lnTo>
                  <a:lnTo>
                    <a:pt x="0" y="9"/>
                  </a:lnTo>
                  <a:lnTo>
                    <a:pt x="12" y="9"/>
                  </a:lnTo>
                  <a:lnTo>
                    <a:pt x="12" y="0"/>
                  </a:lnTo>
                  <a:moveTo>
                    <a:pt x="38" y="0"/>
                  </a:moveTo>
                  <a:lnTo>
                    <a:pt x="21" y="0"/>
                  </a:lnTo>
                  <a:lnTo>
                    <a:pt x="21" y="9"/>
                  </a:lnTo>
                  <a:lnTo>
                    <a:pt x="38" y="9"/>
                  </a:lnTo>
                  <a:lnTo>
                    <a:pt x="38" y="0"/>
                  </a:lnTo>
                  <a:moveTo>
                    <a:pt x="65" y="0"/>
                  </a:moveTo>
                  <a:lnTo>
                    <a:pt x="47" y="0"/>
                  </a:lnTo>
                  <a:lnTo>
                    <a:pt x="47" y="9"/>
                  </a:lnTo>
                  <a:lnTo>
                    <a:pt x="65" y="9"/>
                  </a:lnTo>
                  <a:lnTo>
                    <a:pt x="65" y="0"/>
                  </a:lnTo>
                  <a:moveTo>
                    <a:pt x="92" y="0"/>
                  </a:moveTo>
                  <a:lnTo>
                    <a:pt x="74" y="0"/>
                  </a:lnTo>
                  <a:lnTo>
                    <a:pt x="74" y="9"/>
                  </a:lnTo>
                  <a:lnTo>
                    <a:pt x="92" y="9"/>
                  </a:lnTo>
                  <a:lnTo>
                    <a:pt x="92" y="0"/>
                  </a:lnTo>
                  <a:moveTo>
                    <a:pt x="113" y="0"/>
                  </a:moveTo>
                  <a:lnTo>
                    <a:pt x="101" y="0"/>
                  </a:lnTo>
                  <a:lnTo>
                    <a:pt x="101" y="9"/>
                  </a:lnTo>
                  <a:lnTo>
                    <a:pt x="113" y="9"/>
                  </a:lnTo>
                  <a:lnTo>
                    <a:pt x="11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90" name="Rectangle 184">
              <a:extLst>
                <a:ext uri="{FF2B5EF4-FFF2-40B4-BE49-F238E27FC236}">
                  <a16:creationId xmlns:a16="http://schemas.microsoft.com/office/drawing/2014/main" xmlns="" id="{E189B407-4C94-4409-BCF7-98E6B262566B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640762" y="6183313"/>
              <a:ext cx="14288" cy="14288"/>
            </a:xfrm>
            <a:prstGeom prst="rect">
              <a:avLst/>
            </a:prstGeom>
            <a:solidFill>
              <a:srgbClr val="1F85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91" name="Rectangle 185">
              <a:extLst>
                <a:ext uri="{FF2B5EF4-FFF2-40B4-BE49-F238E27FC236}">
                  <a16:creationId xmlns:a16="http://schemas.microsoft.com/office/drawing/2014/main" xmlns="" id="{8C0BC9B3-C9C7-45B3-BDEC-1B37771355AC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640762" y="6183313"/>
              <a:ext cx="14288" cy="14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92" name="Rectangle 186">
              <a:extLst>
                <a:ext uri="{FF2B5EF4-FFF2-40B4-BE49-F238E27FC236}">
                  <a16:creationId xmlns:a16="http://schemas.microsoft.com/office/drawing/2014/main" xmlns="" id="{B4289574-A2A8-4E59-A039-2EA75E0CE700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597900" y="6183313"/>
              <a:ext cx="14288" cy="14288"/>
            </a:xfrm>
            <a:prstGeom prst="rect">
              <a:avLst/>
            </a:prstGeom>
            <a:solidFill>
              <a:srgbClr val="1F85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93" name="Rectangle 187">
              <a:extLst>
                <a:ext uri="{FF2B5EF4-FFF2-40B4-BE49-F238E27FC236}">
                  <a16:creationId xmlns:a16="http://schemas.microsoft.com/office/drawing/2014/main" xmlns="" id="{2FF4BC1F-E86A-4AF3-BC4F-059F3A03F9A6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597900" y="6183313"/>
              <a:ext cx="14288" cy="14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94" name="Rectangle 188">
              <a:extLst>
                <a:ext uri="{FF2B5EF4-FFF2-40B4-BE49-F238E27FC236}">
                  <a16:creationId xmlns:a16="http://schemas.microsoft.com/office/drawing/2014/main" xmlns="" id="{2751467B-3345-461C-B4A9-34CF2884A925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556625" y="6183313"/>
              <a:ext cx="14288" cy="14288"/>
            </a:xfrm>
            <a:prstGeom prst="rect">
              <a:avLst/>
            </a:prstGeom>
            <a:solidFill>
              <a:srgbClr val="1F85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95" name="Rectangle 189">
              <a:extLst>
                <a:ext uri="{FF2B5EF4-FFF2-40B4-BE49-F238E27FC236}">
                  <a16:creationId xmlns:a16="http://schemas.microsoft.com/office/drawing/2014/main" xmlns="" id="{E0930DB0-3BAE-4B4A-B5DC-CA1F5837250C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556625" y="6183313"/>
              <a:ext cx="14288" cy="14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96" name="Rectangle 190">
              <a:extLst>
                <a:ext uri="{FF2B5EF4-FFF2-40B4-BE49-F238E27FC236}">
                  <a16:creationId xmlns:a16="http://schemas.microsoft.com/office/drawing/2014/main" xmlns="" id="{D07A53C7-9B90-4B46-AC41-B5E36B1782C8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683625" y="6183313"/>
              <a:ext cx="14288" cy="14288"/>
            </a:xfrm>
            <a:prstGeom prst="rect">
              <a:avLst/>
            </a:prstGeom>
            <a:solidFill>
              <a:srgbClr val="1F85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97" name="Rectangle 191">
              <a:extLst>
                <a:ext uri="{FF2B5EF4-FFF2-40B4-BE49-F238E27FC236}">
                  <a16:creationId xmlns:a16="http://schemas.microsoft.com/office/drawing/2014/main" xmlns="" id="{E55ECA9C-64B0-4858-A076-A37FF76062EB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683625" y="6183313"/>
              <a:ext cx="14288" cy="14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98" name="Freeform 192">
              <a:extLst>
                <a:ext uri="{FF2B5EF4-FFF2-40B4-BE49-F238E27FC236}">
                  <a16:creationId xmlns:a16="http://schemas.microsoft.com/office/drawing/2014/main" xmlns="" id="{CC7BD137-AD42-45A3-99EC-3DC93F8F655F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537575" y="6264276"/>
              <a:ext cx="179388" cy="14288"/>
            </a:xfrm>
            <a:custGeom>
              <a:avLst/>
              <a:gdLst>
                <a:gd name="T0" fmla="*/ 12 w 113"/>
                <a:gd name="T1" fmla="*/ 0 h 9"/>
                <a:gd name="T2" fmla="*/ 0 w 113"/>
                <a:gd name="T3" fmla="*/ 0 h 9"/>
                <a:gd name="T4" fmla="*/ 0 w 113"/>
                <a:gd name="T5" fmla="*/ 9 h 9"/>
                <a:gd name="T6" fmla="*/ 12 w 113"/>
                <a:gd name="T7" fmla="*/ 9 h 9"/>
                <a:gd name="T8" fmla="*/ 12 w 113"/>
                <a:gd name="T9" fmla="*/ 0 h 9"/>
                <a:gd name="T10" fmla="*/ 38 w 113"/>
                <a:gd name="T11" fmla="*/ 0 h 9"/>
                <a:gd name="T12" fmla="*/ 21 w 113"/>
                <a:gd name="T13" fmla="*/ 0 h 9"/>
                <a:gd name="T14" fmla="*/ 21 w 113"/>
                <a:gd name="T15" fmla="*/ 9 h 9"/>
                <a:gd name="T16" fmla="*/ 38 w 113"/>
                <a:gd name="T17" fmla="*/ 9 h 9"/>
                <a:gd name="T18" fmla="*/ 38 w 113"/>
                <a:gd name="T19" fmla="*/ 0 h 9"/>
                <a:gd name="T20" fmla="*/ 65 w 113"/>
                <a:gd name="T21" fmla="*/ 0 h 9"/>
                <a:gd name="T22" fmla="*/ 47 w 113"/>
                <a:gd name="T23" fmla="*/ 0 h 9"/>
                <a:gd name="T24" fmla="*/ 47 w 113"/>
                <a:gd name="T25" fmla="*/ 9 h 9"/>
                <a:gd name="T26" fmla="*/ 65 w 113"/>
                <a:gd name="T27" fmla="*/ 9 h 9"/>
                <a:gd name="T28" fmla="*/ 65 w 113"/>
                <a:gd name="T29" fmla="*/ 0 h 9"/>
                <a:gd name="T30" fmla="*/ 92 w 113"/>
                <a:gd name="T31" fmla="*/ 0 h 9"/>
                <a:gd name="T32" fmla="*/ 74 w 113"/>
                <a:gd name="T33" fmla="*/ 0 h 9"/>
                <a:gd name="T34" fmla="*/ 74 w 113"/>
                <a:gd name="T35" fmla="*/ 9 h 9"/>
                <a:gd name="T36" fmla="*/ 92 w 113"/>
                <a:gd name="T37" fmla="*/ 9 h 9"/>
                <a:gd name="T38" fmla="*/ 92 w 113"/>
                <a:gd name="T39" fmla="*/ 0 h 9"/>
                <a:gd name="T40" fmla="*/ 113 w 113"/>
                <a:gd name="T41" fmla="*/ 0 h 9"/>
                <a:gd name="T42" fmla="*/ 101 w 113"/>
                <a:gd name="T43" fmla="*/ 0 h 9"/>
                <a:gd name="T44" fmla="*/ 101 w 113"/>
                <a:gd name="T45" fmla="*/ 9 h 9"/>
                <a:gd name="T46" fmla="*/ 113 w 113"/>
                <a:gd name="T47" fmla="*/ 9 h 9"/>
                <a:gd name="T48" fmla="*/ 113 w 113"/>
                <a:gd name="T4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3" h="9">
                  <a:moveTo>
                    <a:pt x="12" y="0"/>
                  </a:moveTo>
                  <a:lnTo>
                    <a:pt x="0" y="0"/>
                  </a:lnTo>
                  <a:lnTo>
                    <a:pt x="0" y="9"/>
                  </a:lnTo>
                  <a:lnTo>
                    <a:pt x="12" y="9"/>
                  </a:lnTo>
                  <a:lnTo>
                    <a:pt x="12" y="0"/>
                  </a:lnTo>
                  <a:close/>
                  <a:moveTo>
                    <a:pt x="38" y="0"/>
                  </a:moveTo>
                  <a:lnTo>
                    <a:pt x="21" y="0"/>
                  </a:lnTo>
                  <a:lnTo>
                    <a:pt x="21" y="9"/>
                  </a:lnTo>
                  <a:lnTo>
                    <a:pt x="38" y="9"/>
                  </a:lnTo>
                  <a:lnTo>
                    <a:pt x="38" y="0"/>
                  </a:lnTo>
                  <a:close/>
                  <a:moveTo>
                    <a:pt x="65" y="0"/>
                  </a:moveTo>
                  <a:lnTo>
                    <a:pt x="47" y="0"/>
                  </a:lnTo>
                  <a:lnTo>
                    <a:pt x="47" y="9"/>
                  </a:lnTo>
                  <a:lnTo>
                    <a:pt x="65" y="9"/>
                  </a:lnTo>
                  <a:lnTo>
                    <a:pt x="65" y="0"/>
                  </a:lnTo>
                  <a:close/>
                  <a:moveTo>
                    <a:pt x="92" y="0"/>
                  </a:moveTo>
                  <a:lnTo>
                    <a:pt x="74" y="0"/>
                  </a:lnTo>
                  <a:lnTo>
                    <a:pt x="74" y="9"/>
                  </a:lnTo>
                  <a:lnTo>
                    <a:pt x="92" y="9"/>
                  </a:lnTo>
                  <a:lnTo>
                    <a:pt x="92" y="0"/>
                  </a:lnTo>
                  <a:close/>
                  <a:moveTo>
                    <a:pt x="113" y="0"/>
                  </a:moveTo>
                  <a:lnTo>
                    <a:pt x="101" y="0"/>
                  </a:lnTo>
                  <a:lnTo>
                    <a:pt x="101" y="9"/>
                  </a:lnTo>
                  <a:lnTo>
                    <a:pt x="113" y="9"/>
                  </a:lnTo>
                  <a:lnTo>
                    <a:pt x="113" y="0"/>
                  </a:lnTo>
                  <a:close/>
                </a:path>
              </a:pathLst>
            </a:custGeom>
            <a:solidFill>
              <a:srgbClr val="2087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99" name="Freeform 193">
              <a:extLst>
                <a:ext uri="{FF2B5EF4-FFF2-40B4-BE49-F238E27FC236}">
                  <a16:creationId xmlns:a16="http://schemas.microsoft.com/office/drawing/2014/main" xmlns="" id="{7EFD9CA6-C286-454A-8A0E-871BEC7A4084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537575" y="6264276"/>
              <a:ext cx="179388" cy="14288"/>
            </a:xfrm>
            <a:custGeom>
              <a:avLst/>
              <a:gdLst>
                <a:gd name="T0" fmla="*/ 12 w 113"/>
                <a:gd name="T1" fmla="*/ 0 h 9"/>
                <a:gd name="T2" fmla="*/ 0 w 113"/>
                <a:gd name="T3" fmla="*/ 0 h 9"/>
                <a:gd name="T4" fmla="*/ 0 w 113"/>
                <a:gd name="T5" fmla="*/ 9 h 9"/>
                <a:gd name="T6" fmla="*/ 12 w 113"/>
                <a:gd name="T7" fmla="*/ 9 h 9"/>
                <a:gd name="T8" fmla="*/ 12 w 113"/>
                <a:gd name="T9" fmla="*/ 0 h 9"/>
                <a:gd name="T10" fmla="*/ 38 w 113"/>
                <a:gd name="T11" fmla="*/ 0 h 9"/>
                <a:gd name="T12" fmla="*/ 21 w 113"/>
                <a:gd name="T13" fmla="*/ 0 h 9"/>
                <a:gd name="T14" fmla="*/ 21 w 113"/>
                <a:gd name="T15" fmla="*/ 9 h 9"/>
                <a:gd name="T16" fmla="*/ 38 w 113"/>
                <a:gd name="T17" fmla="*/ 9 h 9"/>
                <a:gd name="T18" fmla="*/ 38 w 113"/>
                <a:gd name="T19" fmla="*/ 0 h 9"/>
                <a:gd name="T20" fmla="*/ 65 w 113"/>
                <a:gd name="T21" fmla="*/ 0 h 9"/>
                <a:gd name="T22" fmla="*/ 47 w 113"/>
                <a:gd name="T23" fmla="*/ 0 h 9"/>
                <a:gd name="T24" fmla="*/ 47 w 113"/>
                <a:gd name="T25" fmla="*/ 9 h 9"/>
                <a:gd name="T26" fmla="*/ 65 w 113"/>
                <a:gd name="T27" fmla="*/ 9 h 9"/>
                <a:gd name="T28" fmla="*/ 65 w 113"/>
                <a:gd name="T29" fmla="*/ 0 h 9"/>
                <a:gd name="T30" fmla="*/ 92 w 113"/>
                <a:gd name="T31" fmla="*/ 0 h 9"/>
                <a:gd name="T32" fmla="*/ 74 w 113"/>
                <a:gd name="T33" fmla="*/ 0 h 9"/>
                <a:gd name="T34" fmla="*/ 74 w 113"/>
                <a:gd name="T35" fmla="*/ 9 h 9"/>
                <a:gd name="T36" fmla="*/ 92 w 113"/>
                <a:gd name="T37" fmla="*/ 9 h 9"/>
                <a:gd name="T38" fmla="*/ 92 w 113"/>
                <a:gd name="T39" fmla="*/ 0 h 9"/>
                <a:gd name="T40" fmla="*/ 113 w 113"/>
                <a:gd name="T41" fmla="*/ 0 h 9"/>
                <a:gd name="T42" fmla="*/ 101 w 113"/>
                <a:gd name="T43" fmla="*/ 0 h 9"/>
                <a:gd name="T44" fmla="*/ 101 w 113"/>
                <a:gd name="T45" fmla="*/ 9 h 9"/>
                <a:gd name="T46" fmla="*/ 113 w 113"/>
                <a:gd name="T47" fmla="*/ 9 h 9"/>
                <a:gd name="T48" fmla="*/ 113 w 113"/>
                <a:gd name="T4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3" h="9">
                  <a:moveTo>
                    <a:pt x="12" y="0"/>
                  </a:moveTo>
                  <a:lnTo>
                    <a:pt x="0" y="0"/>
                  </a:lnTo>
                  <a:lnTo>
                    <a:pt x="0" y="9"/>
                  </a:lnTo>
                  <a:lnTo>
                    <a:pt x="12" y="9"/>
                  </a:lnTo>
                  <a:lnTo>
                    <a:pt x="12" y="0"/>
                  </a:lnTo>
                  <a:moveTo>
                    <a:pt x="38" y="0"/>
                  </a:moveTo>
                  <a:lnTo>
                    <a:pt x="21" y="0"/>
                  </a:lnTo>
                  <a:lnTo>
                    <a:pt x="21" y="9"/>
                  </a:lnTo>
                  <a:lnTo>
                    <a:pt x="38" y="9"/>
                  </a:lnTo>
                  <a:lnTo>
                    <a:pt x="38" y="0"/>
                  </a:lnTo>
                  <a:moveTo>
                    <a:pt x="65" y="0"/>
                  </a:moveTo>
                  <a:lnTo>
                    <a:pt x="47" y="0"/>
                  </a:lnTo>
                  <a:lnTo>
                    <a:pt x="47" y="9"/>
                  </a:lnTo>
                  <a:lnTo>
                    <a:pt x="65" y="9"/>
                  </a:lnTo>
                  <a:lnTo>
                    <a:pt x="65" y="0"/>
                  </a:lnTo>
                  <a:moveTo>
                    <a:pt x="92" y="0"/>
                  </a:moveTo>
                  <a:lnTo>
                    <a:pt x="74" y="0"/>
                  </a:lnTo>
                  <a:lnTo>
                    <a:pt x="74" y="9"/>
                  </a:lnTo>
                  <a:lnTo>
                    <a:pt x="92" y="9"/>
                  </a:lnTo>
                  <a:lnTo>
                    <a:pt x="92" y="0"/>
                  </a:lnTo>
                  <a:moveTo>
                    <a:pt x="113" y="0"/>
                  </a:moveTo>
                  <a:lnTo>
                    <a:pt x="101" y="0"/>
                  </a:lnTo>
                  <a:lnTo>
                    <a:pt x="101" y="9"/>
                  </a:lnTo>
                  <a:lnTo>
                    <a:pt x="113" y="9"/>
                  </a:lnTo>
                  <a:lnTo>
                    <a:pt x="11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00" name="Rectangle 194">
              <a:extLst>
                <a:ext uri="{FF2B5EF4-FFF2-40B4-BE49-F238E27FC236}">
                  <a16:creationId xmlns:a16="http://schemas.microsoft.com/office/drawing/2014/main" xmlns="" id="{3EF33198-3348-4BB5-9338-A538A5BA2066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640762" y="6264276"/>
              <a:ext cx="14288" cy="14288"/>
            </a:xfrm>
            <a:prstGeom prst="rect">
              <a:avLst/>
            </a:prstGeom>
            <a:solidFill>
              <a:srgbClr val="1F85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01" name="Rectangle 195">
              <a:extLst>
                <a:ext uri="{FF2B5EF4-FFF2-40B4-BE49-F238E27FC236}">
                  <a16:creationId xmlns:a16="http://schemas.microsoft.com/office/drawing/2014/main" xmlns="" id="{38F9AE65-2C5F-47D6-93F4-583850537B6D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640762" y="6264276"/>
              <a:ext cx="14288" cy="14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02" name="Rectangle 196">
              <a:extLst>
                <a:ext uri="{FF2B5EF4-FFF2-40B4-BE49-F238E27FC236}">
                  <a16:creationId xmlns:a16="http://schemas.microsoft.com/office/drawing/2014/main" xmlns="" id="{1AEE69A0-95CF-41C7-97D5-48B0609AFEDD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597900" y="6264276"/>
              <a:ext cx="14288" cy="14288"/>
            </a:xfrm>
            <a:prstGeom prst="rect">
              <a:avLst/>
            </a:prstGeom>
            <a:solidFill>
              <a:srgbClr val="1F85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03" name="Rectangle 197">
              <a:extLst>
                <a:ext uri="{FF2B5EF4-FFF2-40B4-BE49-F238E27FC236}">
                  <a16:creationId xmlns:a16="http://schemas.microsoft.com/office/drawing/2014/main" xmlns="" id="{541060FC-E372-442C-A006-8AE48DA61997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597900" y="6264276"/>
              <a:ext cx="14288" cy="14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04" name="Rectangle 198">
              <a:extLst>
                <a:ext uri="{FF2B5EF4-FFF2-40B4-BE49-F238E27FC236}">
                  <a16:creationId xmlns:a16="http://schemas.microsoft.com/office/drawing/2014/main" xmlns="" id="{0F81F433-40D6-4654-A244-DF2CC34FAD5A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556625" y="6264276"/>
              <a:ext cx="14288" cy="14288"/>
            </a:xfrm>
            <a:prstGeom prst="rect">
              <a:avLst/>
            </a:prstGeom>
            <a:solidFill>
              <a:srgbClr val="1F85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05" name="Rectangle 199">
              <a:extLst>
                <a:ext uri="{FF2B5EF4-FFF2-40B4-BE49-F238E27FC236}">
                  <a16:creationId xmlns:a16="http://schemas.microsoft.com/office/drawing/2014/main" xmlns="" id="{F6A766BA-63F9-41A0-9D6C-0AF0EF209EB9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556625" y="6264276"/>
              <a:ext cx="14288" cy="14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06" name="Rectangle 200">
              <a:extLst>
                <a:ext uri="{FF2B5EF4-FFF2-40B4-BE49-F238E27FC236}">
                  <a16:creationId xmlns:a16="http://schemas.microsoft.com/office/drawing/2014/main" xmlns="" id="{0D0F12B4-399E-4F1F-9E6E-0E4058DA3A27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683625" y="6264276"/>
              <a:ext cx="14288" cy="14288"/>
            </a:xfrm>
            <a:prstGeom prst="rect">
              <a:avLst/>
            </a:prstGeom>
            <a:solidFill>
              <a:srgbClr val="1F85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07" name="Rectangle 201">
              <a:extLst>
                <a:ext uri="{FF2B5EF4-FFF2-40B4-BE49-F238E27FC236}">
                  <a16:creationId xmlns:a16="http://schemas.microsoft.com/office/drawing/2014/main" xmlns="" id="{DBD49DC1-B94E-4227-B535-2BCBD4FD5CD0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683625" y="6264276"/>
              <a:ext cx="14288" cy="14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08" name="Freeform 202">
              <a:extLst>
                <a:ext uri="{FF2B5EF4-FFF2-40B4-BE49-F238E27FC236}">
                  <a16:creationId xmlns:a16="http://schemas.microsoft.com/office/drawing/2014/main" xmlns="" id="{730DBA88-2D38-4135-B3E2-765305AA6B8F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537575" y="6224588"/>
              <a:ext cx="179388" cy="14288"/>
            </a:xfrm>
            <a:custGeom>
              <a:avLst/>
              <a:gdLst>
                <a:gd name="T0" fmla="*/ 12 w 113"/>
                <a:gd name="T1" fmla="*/ 0 h 9"/>
                <a:gd name="T2" fmla="*/ 0 w 113"/>
                <a:gd name="T3" fmla="*/ 0 h 9"/>
                <a:gd name="T4" fmla="*/ 0 w 113"/>
                <a:gd name="T5" fmla="*/ 9 h 9"/>
                <a:gd name="T6" fmla="*/ 12 w 113"/>
                <a:gd name="T7" fmla="*/ 9 h 9"/>
                <a:gd name="T8" fmla="*/ 12 w 113"/>
                <a:gd name="T9" fmla="*/ 0 h 9"/>
                <a:gd name="T10" fmla="*/ 38 w 113"/>
                <a:gd name="T11" fmla="*/ 0 h 9"/>
                <a:gd name="T12" fmla="*/ 21 w 113"/>
                <a:gd name="T13" fmla="*/ 0 h 9"/>
                <a:gd name="T14" fmla="*/ 21 w 113"/>
                <a:gd name="T15" fmla="*/ 9 h 9"/>
                <a:gd name="T16" fmla="*/ 38 w 113"/>
                <a:gd name="T17" fmla="*/ 9 h 9"/>
                <a:gd name="T18" fmla="*/ 38 w 113"/>
                <a:gd name="T19" fmla="*/ 0 h 9"/>
                <a:gd name="T20" fmla="*/ 65 w 113"/>
                <a:gd name="T21" fmla="*/ 0 h 9"/>
                <a:gd name="T22" fmla="*/ 47 w 113"/>
                <a:gd name="T23" fmla="*/ 0 h 9"/>
                <a:gd name="T24" fmla="*/ 47 w 113"/>
                <a:gd name="T25" fmla="*/ 9 h 9"/>
                <a:gd name="T26" fmla="*/ 65 w 113"/>
                <a:gd name="T27" fmla="*/ 9 h 9"/>
                <a:gd name="T28" fmla="*/ 65 w 113"/>
                <a:gd name="T29" fmla="*/ 0 h 9"/>
                <a:gd name="T30" fmla="*/ 92 w 113"/>
                <a:gd name="T31" fmla="*/ 0 h 9"/>
                <a:gd name="T32" fmla="*/ 74 w 113"/>
                <a:gd name="T33" fmla="*/ 0 h 9"/>
                <a:gd name="T34" fmla="*/ 74 w 113"/>
                <a:gd name="T35" fmla="*/ 9 h 9"/>
                <a:gd name="T36" fmla="*/ 92 w 113"/>
                <a:gd name="T37" fmla="*/ 9 h 9"/>
                <a:gd name="T38" fmla="*/ 92 w 113"/>
                <a:gd name="T39" fmla="*/ 0 h 9"/>
                <a:gd name="T40" fmla="*/ 113 w 113"/>
                <a:gd name="T41" fmla="*/ 0 h 9"/>
                <a:gd name="T42" fmla="*/ 101 w 113"/>
                <a:gd name="T43" fmla="*/ 0 h 9"/>
                <a:gd name="T44" fmla="*/ 101 w 113"/>
                <a:gd name="T45" fmla="*/ 9 h 9"/>
                <a:gd name="T46" fmla="*/ 113 w 113"/>
                <a:gd name="T47" fmla="*/ 9 h 9"/>
                <a:gd name="T48" fmla="*/ 113 w 113"/>
                <a:gd name="T4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3" h="9">
                  <a:moveTo>
                    <a:pt x="12" y="0"/>
                  </a:moveTo>
                  <a:lnTo>
                    <a:pt x="0" y="0"/>
                  </a:lnTo>
                  <a:lnTo>
                    <a:pt x="0" y="9"/>
                  </a:lnTo>
                  <a:lnTo>
                    <a:pt x="12" y="9"/>
                  </a:lnTo>
                  <a:lnTo>
                    <a:pt x="12" y="0"/>
                  </a:lnTo>
                  <a:close/>
                  <a:moveTo>
                    <a:pt x="38" y="0"/>
                  </a:moveTo>
                  <a:lnTo>
                    <a:pt x="21" y="0"/>
                  </a:lnTo>
                  <a:lnTo>
                    <a:pt x="21" y="9"/>
                  </a:lnTo>
                  <a:lnTo>
                    <a:pt x="38" y="9"/>
                  </a:lnTo>
                  <a:lnTo>
                    <a:pt x="38" y="0"/>
                  </a:lnTo>
                  <a:close/>
                  <a:moveTo>
                    <a:pt x="65" y="0"/>
                  </a:moveTo>
                  <a:lnTo>
                    <a:pt x="47" y="0"/>
                  </a:lnTo>
                  <a:lnTo>
                    <a:pt x="47" y="9"/>
                  </a:lnTo>
                  <a:lnTo>
                    <a:pt x="65" y="9"/>
                  </a:lnTo>
                  <a:lnTo>
                    <a:pt x="65" y="0"/>
                  </a:lnTo>
                  <a:close/>
                  <a:moveTo>
                    <a:pt x="92" y="0"/>
                  </a:moveTo>
                  <a:lnTo>
                    <a:pt x="74" y="0"/>
                  </a:lnTo>
                  <a:lnTo>
                    <a:pt x="74" y="9"/>
                  </a:lnTo>
                  <a:lnTo>
                    <a:pt x="92" y="9"/>
                  </a:lnTo>
                  <a:lnTo>
                    <a:pt x="92" y="0"/>
                  </a:lnTo>
                  <a:close/>
                  <a:moveTo>
                    <a:pt x="113" y="0"/>
                  </a:moveTo>
                  <a:lnTo>
                    <a:pt x="101" y="0"/>
                  </a:lnTo>
                  <a:lnTo>
                    <a:pt x="101" y="9"/>
                  </a:lnTo>
                  <a:lnTo>
                    <a:pt x="113" y="9"/>
                  </a:lnTo>
                  <a:lnTo>
                    <a:pt x="113" y="0"/>
                  </a:lnTo>
                  <a:close/>
                </a:path>
              </a:pathLst>
            </a:custGeom>
            <a:solidFill>
              <a:srgbClr val="2087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09" name="Freeform 203">
              <a:extLst>
                <a:ext uri="{FF2B5EF4-FFF2-40B4-BE49-F238E27FC236}">
                  <a16:creationId xmlns:a16="http://schemas.microsoft.com/office/drawing/2014/main" xmlns="" id="{5004DE61-7968-45F6-86A3-014B1398BFD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537575" y="6224588"/>
              <a:ext cx="179388" cy="14288"/>
            </a:xfrm>
            <a:custGeom>
              <a:avLst/>
              <a:gdLst>
                <a:gd name="T0" fmla="*/ 12 w 113"/>
                <a:gd name="T1" fmla="*/ 0 h 9"/>
                <a:gd name="T2" fmla="*/ 0 w 113"/>
                <a:gd name="T3" fmla="*/ 0 h 9"/>
                <a:gd name="T4" fmla="*/ 0 w 113"/>
                <a:gd name="T5" fmla="*/ 9 h 9"/>
                <a:gd name="T6" fmla="*/ 12 w 113"/>
                <a:gd name="T7" fmla="*/ 9 h 9"/>
                <a:gd name="T8" fmla="*/ 12 w 113"/>
                <a:gd name="T9" fmla="*/ 0 h 9"/>
                <a:gd name="T10" fmla="*/ 38 w 113"/>
                <a:gd name="T11" fmla="*/ 0 h 9"/>
                <a:gd name="T12" fmla="*/ 21 w 113"/>
                <a:gd name="T13" fmla="*/ 0 h 9"/>
                <a:gd name="T14" fmla="*/ 21 w 113"/>
                <a:gd name="T15" fmla="*/ 9 h 9"/>
                <a:gd name="T16" fmla="*/ 38 w 113"/>
                <a:gd name="T17" fmla="*/ 9 h 9"/>
                <a:gd name="T18" fmla="*/ 38 w 113"/>
                <a:gd name="T19" fmla="*/ 0 h 9"/>
                <a:gd name="T20" fmla="*/ 65 w 113"/>
                <a:gd name="T21" fmla="*/ 0 h 9"/>
                <a:gd name="T22" fmla="*/ 47 w 113"/>
                <a:gd name="T23" fmla="*/ 0 h 9"/>
                <a:gd name="T24" fmla="*/ 47 w 113"/>
                <a:gd name="T25" fmla="*/ 9 h 9"/>
                <a:gd name="T26" fmla="*/ 65 w 113"/>
                <a:gd name="T27" fmla="*/ 9 h 9"/>
                <a:gd name="T28" fmla="*/ 65 w 113"/>
                <a:gd name="T29" fmla="*/ 0 h 9"/>
                <a:gd name="T30" fmla="*/ 92 w 113"/>
                <a:gd name="T31" fmla="*/ 0 h 9"/>
                <a:gd name="T32" fmla="*/ 74 w 113"/>
                <a:gd name="T33" fmla="*/ 0 h 9"/>
                <a:gd name="T34" fmla="*/ 74 w 113"/>
                <a:gd name="T35" fmla="*/ 9 h 9"/>
                <a:gd name="T36" fmla="*/ 92 w 113"/>
                <a:gd name="T37" fmla="*/ 9 h 9"/>
                <a:gd name="T38" fmla="*/ 92 w 113"/>
                <a:gd name="T39" fmla="*/ 0 h 9"/>
                <a:gd name="T40" fmla="*/ 113 w 113"/>
                <a:gd name="T41" fmla="*/ 0 h 9"/>
                <a:gd name="T42" fmla="*/ 101 w 113"/>
                <a:gd name="T43" fmla="*/ 0 h 9"/>
                <a:gd name="T44" fmla="*/ 101 w 113"/>
                <a:gd name="T45" fmla="*/ 9 h 9"/>
                <a:gd name="T46" fmla="*/ 113 w 113"/>
                <a:gd name="T47" fmla="*/ 9 h 9"/>
                <a:gd name="T48" fmla="*/ 113 w 113"/>
                <a:gd name="T4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3" h="9">
                  <a:moveTo>
                    <a:pt x="12" y="0"/>
                  </a:moveTo>
                  <a:lnTo>
                    <a:pt x="0" y="0"/>
                  </a:lnTo>
                  <a:lnTo>
                    <a:pt x="0" y="9"/>
                  </a:lnTo>
                  <a:lnTo>
                    <a:pt x="12" y="9"/>
                  </a:lnTo>
                  <a:lnTo>
                    <a:pt x="12" y="0"/>
                  </a:lnTo>
                  <a:moveTo>
                    <a:pt x="38" y="0"/>
                  </a:moveTo>
                  <a:lnTo>
                    <a:pt x="21" y="0"/>
                  </a:lnTo>
                  <a:lnTo>
                    <a:pt x="21" y="9"/>
                  </a:lnTo>
                  <a:lnTo>
                    <a:pt x="38" y="9"/>
                  </a:lnTo>
                  <a:lnTo>
                    <a:pt x="38" y="0"/>
                  </a:lnTo>
                  <a:moveTo>
                    <a:pt x="65" y="0"/>
                  </a:moveTo>
                  <a:lnTo>
                    <a:pt x="47" y="0"/>
                  </a:lnTo>
                  <a:lnTo>
                    <a:pt x="47" y="9"/>
                  </a:lnTo>
                  <a:lnTo>
                    <a:pt x="65" y="9"/>
                  </a:lnTo>
                  <a:lnTo>
                    <a:pt x="65" y="0"/>
                  </a:lnTo>
                  <a:moveTo>
                    <a:pt x="92" y="0"/>
                  </a:moveTo>
                  <a:lnTo>
                    <a:pt x="74" y="0"/>
                  </a:lnTo>
                  <a:lnTo>
                    <a:pt x="74" y="9"/>
                  </a:lnTo>
                  <a:lnTo>
                    <a:pt x="92" y="9"/>
                  </a:lnTo>
                  <a:lnTo>
                    <a:pt x="92" y="0"/>
                  </a:lnTo>
                  <a:moveTo>
                    <a:pt x="113" y="0"/>
                  </a:moveTo>
                  <a:lnTo>
                    <a:pt x="101" y="0"/>
                  </a:lnTo>
                  <a:lnTo>
                    <a:pt x="101" y="9"/>
                  </a:lnTo>
                  <a:lnTo>
                    <a:pt x="113" y="9"/>
                  </a:lnTo>
                  <a:lnTo>
                    <a:pt x="11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10" name="Rectangle 204">
              <a:extLst>
                <a:ext uri="{FF2B5EF4-FFF2-40B4-BE49-F238E27FC236}">
                  <a16:creationId xmlns:a16="http://schemas.microsoft.com/office/drawing/2014/main" xmlns="" id="{AB914AA0-8448-41FE-A071-09B813BC434B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640762" y="6224588"/>
              <a:ext cx="14288" cy="14288"/>
            </a:xfrm>
            <a:prstGeom prst="rect">
              <a:avLst/>
            </a:prstGeom>
            <a:solidFill>
              <a:srgbClr val="1F85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11" name="Rectangle 205">
              <a:extLst>
                <a:ext uri="{FF2B5EF4-FFF2-40B4-BE49-F238E27FC236}">
                  <a16:creationId xmlns:a16="http://schemas.microsoft.com/office/drawing/2014/main" xmlns="" id="{E371F9D2-B6D2-4377-BC38-E148AF6AC7BE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640762" y="6224588"/>
              <a:ext cx="14288" cy="14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12" name="Rectangle 206">
              <a:extLst>
                <a:ext uri="{FF2B5EF4-FFF2-40B4-BE49-F238E27FC236}">
                  <a16:creationId xmlns:a16="http://schemas.microsoft.com/office/drawing/2014/main" xmlns="" id="{ED599B92-4B74-4DBF-BCD7-F124114057EC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597900" y="6224588"/>
              <a:ext cx="14288" cy="14288"/>
            </a:xfrm>
            <a:prstGeom prst="rect">
              <a:avLst/>
            </a:prstGeom>
            <a:solidFill>
              <a:srgbClr val="1F85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13" name="Rectangle 207">
              <a:extLst>
                <a:ext uri="{FF2B5EF4-FFF2-40B4-BE49-F238E27FC236}">
                  <a16:creationId xmlns:a16="http://schemas.microsoft.com/office/drawing/2014/main" xmlns="" id="{7EA0FD52-5311-487E-9450-161AD9DB17CF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597900" y="6224588"/>
              <a:ext cx="14288" cy="14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14" name="Rectangle 208">
              <a:extLst>
                <a:ext uri="{FF2B5EF4-FFF2-40B4-BE49-F238E27FC236}">
                  <a16:creationId xmlns:a16="http://schemas.microsoft.com/office/drawing/2014/main" xmlns="" id="{F62B673F-04D2-4986-9917-3C7EC19F5123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556625" y="6224588"/>
              <a:ext cx="14288" cy="14288"/>
            </a:xfrm>
            <a:prstGeom prst="rect">
              <a:avLst/>
            </a:prstGeom>
            <a:solidFill>
              <a:srgbClr val="1F85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15" name="Rectangle 209">
              <a:extLst>
                <a:ext uri="{FF2B5EF4-FFF2-40B4-BE49-F238E27FC236}">
                  <a16:creationId xmlns:a16="http://schemas.microsoft.com/office/drawing/2014/main" xmlns="" id="{2D66CBB2-5DD8-4281-85FD-30D509289AC3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556625" y="6224588"/>
              <a:ext cx="14288" cy="14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16" name="Rectangle 210">
              <a:extLst>
                <a:ext uri="{FF2B5EF4-FFF2-40B4-BE49-F238E27FC236}">
                  <a16:creationId xmlns:a16="http://schemas.microsoft.com/office/drawing/2014/main" xmlns="" id="{A2933B32-7CD5-4ABB-87E0-BF74682E5D2B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683625" y="6224588"/>
              <a:ext cx="14288" cy="14288"/>
            </a:xfrm>
            <a:prstGeom prst="rect">
              <a:avLst/>
            </a:prstGeom>
            <a:solidFill>
              <a:srgbClr val="1F85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17" name="Rectangle 211">
              <a:extLst>
                <a:ext uri="{FF2B5EF4-FFF2-40B4-BE49-F238E27FC236}">
                  <a16:creationId xmlns:a16="http://schemas.microsoft.com/office/drawing/2014/main" xmlns="" id="{9C85C82D-4978-4818-A81A-52087BF1E68D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683625" y="6224588"/>
              <a:ext cx="14288" cy="14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18" name="Rectangle 212">
              <a:extLst>
                <a:ext uri="{FF2B5EF4-FFF2-40B4-BE49-F238E27FC236}">
                  <a16:creationId xmlns:a16="http://schemas.microsoft.com/office/drawing/2014/main" xmlns="" id="{DE1F392E-92A8-4051-B203-FDE0D6A70A7A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715375" y="5951538"/>
              <a:ext cx="169863" cy="404813"/>
            </a:xfrm>
            <a:prstGeom prst="rect">
              <a:avLst/>
            </a:prstGeom>
            <a:solidFill>
              <a:srgbClr val="075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19" name="Rectangle 213">
              <a:extLst>
                <a:ext uri="{FF2B5EF4-FFF2-40B4-BE49-F238E27FC236}">
                  <a16:creationId xmlns:a16="http://schemas.microsoft.com/office/drawing/2014/main" xmlns="" id="{A9DFC9D2-79A4-4D94-B97C-DF012B4B3646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942387" y="5521326"/>
              <a:ext cx="179388" cy="835025"/>
            </a:xfrm>
            <a:prstGeom prst="rect">
              <a:avLst/>
            </a:prstGeom>
            <a:solidFill>
              <a:srgbClr val="1F82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20" name="Rectangle 214">
              <a:extLst>
                <a:ext uri="{FF2B5EF4-FFF2-40B4-BE49-F238E27FC236}">
                  <a16:creationId xmlns:a16="http://schemas.microsoft.com/office/drawing/2014/main" xmlns="" id="{87972437-E8F8-40AB-A389-A50DCC84918A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942387" y="5521326"/>
              <a:ext cx="179388" cy="835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21" name="Freeform 215">
              <a:extLst>
                <a:ext uri="{FF2B5EF4-FFF2-40B4-BE49-F238E27FC236}">
                  <a16:creationId xmlns:a16="http://schemas.microsoft.com/office/drawing/2014/main" xmlns="" id="{C66CEB31-017A-4A7A-87B4-CD3B003FA60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043987" y="5940426"/>
              <a:ext cx="14288" cy="404813"/>
            </a:xfrm>
            <a:custGeom>
              <a:avLst/>
              <a:gdLst>
                <a:gd name="T0" fmla="*/ 9 w 9"/>
                <a:gd name="T1" fmla="*/ 232 h 255"/>
                <a:gd name="T2" fmla="*/ 0 w 9"/>
                <a:gd name="T3" fmla="*/ 232 h 255"/>
                <a:gd name="T4" fmla="*/ 0 w 9"/>
                <a:gd name="T5" fmla="*/ 255 h 255"/>
                <a:gd name="T6" fmla="*/ 9 w 9"/>
                <a:gd name="T7" fmla="*/ 255 h 255"/>
                <a:gd name="T8" fmla="*/ 9 w 9"/>
                <a:gd name="T9" fmla="*/ 232 h 255"/>
                <a:gd name="T10" fmla="*/ 9 w 9"/>
                <a:gd name="T11" fmla="*/ 206 h 255"/>
                <a:gd name="T12" fmla="*/ 0 w 9"/>
                <a:gd name="T13" fmla="*/ 206 h 255"/>
                <a:gd name="T14" fmla="*/ 0 w 9"/>
                <a:gd name="T15" fmla="*/ 223 h 255"/>
                <a:gd name="T16" fmla="*/ 9 w 9"/>
                <a:gd name="T17" fmla="*/ 223 h 255"/>
                <a:gd name="T18" fmla="*/ 9 w 9"/>
                <a:gd name="T19" fmla="*/ 206 h 255"/>
                <a:gd name="T20" fmla="*/ 9 w 9"/>
                <a:gd name="T21" fmla="*/ 181 h 255"/>
                <a:gd name="T22" fmla="*/ 0 w 9"/>
                <a:gd name="T23" fmla="*/ 181 h 255"/>
                <a:gd name="T24" fmla="*/ 0 w 9"/>
                <a:gd name="T25" fmla="*/ 197 h 255"/>
                <a:gd name="T26" fmla="*/ 9 w 9"/>
                <a:gd name="T27" fmla="*/ 197 h 255"/>
                <a:gd name="T28" fmla="*/ 9 w 9"/>
                <a:gd name="T29" fmla="*/ 181 h 255"/>
                <a:gd name="T30" fmla="*/ 9 w 9"/>
                <a:gd name="T31" fmla="*/ 155 h 255"/>
                <a:gd name="T32" fmla="*/ 0 w 9"/>
                <a:gd name="T33" fmla="*/ 155 h 255"/>
                <a:gd name="T34" fmla="*/ 0 w 9"/>
                <a:gd name="T35" fmla="*/ 172 h 255"/>
                <a:gd name="T36" fmla="*/ 9 w 9"/>
                <a:gd name="T37" fmla="*/ 172 h 255"/>
                <a:gd name="T38" fmla="*/ 9 w 9"/>
                <a:gd name="T39" fmla="*/ 155 h 255"/>
                <a:gd name="T40" fmla="*/ 9 w 9"/>
                <a:gd name="T41" fmla="*/ 129 h 255"/>
                <a:gd name="T42" fmla="*/ 0 w 9"/>
                <a:gd name="T43" fmla="*/ 129 h 255"/>
                <a:gd name="T44" fmla="*/ 0 w 9"/>
                <a:gd name="T45" fmla="*/ 146 h 255"/>
                <a:gd name="T46" fmla="*/ 9 w 9"/>
                <a:gd name="T47" fmla="*/ 146 h 255"/>
                <a:gd name="T48" fmla="*/ 9 w 9"/>
                <a:gd name="T49" fmla="*/ 129 h 255"/>
                <a:gd name="T50" fmla="*/ 9 w 9"/>
                <a:gd name="T51" fmla="*/ 104 h 255"/>
                <a:gd name="T52" fmla="*/ 0 w 9"/>
                <a:gd name="T53" fmla="*/ 104 h 255"/>
                <a:gd name="T54" fmla="*/ 0 w 9"/>
                <a:gd name="T55" fmla="*/ 120 h 255"/>
                <a:gd name="T56" fmla="*/ 9 w 9"/>
                <a:gd name="T57" fmla="*/ 120 h 255"/>
                <a:gd name="T58" fmla="*/ 9 w 9"/>
                <a:gd name="T59" fmla="*/ 104 h 255"/>
                <a:gd name="T60" fmla="*/ 9 w 9"/>
                <a:gd name="T61" fmla="*/ 78 h 255"/>
                <a:gd name="T62" fmla="*/ 0 w 9"/>
                <a:gd name="T63" fmla="*/ 78 h 255"/>
                <a:gd name="T64" fmla="*/ 0 w 9"/>
                <a:gd name="T65" fmla="*/ 95 h 255"/>
                <a:gd name="T66" fmla="*/ 9 w 9"/>
                <a:gd name="T67" fmla="*/ 95 h 255"/>
                <a:gd name="T68" fmla="*/ 9 w 9"/>
                <a:gd name="T69" fmla="*/ 78 h 255"/>
                <a:gd name="T70" fmla="*/ 9 w 9"/>
                <a:gd name="T71" fmla="*/ 52 h 255"/>
                <a:gd name="T72" fmla="*/ 0 w 9"/>
                <a:gd name="T73" fmla="*/ 52 h 255"/>
                <a:gd name="T74" fmla="*/ 0 w 9"/>
                <a:gd name="T75" fmla="*/ 69 h 255"/>
                <a:gd name="T76" fmla="*/ 9 w 9"/>
                <a:gd name="T77" fmla="*/ 69 h 255"/>
                <a:gd name="T78" fmla="*/ 9 w 9"/>
                <a:gd name="T79" fmla="*/ 52 h 255"/>
                <a:gd name="T80" fmla="*/ 9 w 9"/>
                <a:gd name="T81" fmla="*/ 27 h 255"/>
                <a:gd name="T82" fmla="*/ 0 w 9"/>
                <a:gd name="T83" fmla="*/ 27 h 255"/>
                <a:gd name="T84" fmla="*/ 0 w 9"/>
                <a:gd name="T85" fmla="*/ 43 h 255"/>
                <a:gd name="T86" fmla="*/ 9 w 9"/>
                <a:gd name="T87" fmla="*/ 43 h 255"/>
                <a:gd name="T88" fmla="*/ 9 w 9"/>
                <a:gd name="T89" fmla="*/ 27 h 255"/>
                <a:gd name="T90" fmla="*/ 0 w 9"/>
                <a:gd name="T91" fmla="*/ 0 h 255"/>
                <a:gd name="T92" fmla="*/ 0 w 9"/>
                <a:gd name="T93" fmla="*/ 0 h 255"/>
                <a:gd name="T94" fmla="*/ 0 w 9"/>
                <a:gd name="T95" fmla="*/ 18 h 255"/>
                <a:gd name="T96" fmla="*/ 9 w 9"/>
                <a:gd name="T97" fmla="*/ 18 h 255"/>
                <a:gd name="T98" fmla="*/ 9 w 9"/>
                <a:gd name="T99" fmla="*/ 0 h 255"/>
                <a:gd name="T100" fmla="*/ 0 w 9"/>
                <a:gd name="T101" fmla="*/ 0 h 255"/>
                <a:gd name="T102" fmla="*/ 0 w 9"/>
                <a:gd name="T103" fmla="*/ 0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9" h="255">
                  <a:moveTo>
                    <a:pt x="9" y="232"/>
                  </a:moveTo>
                  <a:lnTo>
                    <a:pt x="0" y="232"/>
                  </a:lnTo>
                  <a:lnTo>
                    <a:pt x="0" y="255"/>
                  </a:lnTo>
                  <a:lnTo>
                    <a:pt x="9" y="255"/>
                  </a:lnTo>
                  <a:lnTo>
                    <a:pt x="9" y="232"/>
                  </a:lnTo>
                  <a:close/>
                  <a:moveTo>
                    <a:pt x="9" y="206"/>
                  </a:moveTo>
                  <a:lnTo>
                    <a:pt x="0" y="206"/>
                  </a:lnTo>
                  <a:lnTo>
                    <a:pt x="0" y="223"/>
                  </a:lnTo>
                  <a:lnTo>
                    <a:pt x="9" y="223"/>
                  </a:lnTo>
                  <a:lnTo>
                    <a:pt x="9" y="206"/>
                  </a:lnTo>
                  <a:close/>
                  <a:moveTo>
                    <a:pt x="9" y="181"/>
                  </a:moveTo>
                  <a:lnTo>
                    <a:pt x="0" y="181"/>
                  </a:lnTo>
                  <a:lnTo>
                    <a:pt x="0" y="197"/>
                  </a:lnTo>
                  <a:lnTo>
                    <a:pt x="9" y="197"/>
                  </a:lnTo>
                  <a:lnTo>
                    <a:pt x="9" y="181"/>
                  </a:lnTo>
                  <a:close/>
                  <a:moveTo>
                    <a:pt x="9" y="155"/>
                  </a:moveTo>
                  <a:lnTo>
                    <a:pt x="0" y="155"/>
                  </a:lnTo>
                  <a:lnTo>
                    <a:pt x="0" y="172"/>
                  </a:lnTo>
                  <a:lnTo>
                    <a:pt x="9" y="172"/>
                  </a:lnTo>
                  <a:lnTo>
                    <a:pt x="9" y="155"/>
                  </a:lnTo>
                  <a:close/>
                  <a:moveTo>
                    <a:pt x="9" y="129"/>
                  </a:moveTo>
                  <a:lnTo>
                    <a:pt x="0" y="129"/>
                  </a:lnTo>
                  <a:lnTo>
                    <a:pt x="0" y="146"/>
                  </a:lnTo>
                  <a:lnTo>
                    <a:pt x="9" y="146"/>
                  </a:lnTo>
                  <a:lnTo>
                    <a:pt x="9" y="129"/>
                  </a:lnTo>
                  <a:close/>
                  <a:moveTo>
                    <a:pt x="9" y="104"/>
                  </a:moveTo>
                  <a:lnTo>
                    <a:pt x="0" y="104"/>
                  </a:lnTo>
                  <a:lnTo>
                    <a:pt x="0" y="120"/>
                  </a:lnTo>
                  <a:lnTo>
                    <a:pt x="9" y="120"/>
                  </a:lnTo>
                  <a:lnTo>
                    <a:pt x="9" y="104"/>
                  </a:lnTo>
                  <a:close/>
                  <a:moveTo>
                    <a:pt x="9" y="78"/>
                  </a:moveTo>
                  <a:lnTo>
                    <a:pt x="0" y="78"/>
                  </a:lnTo>
                  <a:lnTo>
                    <a:pt x="0" y="95"/>
                  </a:lnTo>
                  <a:lnTo>
                    <a:pt x="9" y="95"/>
                  </a:lnTo>
                  <a:lnTo>
                    <a:pt x="9" y="78"/>
                  </a:lnTo>
                  <a:close/>
                  <a:moveTo>
                    <a:pt x="9" y="52"/>
                  </a:moveTo>
                  <a:lnTo>
                    <a:pt x="0" y="52"/>
                  </a:lnTo>
                  <a:lnTo>
                    <a:pt x="0" y="69"/>
                  </a:lnTo>
                  <a:lnTo>
                    <a:pt x="9" y="69"/>
                  </a:lnTo>
                  <a:lnTo>
                    <a:pt x="9" y="52"/>
                  </a:lnTo>
                  <a:close/>
                  <a:moveTo>
                    <a:pt x="9" y="27"/>
                  </a:moveTo>
                  <a:lnTo>
                    <a:pt x="0" y="27"/>
                  </a:lnTo>
                  <a:lnTo>
                    <a:pt x="0" y="43"/>
                  </a:lnTo>
                  <a:lnTo>
                    <a:pt x="9" y="43"/>
                  </a:lnTo>
                  <a:lnTo>
                    <a:pt x="9" y="27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18"/>
                  </a:lnTo>
                  <a:lnTo>
                    <a:pt x="9" y="18"/>
                  </a:lnTo>
                  <a:lnTo>
                    <a:pt x="9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D7C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22" name="Freeform 216">
              <a:extLst>
                <a:ext uri="{FF2B5EF4-FFF2-40B4-BE49-F238E27FC236}">
                  <a16:creationId xmlns:a16="http://schemas.microsoft.com/office/drawing/2014/main" xmlns="" id="{0D0DB042-1D71-40C5-982E-FF75B1A02436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043987" y="5940426"/>
              <a:ext cx="14288" cy="404813"/>
            </a:xfrm>
            <a:custGeom>
              <a:avLst/>
              <a:gdLst>
                <a:gd name="T0" fmla="*/ 9 w 9"/>
                <a:gd name="T1" fmla="*/ 232 h 255"/>
                <a:gd name="T2" fmla="*/ 0 w 9"/>
                <a:gd name="T3" fmla="*/ 232 h 255"/>
                <a:gd name="T4" fmla="*/ 0 w 9"/>
                <a:gd name="T5" fmla="*/ 255 h 255"/>
                <a:gd name="T6" fmla="*/ 9 w 9"/>
                <a:gd name="T7" fmla="*/ 255 h 255"/>
                <a:gd name="T8" fmla="*/ 9 w 9"/>
                <a:gd name="T9" fmla="*/ 232 h 255"/>
                <a:gd name="T10" fmla="*/ 9 w 9"/>
                <a:gd name="T11" fmla="*/ 206 h 255"/>
                <a:gd name="T12" fmla="*/ 0 w 9"/>
                <a:gd name="T13" fmla="*/ 206 h 255"/>
                <a:gd name="T14" fmla="*/ 0 w 9"/>
                <a:gd name="T15" fmla="*/ 223 h 255"/>
                <a:gd name="T16" fmla="*/ 9 w 9"/>
                <a:gd name="T17" fmla="*/ 223 h 255"/>
                <a:gd name="T18" fmla="*/ 9 w 9"/>
                <a:gd name="T19" fmla="*/ 206 h 255"/>
                <a:gd name="T20" fmla="*/ 9 w 9"/>
                <a:gd name="T21" fmla="*/ 181 h 255"/>
                <a:gd name="T22" fmla="*/ 0 w 9"/>
                <a:gd name="T23" fmla="*/ 181 h 255"/>
                <a:gd name="T24" fmla="*/ 0 w 9"/>
                <a:gd name="T25" fmla="*/ 197 h 255"/>
                <a:gd name="T26" fmla="*/ 9 w 9"/>
                <a:gd name="T27" fmla="*/ 197 h 255"/>
                <a:gd name="T28" fmla="*/ 9 w 9"/>
                <a:gd name="T29" fmla="*/ 181 h 255"/>
                <a:gd name="T30" fmla="*/ 9 w 9"/>
                <a:gd name="T31" fmla="*/ 155 h 255"/>
                <a:gd name="T32" fmla="*/ 0 w 9"/>
                <a:gd name="T33" fmla="*/ 155 h 255"/>
                <a:gd name="T34" fmla="*/ 0 w 9"/>
                <a:gd name="T35" fmla="*/ 172 h 255"/>
                <a:gd name="T36" fmla="*/ 9 w 9"/>
                <a:gd name="T37" fmla="*/ 172 h 255"/>
                <a:gd name="T38" fmla="*/ 9 w 9"/>
                <a:gd name="T39" fmla="*/ 155 h 255"/>
                <a:gd name="T40" fmla="*/ 9 w 9"/>
                <a:gd name="T41" fmla="*/ 129 h 255"/>
                <a:gd name="T42" fmla="*/ 0 w 9"/>
                <a:gd name="T43" fmla="*/ 129 h 255"/>
                <a:gd name="T44" fmla="*/ 0 w 9"/>
                <a:gd name="T45" fmla="*/ 146 h 255"/>
                <a:gd name="T46" fmla="*/ 9 w 9"/>
                <a:gd name="T47" fmla="*/ 146 h 255"/>
                <a:gd name="T48" fmla="*/ 9 w 9"/>
                <a:gd name="T49" fmla="*/ 129 h 255"/>
                <a:gd name="T50" fmla="*/ 9 w 9"/>
                <a:gd name="T51" fmla="*/ 104 h 255"/>
                <a:gd name="T52" fmla="*/ 0 w 9"/>
                <a:gd name="T53" fmla="*/ 104 h 255"/>
                <a:gd name="T54" fmla="*/ 0 w 9"/>
                <a:gd name="T55" fmla="*/ 120 h 255"/>
                <a:gd name="T56" fmla="*/ 9 w 9"/>
                <a:gd name="T57" fmla="*/ 120 h 255"/>
                <a:gd name="T58" fmla="*/ 9 w 9"/>
                <a:gd name="T59" fmla="*/ 104 h 255"/>
                <a:gd name="T60" fmla="*/ 9 w 9"/>
                <a:gd name="T61" fmla="*/ 78 h 255"/>
                <a:gd name="T62" fmla="*/ 0 w 9"/>
                <a:gd name="T63" fmla="*/ 78 h 255"/>
                <a:gd name="T64" fmla="*/ 0 w 9"/>
                <a:gd name="T65" fmla="*/ 95 h 255"/>
                <a:gd name="T66" fmla="*/ 9 w 9"/>
                <a:gd name="T67" fmla="*/ 95 h 255"/>
                <a:gd name="T68" fmla="*/ 9 w 9"/>
                <a:gd name="T69" fmla="*/ 78 h 255"/>
                <a:gd name="T70" fmla="*/ 9 w 9"/>
                <a:gd name="T71" fmla="*/ 52 h 255"/>
                <a:gd name="T72" fmla="*/ 0 w 9"/>
                <a:gd name="T73" fmla="*/ 52 h 255"/>
                <a:gd name="T74" fmla="*/ 0 w 9"/>
                <a:gd name="T75" fmla="*/ 69 h 255"/>
                <a:gd name="T76" fmla="*/ 9 w 9"/>
                <a:gd name="T77" fmla="*/ 69 h 255"/>
                <a:gd name="T78" fmla="*/ 9 w 9"/>
                <a:gd name="T79" fmla="*/ 52 h 255"/>
                <a:gd name="T80" fmla="*/ 9 w 9"/>
                <a:gd name="T81" fmla="*/ 27 h 255"/>
                <a:gd name="T82" fmla="*/ 0 w 9"/>
                <a:gd name="T83" fmla="*/ 27 h 255"/>
                <a:gd name="T84" fmla="*/ 0 w 9"/>
                <a:gd name="T85" fmla="*/ 43 h 255"/>
                <a:gd name="T86" fmla="*/ 9 w 9"/>
                <a:gd name="T87" fmla="*/ 43 h 255"/>
                <a:gd name="T88" fmla="*/ 9 w 9"/>
                <a:gd name="T89" fmla="*/ 27 h 255"/>
                <a:gd name="T90" fmla="*/ 0 w 9"/>
                <a:gd name="T91" fmla="*/ 0 h 255"/>
                <a:gd name="T92" fmla="*/ 0 w 9"/>
                <a:gd name="T93" fmla="*/ 0 h 255"/>
                <a:gd name="T94" fmla="*/ 0 w 9"/>
                <a:gd name="T95" fmla="*/ 18 h 255"/>
                <a:gd name="T96" fmla="*/ 9 w 9"/>
                <a:gd name="T97" fmla="*/ 18 h 255"/>
                <a:gd name="T98" fmla="*/ 9 w 9"/>
                <a:gd name="T99" fmla="*/ 0 h 255"/>
                <a:gd name="T100" fmla="*/ 0 w 9"/>
                <a:gd name="T101" fmla="*/ 0 h 255"/>
                <a:gd name="T102" fmla="*/ 0 w 9"/>
                <a:gd name="T103" fmla="*/ 0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9" h="255">
                  <a:moveTo>
                    <a:pt x="9" y="232"/>
                  </a:moveTo>
                  <a:lnTo>
                    <a:pt x="0" y="232"/>
                  </a:lnTo>
                  <a:lnTo>
                    <a:pt x="0" y="255"/>
                  </a:lnTo>
                  <a:lnTo>
                    <a:pt x="9" y="255"/>
                  </a:lnTo>
                  <a:lnTo>
                    <a:pt x="9" y="232"/>
                  </a:lnTo>
                  <a:moveTo>
                    <a:pt x="9" y="206"/>
                  </a:moveTo>
                  <a:lnTo>
                    <a:pt x="0" y="206"/>
                  </a:lnTo>
                  <a:lnTo>
                    <a:pt x="0" y="223"/>
                  </a:lnTo>
                  <a:lnTo>
                    <a:pt x="9" y="223"/>
                  </a:lnTo>
                  <a:lnTo>
                    <a:pt x="9" y="206"/>
                  </a:lnTo>
                  <a:moveTo>
                    <a:pt x="9" y="181"/>
                  </a:moveTo>
                  <a:lnTo>
                    <a:pt x="0" y="181"/>
                  </a:lnTo>
                  <a:lnTo>
                    <a:pt x="0" y="197"/>
                  </a:lnTo>
                  <a:lnTo>
                    <a:pt x="9" y="197"/>
                  </a:lnTo>
                  <a:lnTo>
                    <a:pt x="9" y="181"/>
                  </a:lnTo>
                  <a:moveTo>
                    <a:pt x="9" y="155"/>
                  </a:moveTo>
                  <a:lnTo>
                    <a:pt x="0" y="155"/>
                  </a:lnTo>
                  <a:lnTo>
                    <a:pt x="0" y="172"/>
                  </a:lnTo>
                  <a:lnTo>
                    <a:pt x="9" y="172"/>
                  </a:lnTo>
                  <a:lnTo>
                    <a:pt x="9" y="155"/>
                  </a:lnTo>
                  <a:moveTo>
                    <a:pt x="9" y="129"/>
                  </a:moveTo>
                  <a:lnTo>
                    <a:pt x="0" y="129"/>
                  </a:lnTo>
                  <a:lnTo>
                    <a:pt x="0" y="146"/>
                  </a:lnTo>
                  <a:lnTo>
                    <a:pt x="9" y="146"/>
                  </a:lnTo>
                  <a:lnTo>
                    <a:pt x="9" y="129"/>
                  </a:lnTo>
                  <a:moveTo>
                    <a:pt x="9" y="104"/>
                  </a:moveTo>
                  <a:lnTo>
                    <a:pt x="0" y="104"/>
                  </a:lnTo>
                  <a:lnTo>
                    <a:pt x="0" y="120"/>
                  </a:lnTo>
                  <a:lnTo>
                    <a:pt x="9" y="120"/>
                  </a:lnTo>
                  <a:lnTo>
                    <a:pt x="9" y="104"/>
                  </a:lnTo>
                  <a:moveTo>
                    <a:pt x="9" y="78"/>
                  </a:moveTo>
                  <a:lnTo>
                    <a:pt x="0" y="78"/>
                  </a:lnTo>
                  <a:lnTo>
                    <a:pt x="0" y="95"/>
                  </a:lnTo>
                  <a:lnTo>
                    <a:pt x="9" y="95"/>
                  </a:lnTo>
                  <a:lnTo>
                    <a:pt x="9" y="78"/>
                  </a:lnTo>
                  <a:moveTo>
                    <a:pt x="9" y="52"/>
                  </a:moveTo>
                  <a:lnTo>
                    <a:pt x="0" y="52"/>
                  </a:lnTo>
                  <a:lnTo>
                    <a:pt x="0" y="69"/>
                  </a:lnTo>
                  <a:lnTo>
                    <a:pt x="9" y="69"/>
                  </a:lnTo>
                  <a:lnTo>
                    <a:pt x="9" y="52"/>
                  </a:lnTo>
                  <a:moveTo>
                    <a:pt x="9" y="27"/>
                  </a:moveTo>
                  <a:lnTo>
                    <a:pt x="0" y="27"/>
                  </a:lnTo>
                  <a:lnTo>
                    <a:pt x="0" y="43"/>
                  </a:lnTo>
                  <a:lnTo>
                    <a:pt x="9" y="43"/>
                  </a:lnTo>
                  <a:lnTo>
                    <a:pt x="9" y="27"/>
                  </a:lnTo>
                  <a:moveTo>
                    <a:pt x="0" y="0"/>
                  </a:moveTo>
                  <a:lnTo>
                    <a:pt x="0" y="0"/>
                  </a:lnTo>
                  <a:lnTo>
                    <a:pt x="0" y="18"/>
                  </a:lnTo>
                  <a:lnTo>
                    <a:pt x="9" y="18"/>
                  </a:lnTo>
                  <a:lnTo>
                    <a:pt x="9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23" name="Freeform 217">
              <a:extLst>
                <a:ext uri="{FF2B5EF4-FFF2-40B4-BE49-F238E27FC236}">
                  <a16:creationId xmlns:a16="http://schemas.microsoft.com/office/drawing/2014/main" xmlns="" id="{650EED24-EFDF-4455-AC92-898BC115D3C2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002712" y="5940426"/>
              <a:ext cx="14288" cy="404813"/>
            </a:xfrm>
            <a:custGeom>
              <a:avLst/>
              <a:gdLst>
                <a:gd name="T0" fmla="*/ 9 w 9"/>
                <a:gd name="T1" fmla="*/ 232 h 255"/>
                <a:gd name="T2" fmla="*/ 0 w 9"/>
                <a:gd name="T3" fmla="*/ 232 h 255"/>
                <a:gd name="T4" fmla="*/ 0 w 9"/>
                <a:gd name="T5" fmla="*/ 255 h 255"/>
                <a:gd name="T6" fmla="*/ 9 w 9"/>
                <a:gd name="T7" fmla="*/ 255 h 255"/>
                <a:gd name="T8" fmla="*/ 9 w 9"/>
                <a:gd name="T9" fmla="*/ 232 h 255"/>
                <a:gd name="T10" fmla="*/ 9 w 9"/>
                <a:gd name="T11" fmla="*/ 206 h 255"/>
                <a:gd name="T12" fmla="*/ 0 w 9"/>
                <a:gd name="T13" fmla="*/ 206 h 255"/>
                <a:gd name="T14" fmla="*/ 0 w 9"/>
                <a:gd name="T15" fmla="*/ 223 h 255"/>
                <a:gd name="T16" fmla="*/ 9 w 9"/>
                <a:gd name="T17" fmla="*/ 223 h 255"/>
                <a:gd name="T18" fmla="*/ 9 w 9"/>
                <a:gd name="T19" fmla="*/ 206 h 255"/>
                <a:gd name="T20" fmla="*/ 9 w 9"/>
                <a:gd name="T21" fmla="*/ 181 h 255"/>
                <a:gd name="T22" fmla="*/ 0 w 9"/>
                <a:gd name="T23" fmla="*/ 181 h 255"/>
                <a:gd name="T24" fmla="*/ 0 w 9"/>
                <a:gd name="T25" fmla="*/ 197 h 255"/>
                <a:gd name="T26" fmla="*/ 9 w 9"/>
                <a:gd name="T27" fmla="*/ 197 h 255"/>
                <a:gd name="T28" fmla="*/ 9 w 9"/>
                <a:gd name="T29" fmla="*/ 181 h 255"/>
                <a:gd name="T30" fmla="*/ 9 w 9"/>
                <a:gd name="T31" fmla="*/ 155 h 255"/>
                <a:gd name="T32" fmla="*/ 0 w 9"/>
                <a:gd name="T33" fmla="*/ 155 h 255"/>
                <a:gd name="T34" fmla="*/ 0 w 9"/>
                <a:gd name="T35" fmla="*/ 172 h 255"/>
                <a:gd name="T36" fmla="*/ 9 w 9"/>
                <a:gd name="T37" fmla="*/ 172 h 255"/>
                <a:gd name="T38" fmla="*/ 9 w 9"/>
                <a:gd name="T39" fmla="*/ 155 h 255"/>
                <a:gd name="T40" fmla="*/ 9 w 9"/>
                <a:gd name="T41" fmla="*/ 129 h 255"/>
                <a:gd name="T42" fmla="*/ 0 w 9"/>
                <a:gd name="T43" fmla="*/ 129 h 255"/>
                <a:gd name="T44" fmla="*/ 0 w 9"/>
                <a:gd name="T45" fmla="*/ 146 h 255"/>
                <a:gd name="T46" fmla="*/ 9 w 9"/>
                <a:gd name="T47" fmla="*/ 146 h 255"/>
                <a:gd name="T48" fmla="*/ 9 w 9"/>
                <a:gd name="T49" fmla="*/ 129 h 255"/>
                <a:gd name="T50" fmla="*/ 9 w 9"/>
                <a:gd name="T51" fmla="*/ 104 h 255"/>
                <a:gd name="T52" fmla="*/ 0 w 9"/>
                <a:gd name="T53" fmla="*/ 104 h 255"/>
                <a:gd name="T54" fmla="*/ 0 w 9"/>
                <a:gd name="T55" fmla="*/ 120 h 255"/>
                <a:gd name="T56" fmla="*/ 9 w 9"/>
                <a:gd name="T57" fmla="*/ 120 h 255"/>
                <a:gd name="T58" fmla="*/ 9 w 9"/>
                <a:gd name="T59" fmla="*/ 104 h 255"/>
                <a:gd name="T60" fmla="*/ 9 w 9"/>
                <a:gd name="T61" fmla="*/ 78 h 255"/>
                <a:gd name="T62" fmla="*/ 0 w 9"/>
                <a:gd name="T63" fmla="*/ 78 h 255"/>
                <a:gd name="T64" fmla="*/ 0 w 9"/>
                <a:gd name="T65" fmla="*/ 95 h 255"/>
                <a:gd name="T66" fmla="*/ 9 w 9"/>
                <a:gd name="T67" fmla="*/ 95 h 255"/>
                <a:gd name="T68" fmla="*/ 9 w 9"/>
                <a:gd name="T69" fmla="*/ 78 h 255"/>
                <a:gd name="T70" fmla="*/ 9 w 9"/>
                <a:gd name="T71" fmla="*/ 52 h 255"/>
                <a:gd name="T72" fmla="*/ 0 w 9"/>
                <a:gd name="T73" fmla="*/ 52 h 255"/>
                <a:gd name="T74" fmla="*/ 0 w 9"/>
                <a:gd name="T75" fmla="*/ 69 h 255"/>
                <a:gd name="T76" fmla="*/ 9 w 9"/>
                <a:gd name="T77" fmla="*/ 69 h 255"/>
                <a:gd name="T78" fmla="*/ 9 w 9"/>
                <a:gd name="T79" fmla="*/ 52 h 255"/>
                <a:gd name="T80" fmla="*/ 9 w 9"/>
                <a:gd name="T81" fmla="*/ 27 h 255"/>
                <a:gd name="T82" fmla="*/ 0 w 9"/>
                <a:gd name="T83" fmla="*/ 27 h 255"/>
                <a:gd name="T84" fmla="*/ 0 w 9"/>
                <a:gd name="T85" fmla="*/ 43 h 255"/>
                <a:gd name="T86" fmla="*/ 9 w 9"/>
                <a:gd name="T87" fmla="*/ 43 h 255"/>
                <a:gd name="T88" fmla="*/ 9 w 9"/>
                <a:gd name="T89" fmla="*/ 27 h 255"/>
                <a:gd name="T90" fmla="*/ 0 w 9"/>
                <a:gd name="T91" fmla="*/ 0 h 255"/>
                <a:gd name="T92" fmla="*/ 0 w 9"/>
                <a:gd name="T93" fmla="*/ 0 h 255"/>
                <a:gd name="T94" fmla="*/ 0 w 9"/>
                <a:gd name="T95" fmla="*/ 18 h 255"/>
                <a:gd name="T96" fmla="*/ 9 w 9"/>
                <a:gd name="T97" fmla="*/ 18 h 255"/>
                <a:gd name="T98" fmla="*/ 9 w 9"/>
                <a:gd name="T99" fmla="*/ 0 h 255"/>
                <a:gd name="T100" fmla="*/ 0 w 9"/>
                <a:gd name="T101" fmla="*/ 0 h 255"/>
                <a:gd name="T102" fmla="*/ 0 w 9"/>
                <a:gd name="T103" fmla="*/ 0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9" h="255">
                  <a:moveTo>
                    <a:pt x="9" y="232"/>
                  </a:moveTo>
                  <a:lnTo>
                    <a:pt x="0" y="232"/>
                  </a:lnTo>
                  <a:lnTo>
                    <a:pt x="0" y="255"/>
                  </a:lnTo>
                  <a:lnTo>
                    <a:pt x="9" y="255"/>
                  </a:lnTo>
                  <a:lnTo>
                    <a:pt x="9" y="232"/>
                  </a:lnTo>
                  <a:close/>
                  <a:moveTo>
                    <a:pt x="9" y="206"/>
                  </a:moveTo>
                  <a:lnTo>
                    <a:pt x="0" y="206"/>
                  </a:lnTo>
                  <a:lnTo>
                    <a:pt x="0" y="223"/>
                  </a:lnTo>
                  <a:lnTo>
                    <a:pt x="9" y="223"/>
                  </a:lnTo>
                  <a:lnTo>
                    <a:pt x="9" y="206"/>
                  </a:lnTo>
                  <a:close/>
                  <a:moveTo>
                    <a:pt x="9" y="181"/>
                  </a:moveTo>
                  <a:lnTo>
                    <a:pt x="0" y="181"/>
                  </a:lnTo>
                  <a:lnTo>
                    <a:pt x="0" y="197"/>
                  </a:lnTo>
                  <a:lnTo>
                    <a:pt x="9" y="197"/>
                  </a:lnTo>
                  <a:lnTo>
                    <a:pt x="9" y="181"/>
                  </a:lnTo>
                  <a:close/>
                  <a:moveTo>
                    <a:pt x="9" y="155"/>
                  </a:moveTo>
                  <a:lnTo>
                    <a:pt x="0" y="155"/>
                  </a:lnTo>
                  <a:lnTo>
                    <a:pt x="0" y="172"/>
                  </a:lnTo>
                  <a:lnTo>
                    <a:pt x="9" y="172"/>
                  </a:lnTo>
                  <a:lnTo>
                    <a:pt x="9" y="155"/>
                  </a:lnTo>
                  <a:close/>
                  <a:moveTo>
                    <a:pt x="9" y="129"/>
                  </a:moveTo>
                  <a:lnTo>
                    <a:pt x="0" y="129"/>
                  </a:lnTo>
                  <a:lnTo>
                    <a:pt x="0" y="146"/>
                  </a:lnTo>
                  <a:lnTo>
                    <a:pt x="9" y="146"/>
                  </a:lnTo>
                  <a:lnTo>
                    <a:pt x="9" y="129"/>
                  </a:lnTo>
                  <a:close/>
                  <a:moveTo>
                    <a:pt x="9" y="104"/>
                  </a:moveTo>
                  <a:lnTo>
                    <a:pt x="0" y="104"/>
                  </a:lnTo>
                  <a:lnTo>
                    <a:pt x="0" y="120"/>
                  </a:lnTo>
                  <a:lnTo>
                    <a:pt x="9" y="120"/>
                  </a:lnTo>
                  <a:lnTo>
                    <a:pt x="9" y="104"/>
                  </a:lnTo>
                  <a:close/>
                  <a:moveTo>
                    <a:pt x="9" y="78"/>
                  </a:moveTo>
                  <a:lnTo>
                    <a:pt x="0" y="78"/>
                  </a:lnTo>
                  <a:lnTo>
                    <a:pt x="0" y="95"/>
                  </a:lnTo>
                  <a:lnTo>
                    <a:pt x="9" y="95"/>
                  </a:lnTo>
                  <a:lnTo>
                    <a:pt x="9" y="78"/>
                  </a:lnTo>
                  <a:close/>
                  <a:moveTo>
                    <a:pt x="9" y="52"/>
                  </a:moveTo>
                  <a:lnTo>
                    <a:pt x="0" y="52"/>
                  </a:lnTo>
                  <a:lnTo>
                    <a:pt x="0" y="69"/>
                  </a:lnTo>
                  <a:lnTo>
                    <a:pt x="9" y="69"/>
                  </a:lnTo>
                  <a:lnTo>
                    <a:pt x="9" y="52"/>
                  </a:lnTo>
                  <a:close/>
                  <a:moveTo>
                    <a:pt x="9" y="27"/>
                  </a:moveTo>
                  <a:lnTo>
                    <a:pt x="0" y="27"/>
                  </a:lnTo>
                  <a:lnTo>
                    <a:pt x="0" y="43"/>
                  </a:lnTo>
                  <a:lnTo>
                    <a:pt x="9" y="43"/>
                  </a:lnTo>
                  <a:lnTo>
                    <a:pt x="9" y="27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18"/>
                  </a:lnTo>
                  <a:lnTo>
                    <a:pt x="9" y="18"/>
                  </a:lnTo>
                  <a:lnTo>
                    <a:pt x="9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D7C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24" name="Freeform 218">
              <a:extLst>
                <a:ext uri="{FF2B5EF4-FFF2-40B4-BE49-F238E27FC236}">
                  <a16:creationId xmlns:a16="http://schemas.microsoft.com/office/drawing/2014/main" xmlns="" id="{1D5320F3-6776-4666-9E16-B159F4B3A7CB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002712" y="5940426"/>
              <a:ext cx="14288" cy="404813"/>
            </a:xfrm>
            <a:custGeom>
              <a:avLst/>
              <a:gdLst>
                <a:gd name="T0" fmla="*/ 9 w 9"/>
                <a:gd name="T1" fmla="*/ 232 h 255"/>
                <a:gd name="T2" fmla="*/ 0 w 9"/>
                <a:gd name="T3" fmla="*/ 232 h 255"/>
                <a:gd name="T4" fmla="*/ 0 w 9"/>
                <a:gd name="T5" fmla="*/ 255 h 255"/>
                <a:gd name="T6" fmla="*/ 9 w 9"/>
                <a:gd name="T7" fmla="*/ 255 h 255"/>
                <a:gd name="T8" fmla="*/ 9 w 9"/>
                <a:gd name="T9" fmla="*/ 232 h 255"/>
                <a:gd name="T10" fmla="*/ 9 w 9"/>
                <a:gd name="T11" fmla="*/ 206 h 255"/>
                <a:gd name="T12" fmla="*/ 0 w 9"/>
                <a:gd name="T13" fmla="*/ 206 h 255"/>
                <a:gd name="T14" fmla="*/ 0 w 9"/>
                <a:gd name="T15" fmla="*/ 223 h 255"/>
                <a:gd name="T16" fmla="*/ 9 w 9"/>
                <a:gd name="T17" fmla="*/ 223 h 255"/>
                <a:gd name="T18" fmla="*/ 9 w 9"/>
                <a:gd name="T19" fmla="*/ 206 h 255"/>
                <a:gd name="T20" fmla="*/ 9 w 9"/>
                <a:gd name="T21" fmla="*/ 181 h 255"/>
                <a:gd name="T22" fmla="*/ 0 w 9"/>
                <a:gd name="T23" fmla="*/ 181 h 255"/>
                <a:gd name="T24" fmla="*/ 0 w 9"/>
                <a:gd name="T25" fmla="*/ 197 h 255"/>
                <a:gd name="T26" fmla="*/ 9 w 9"/>
                <a:gd name="T27" fmla="*/ 197 h 255"/>
                <a:gd name="T28" fmla="*/ 9 w 9"/>
                <a:gd name="T29" fmla="*/ 181 h 255"/>
                <a:gd name="T30" fmla="*/ 9 w 9"/>
                <a:gd name="T31" fmla="*/ 155 h 255"/>
                <a:gd name="T32" fmla="*/ 0 w 9"/>
                <a:gd name="T33" fmla="*/ 155 h 255"/>
                <a:gd name="T34" fmla="*/ 0 w 9"/>
                <a:gd name="T35" fmla="*/ 172 h 255"/>
                <a:gd name="T36" fmla="*/ 9 w 9"/>
                <a:gd name="T37" fmla="*/ 172 h 255"/>
                <a:gd name="T38" fmla="*/ 9 w 9"/>
                <a:gd name="T39" fmla="*/ 155 h 255"/>
                <a:gd name="T40" fmla="*/ 9 w 9"/>
                <a:gd name="T41" fmla="*/ 129 h 255"/>
                <a:gd name="T42" fmla="*/ 0 w 9"/>
                <a:gd name="T43" fmla="*/ 129 h 255"/>
                <a:gd name="T44" fmla="*/ 0 w 9"/>
                <a:gd name="T45" fmla="*/ 146 h 255"/>
                <a:gd name="T46" fmla="*/ 9 w 9"/>
                <a:gd name="T47" fmla="*/ 146 h 255"/>
                <a:gd name="T48" fmla="*/ 9 w 9"/>
                <a:gd name="T49" fmla="*/ 129 h 255"/>
                <a:gd name="T50" fmla="*/ 9 w 9"/>
                <a:gd name="T51" fmla="*/ 104 h 255"/>
                <a:gd name="T52" fmla="*/ 0 w 9"/>
                <a:gd name="T53" fmla="*/ 104 h 255"/>
                <a:gd name="T54" fmla="*/ 0 w 9"/>
                <a:gd name="T55" fmla="*/ 120 h 255"/>
                <a:gd name="T56" fmla="*/ 9 w 9"/>
                <a:gd name="T57" fmla="*/ 120 h 255"/>
                <a:gd name="T58" fmla="*/ 9 w 9"/>
                <a:gd name="T59" fmla="*/ 104 h 255"/>
                <a:gd name="T60" fmla="*/ 9 w 9"/>
                <a:gd name="T61" fmla="*/ 78 h 255"/>
                <a:gd name="T62" fmla="*/ 0 w 9"/>
                <a:gd name="T63" fmla="*/ 78 h 255"/>
                <a:gd name="T64" fmla="*/ 0 w 9"/>
                <a:gd name="T65" fmla="*/ 95 h 255"/>
                <a:gd name="T66" fmla="*/ 9 w 9"/>
                <a:gd name="T67" fmla="*/ 95 h 255"/>
                <a:gd name="T68" fmla="*/ 9 w 9"/>
                <a:gd name="T69" fmla="*/ 78 h 255"/>
                <a:gd name="T70" fmla="*/ 9 w 9"/>
                <a:gd name="T71" fmla="*/ 52 h 255"/>
                <a:gd name="T72" fmla="*/ 0 w 9"/>
                <a:gd name="T73" fmla="*/ 52 h 255"/>
                <a:gd name="T74" fmla="*/ 0 w 9"/>
                <a:gd name="T75" fmla="*/ 69 h 255"/>
                <a:gd name="T76" fmla="*/ 9 w 9"/>
                <a:gd name="T77" fmla="*/ 69 h 255"/>
                <a:gd name="T78" fmla="*/ 9 w 9"/>
                <a:gd name="T79" fmla="*/ 52 h 255"/>
                <a:gd name="T80" fmla="*/ 9 w 9"/>
                <a:gd name="T81" fmla="*/ 27 h 255"/>
                <a:gd name="T82" fmla="*/ 0 w 9"/>
                <a:gd name="T83" fmla="*/ 27 h 255"/>
                <a:gd name="T84" fmla="*/ 0 w 9"/>
                <a:gd name="T85" fmla="*/ 43 h 255"/>
                <a:gd name="T86" fmla="*/ 9 w 9"/>
                <a:gd name="T87" fmla="*/ 43 h 255"/>
                <a:gd name="T88" fmla="*/ 9 w 9"/>
                <a:gd name="T89" fmla="*/ 27 h 255"/>
                <a:gd name="T90" fmla="*/ 0 w 9"/>
                <a:gd name="T91" fmla="*/ 0 h 255"/>
                <a:gd name="T92" fmla="*/ 0 w 9"/>
                <a:gd name="T93" fmla="*/ 0 h 255"/>
                <a:gd name="T94" fmla="*/ 0 w 9"/>
                <a:gd name="T95" fmla="*/ 18 h 255"/>
                <a:gd name="T96" fmla="*/ 9 w 9"/>
                <a:gd name="T97" fmla="*/ 18 h 255"/>
                <a:gd name="T98" fmla="*/ 9 w 9"/>
                <a:gd name="T99" fmla="*/ 0 h 255"/>
                <a:gd name="T100" fmla="*/ 0 w 9"/>
                <a:gd name="T101" fmla="*/ 0 h 255"/>
                <a:gd name="T102" fmla="*/ 0 w 9"/>
                <a:gd name="T103" fmla="*/ 0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9" h="255">
                  <a:moveTo>
                    <a:pt x="9" y="232"/>
                  </a:moveTo>
                  <a:lnTo>
                    <a:pt x="0" y="232"/>
                  </a:lnTo>
                  <a:lnTo>
                    <a:pt x="0" y="255"/>
                  </a:lnTo>
                  <a:lnTo>
                    <a:pt x="9" y="255"/>
                  </a:lnTo>
                  <a:lnTo>
                    <a:pt x="9" y="232"/>
                  </a:lnTo>
                  <a:moveTo>
                    <a:pt x="9" y="206"/>
                  </a:moveTo>
                  <a:lnTo>
                    <a:pt x="0" y="206"/>
                  </a:lnTo>
                  <a:lnTo>
                    <a:pt x="0" y="223"/>
                  </a:lnTo>
                  <a:lnTo>
                    <a:pt x="9" y="223"/>
                  </a:lnTo>
                  <a:lnTo>
                    <a:pt x="9" y="206"/>
                  </a:lnTo>
                  <a:moveTo>
                    <a:pt x="9" y="181"/>
                  </a:moveTo>
                  <a:lnTo>
                    <a:pt x="0" y="181"/>
                  </a:lnTo>
                  <a:lnTo>
                    <a:pt x="0" y="197"/>
                  </a:lnTo>
                  <a:lnTo>
                    <a:pt x="9" y="197"/>
                  </a:lnTo>
                  <a:lnTo>
                    <a:pt x="9" y="181"/>
                  </a:lnTo>
                  <a:moveTo>
                    <a:pt x="9" y="155"/>
                  </a:moveTo>
                  <a:lnTo>
                    <a:pt x="0" y="155"/>
                  </a:lnTo>
                  <a:lnTo>
                    <a:pt x="0" y="172"/>
                  </a:lnTo>
                  <a:lnTo>
                    <a:pt x="9" y="172"/>
                  </a:lnTo>
                  <a:lnTo>
                    <a:pt x="9" y="155"/>
                  </a:lnTo>
                  <a:moveTo>
                    <a:pt x="9" y="129"/>
                  </a:moveTo>
                  <a:lnTo>
                    <a:pt x="0" y="129"/>
                  </a:lnTo>
                  <a:lnTo>
                    <a:pt x="0" y="146"/>
                  </a:lnTo>
                  <a:lnTo>
                    <a:pt x="9" y="146"/>
                  </a:lnTo>
                  <a:lnTo>
                    <a:pt x="9" y="129"/>
                  </a:lnTo>
                  <a:moveTo>
                    <a:pt x="9" y="104"/>
                  </a:moveTo>
                  <a:lnTo>
                    <a:pt x="0" y="104"/>
                  </a:lnTo>
                  <a:lnTo>
                    <a:pt x="0" y="120"/>
                  </a:lnTo>
                  <a:lnTo>
                    <a:pt x="9" y="120"/>
                  </a:lnTo>
                  <a:lnTo>
                    <a:pt x="9" y="104"/>
                  </a:lnTo>
                  <a:moveTo>
                    <a:pt x="9" y="78"/>
                  </a:moveTo>
                  <a:lnTo>
                    <a:pt x="0" y="78"/>
                  </a:lnTo>
                  <a:lnTo>
                    <a:pt x="0" y="95"/>
                  </a:lnTo>
                  <a:lnTo>
                    <a:pt x="9" y="95"/>
                  </a:lnTo>
                  <a:lnTo>
                    <a:pt x="9" y="78"/>
                  </a:lnTo>
                  <a:moveTo>
                    <a:pt x="9" y="52"/>
                  </a:moveTo>
                  <a:lnTo>
                    <a:pt x="0" y="52"/>
                  </a:lnTo>
                  <a:lnTo>
                    <a:pt x="0" y="69"/>
                  </a:lnTo>
                  <a:lnTo>
                    <a:pt x="9" y="69"/>
                  </a:lnTo>
                  <a:lnTo>
                    <a:pt x="9" y="52"/>
                  </a:lnTo>
                  <a:moveTo>
                    <a:pt x="9" y="27"/>
                  </a:moveTo>
                  <a:lnTo>
                    <a:pt x="0" y="27"/>
                  </a:lnTo>
                  <a:lnTo>
                    <a:pt x="0" y="43"/>
                  </a:lnTo>
                  <a:lnTo>
                    <a:pt x="9" y="43"/>
                  </a:lnTo>
                  <a:lnTo>
                    <a:pt x="9" y="27"/>
                  </a:lnTo>
                  <a:moveTo>
                    <a:pt x="0" y="0"/>
                  </a:moveTo>
                  <a:lnTo>
                    <a:pt x="0" y="0"/>
                  </a:lnTo>
                  <a:lnTo>
                    <a:pt x="0" y="18"/>
                  </a:lnTo>
                  <a:lnTo>
                    <a:pt x="9" y="18"/>
                  </a:lnTo>
                  <a:lnTo>
                    <a:pt x="9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25" name="Freeform 219">
              <a:extLst>
                <a:ext uri="{FF2B5EF4-FFF2-40B4-BE49-F238E27FC236}">
                  <a16:creationId xmlns:a16="http://schemas.microsoft.com/office/drawing/2014/main" xmlns="" id="{BD7C8F6B-1299-44B0-9514-59E3B384191D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959850" y="5940426"/>
              <a:ext cx="14288" cy="404813"/>
            </a:xfrm>
            <a:custGeom>
              <a:avLst/>
              <a:gdLst>
                <a:gd name="T0" fmla="*/ 9 w 9"/>
                <a:gd name="T1" fmla="*/ 232 h 255"/>
                <a:gd name="T2" fmla="*/ 0 w 9"/>
                <a:gd name="T3" fmla="*/ 232 h 255"/>
                <a:gd name="T4" fmla="*/ 0 w 9"/>
                <a:gd name="T5" fmla="*/ 255 h 255"/>
                <a:gd name="T6" fmla="*/ 9 w 9"/>
                <a:gd name="T7" fmla="*/ 255 h 255"/>
                <a:gd name="T8" fmla="*/ 9 w 9"/>
                <a:gd name="T9" fmla="*/ 232 h 255"/>
                <a:gd name="T10" fmla="*/ 9 w 9"/>
                <a:gd name="T11" fmla="*/ 206 h 255"/>
                <a:gd name="T12" fmla="*/ 0 w 9"/>
                <a:gd name="T13" fmla="*/ 206 h 255"/>
                <a:gd name="T14" fmla="*/ 0 w 9"/>
                <a:gd name="T15" fmla="*/ 223 h 255"/>
                <a:gd name="T16" fmla="*/ 9 w 9"/>
                <a:gd name="T17" fmla="*/ 223 h 255"/>
                <a:gd name="T18" fmla="*/ 9 w 9"/>
                <a:gd name="T19" fmla="*/ 206 h 255"/>
                <a:gd name="T20" fmla="*/ 9 w 9"/>
                <a:gd name="T21" fmla="*/ 181 h 255"/>
                <a:gd name="T22" fmla="*/ 0 w 9"/>
                <a:gd name="T23" fmla="*/ 181 h 255"/>
                <a:gd name="T24" fmla="*/ 0 w 9"/>
                <a:gd name="T25" fmla="*/ 197 h 255"/>
                <a:gd name="T26" fmla="*/ 9 w 9"/>
                <a:gd name="T27" fmla="*/ 197 h 255"/>
                <a:gd name="T28" fmla="*/ 9 w 9"/>
                <a:gd name="T29" fmla="*/ 181 h 255"/>
                <a:gd name="T30" fmla="*/ 9 w 9"/>
                <a:gd name="T31" fmla="*/ 155 h 255"/>
                <a:gd name="T32" fmla="*/ 0 w 9"/>
                <a:gd name="T33" fmla="*/ 155 h 255"/>
                <a:gd name="T34" fmla="*/ 0 w 9"/>
                <a:gd name="T35" fmla="*/ 172 h 255"/>
                <a:gd name="T36" fmla="*/ 9 w 9"/>
                <a:gd name="T37" fmla="*/ 172 h 255"/>
                <a:gd name="T38" fmla="*/ 9 w 9"/>
                <a:gd name="T39" fmla="*/ 155 h 255"/>
                <a:gd name="T40" fmla="*/ 9 w 9"/>
                <a:gd name="T41" fmla="*/ 129 h 255"/>
                <a:gd name="T42" fmla="*/ 0 w 9"/>
                <a:gd name="T43" fmla="*/ 129 h 255"/>
                <a:gd name="T44" fmla="*/ 0 w 9"/>
                <a:gd name="T45" fmla="*/ 146 h 255"/>
                <a:gd name="T46" fmla="*/ 9 w 9"/>
                <a:gd name="T47" fmla="*/ 146 h 255"/>
                <a:gd name="T48" fmla="*/ 9 w 9"/>
                <a:gd name="T49" fmla="*/ 129 h 255"/>
                <a:gd name="T50" fmla="*/ 9 w 9"/>
                <a:gd name="T51" fmla="*/ 104 h 255"/>
                <a:gd name="T52" fmla="*/ 0 w 9"/>
                <a:gd name="T53" fmla="*/ 104 h 255"/>
                <a:gd name="T54" fmla="*/ 0 w 9"/>
                <a:gd name="T55" fmla="*/ 120 h 255"/>
                <a:gd name="T56" fmla="*/ 9 w 9"/>
                <a:gd name="T57" fmla="*/ 120 h 255"/>
                <a:gd name="T58" fmla="*/ 9 w 9"/>
                <a:gd name="T59" fmla="*/ 104 h 255"/>
                <a:gd name="T60" fmla="*/ 9 w 9"/>
                <a:gd name="T61" fmla="*/ 78 h 255"/>
                <a:gd name="T62" fmla="*/ 0 w 9"/>
                <a:gd name="T63" fmla="*/ 78 h 255"/>
                <a:gd name="T64" fmla="*/ 0 w 9"/>
                <a:gd name="T65" fmla="*/ 95 h 255"/>
                <a:gd name="T66" fmla="*/ 9 w 9"/>
                <a:gd name="T67" fmla="*/ 95 h 255"/>
                <a:gd name="T68" fmla="*/ 9 w 9"/>
                <a:gd name="T69" fmla="*/ 78 h 255"/>
                <a:gd name="T70" fmla="*/ 9 w 9"/>
                <a:gd name="T71" fmla="*/ 52 h 255"/>
                <a:gd name="T72" fmla="*/ 0 w 9"/>
                <a:gd name="T73" fmla="*/ 52 h 255"/>
                <a:gd name="T74" fmla="*/ 0 w 9"/>
                <a:gd name="T75" fmla="*/ 69 h 255"/>
                <a:gd name="T76" fmla="*/ 9 w 9"/>
                <a:gd name="T77" fmla="*/ 69 h 255"/>
                <a:gd name="T78" fmla="*/ 9 w 9"/>
                <a:gd name="T79" fmla="*/ 52 h 255"/>
                <a:gd name="T80" fmla="*/ 9 w 9"/>
                <a:gd name="T81" fmla="*/ 27 h 255"/>
                <a:gd name="T82" fmla="*/ 0 w 9"/>
                <a:gd name="T83" fmla="*/ 27 h 255"/>
                <a:gd name="T84" fmla="*/ 0 w 9"/>
                <a:gd name="T85" fmla="*/ 43 h 255"/>
                <a:gd name="T86" fmla="*/ 9 w 9"/>
                <a:gd name="T87" fmla="*/ 43 h 255"/>
                <a:gd name="T88" fmla="*/ 9 w 9"/>
                <a:gd name="T89" fmla="*/ 27 h 255"/>
                <a:gd name="T90" fmla="*/ 0 w 9"/>
                <a:gd name="T91" fmla="*/ 0 h 255"/>
                <a:gd name="T92" fmla="*/ 0 w 9"/>
                <a:gd name="T93" fmla="*/ 0 h 255"/>
                <a:gd name="T94" fmla="*/ 0 w 9"/>
                <a:gd name="T95" fmla="*/ 18 h 255"/>
                <a:gd name="T96" fmla="*/ 9 w 9"/>
                <a:gd name="T97" fmla="*/ 18 h 255"/>
                <a:gd name="T98" fmla="*/ 9 w 9"/>
                <a:gd name="T99" fmla="*/ 0 h 255"/>
                <a:gd name="T100" fmla="*/ 0 w 9"/>
                <a:gd name="T101" fmla="*/ 0 h 255"/>
                <a:gd name="T102" fmla="*/ 0 w 9"/>
                <a:gd name="T103" fmla="*/ 0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9" h="255">
                  <a:moveTo>
                    <a:pt x="9" y="232"/>
                  </a:moveTo>
                  <a:lnTo>
                    <a:pt x="0" y="232"/>
                  </a:lnTo>
                  <a:lnTo>
                    <a:pt x="0" y="255"/>
                  </a:lnTo>
                  <a:lnTo>
                    <a:pt x="9" y="255"/>
                  </a:lnTo>
                  <a:lnTo>
                    <a:pt x="9" y="232"/>
                  </a:lnTo>
                  <a:close/>
                  <a:moveTo>
                    <a:pt x="9" y="206"/>
                  </a:moveTo>
                  <a:lnTo>
                    <a:pt x="0" y="206"/>
                  </a:lnTo>
                  <a:lnTo>
                    <a:pt x="0" y="223"/>
                  </a:lnTo>
                  <a:lnTo>
                    <a:pt x="9" y="223"/>
                  </a:lnTo>
                  <a:lnTo>
                    <a:pt x="9" y="206"/>
                  </a:lnTo>
                  <a:close/>
                  <a:moveTo>
                    <a:pt x="9" y="181"/>
                  </a:moveTo>
                  <a:lnTo>
                    <a:pt x="0" y="181"/>
                  </a:lnTo>
                  <a:lnTo>
                    <a:pt x="0" y="197"/>
                  </a:lnTo>
                  <a:lnTo>
                    <a:pt x="9" y="197"/>
                  </a:lnTo>
                  <a:lnTo>
                    <a:pt x="9" y="181"/>
                  </a:lnTo>
                  <a:close/>
                  <a:moveTo>
                    <a:pt x="9" y="155"/>
                  </a:moveTo>
                  <a:lnTo>
                    <a:pt x="0" y="155"/>
                  </a:lnTo>
                  <a:lnTo>
                    <a:pt x="0" y="172"/>
                  </a:lnTo>
                  <a:lnTo>
                    <a:pt x="9" y="172"/>
                  </a:lnTo>
                  <a:lnTo>
                    <a:pt x="9" y="155"/>
                  </a:lnTo>
                  <a:close/>
                  <a:moveTo>
                    <a:pt x="9" y="129"/>
                  </a:moveTo>
                  <a:lnTo>
                    <a:pt x="0" y="129"/>
                  </a:lnTo>
                  <a:lnTo>
                    <a:pt x="0" y="146"/>
                  </a:lnTo>
                  <a:lnTo>
                    <a:pt x="9" y="146"/>
                  </a:lnTo>
                  <a:lnTo>
                    <a:pt x="9" y="129"/>
                  </a:lnTo>
                  <a:close/>
                  <a:moveTo>
                    <a:pt x="9" y="104"/>
                  </a:moveTo>
                  <a:lnTo>
                    <a:pt x="0" y="104"/>
                  </a:lnTo>
                  <a:lnTo>
                    <a:pt x="0" y="120"/>
                  </a:lnTo>
                  <a:lnTo>
                    <a:pt x="9" y="120"/>
                  </a:lnTo>
                  <a:lnTo>
                    <a:pt x="9" y="104"/>
                  </a:lnTo>
                  <a:close/>
                  <a:moveTo>
                    <a:pt x="9" y="78"/>
                  </a:moveTo>
                  <a:lnTo>
                    <a:pt x="0" y="78"/>
                  </a:lnTo>
                  <a:lnTo>
                    <a:pt x="0" y="95"/>
                  </a:lnTo>
                  <a:lnTo>
                    <a:pt x="9" y="95"/>
                  </a:lnTo>
                  <a:lnTo>
                    <a:pt x="9" y="78"/>
                  </a:lnTo>
                  <a:close/>
                  <a:moveTo>
                    <a:pt x="9" y="52"/>
                  </a:moveTo>
                  <a:lnTo>
                    <a:pt x="0" y="52"/>
                  </a:lnTo>
                  <a:lnTo>
                    <a:pt x="0" y="69"/>
                  </a:lnTo>
                  <a:lnTo>
                    <a:pt x="9" y="69"/>
                  </a:lnTo>
                  <a:lnTo>
                    <a:pt x="9" y="52"/>
                  </a:lnTo>
                  <a:close/>
                  <a:moveTo>
                    <a:pt x="9" y="27"/>
                  </a:moveTo>
                  <a:lnTo>
                    <a:pt x="0" y="27"/>
                  </a:lnTo>
                  <a:lnTo>
                    <a:pt x="0" y="43"/>
                  </a:lnTo>
                  <a:lnTo>
                    <a:pt x="9" y="43"/>
                  </a:lnTo>
                  <a:lnTo>
                    <a:pt x="9" y="27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18"/>
                  </a:lnTo>
                  <a:lnTo>
                    <a:pt x="9" y="18"/>
                  </a:lnTo>
                  <a:lnTo>
                    <a:pt x="9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D7C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26" name="Freeform 220">
              <a:extLst>
                <a:ext uri="{FF2B5EF4-FFF2-40B4-BE49-F238E27FC236}">
                  <a16:creationId xmlns:a16="http://schemas.microsoft.com/office/drawing/2014/main" xmlns="" id="{438ED33B-6B1F-4934-B493-1FEB7853AF13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959850" y="5940426"/>
              <a:ext cx="14288" cy="404813"/>
            </a:xfrm>
            <a:custGeom>
              <a:avLst/>
              <a:gdLst>
                <a:gd name="T0" fmla="*/ 9 w 9"/>
                <a:gd name="T1" fmla="*/ 232 h 255"/>
                <a:gd name="T2" fmla="*/ 0 w 9"/>
                <a:gd name="T3" fmla="*/ 232 h 255"/>
                <a:gd name="T4" fmla="*/ 0 w 9"/>
                <a:gd name="T5" fmla="*/ 255 h 255"/>
                <a:gd name="T6" fmla="*/ 9 w 9"/>
                <a:gd name="T7" fmla="*/ 255 h 255"/>
                <a:gd name="T8" fmla="*/ 9 w 9"/>
                <a:gd name="T9" fmla="*/ 232 h 255"/>
                <a:gd name="T10" fmla="*/ 9 w 9"/>
                <a:gd name="T11" fmla="*/ 206 h 255"/>
                <a:gd name="T12" fmla="*/ 0 w 9"/>
                <a:gd name="T13" fmla="*/ 206 h 255"/>
                <a:gd name="T14" fmla="*/ 0 w 9"/>
                <a:gd name="T15" fmla="*/ 223 h 255"/>
                <a:gd name="T16" fmla="*/ 9 w 9"/>
                <a:gd name="T17" fmla="*/ 223 h 255"/>
                <a:gd name="T18" fmla="*/ 9 w 9"/>
                <a:gd name="T19" fmla="*/ 206 h 255"/>
                <a:gd name="T20" fmla="*/ 9 w 9"/>
                <a:gd name="T21" fmla="*/ 181 h 255"/>
                <a:gd name="T22" fmla="*/ 0 w 9"/>
                <a:gd name="T23" fmla="*/ 181 h 255"/>
                <a:gd name="T24" fmla="*/ 0 w 9"/>
                <a:gd name="T25" fmla="*/ 197 h 255"/>
                <a:gd name="T26" fmla="*/ 9 w 9"/>
                <a:gd name="T27" fmla="*/ 197 h 255"/>
                <a:gd name="T28" fmla="*/ 9 w 9"/>
                <a:gd name="T29" fmla="*/ 181 h 255"/>
                <a:gd name="T30" fmla="*/ 9 w 9"/>
                <a:gd name="T31" fmla="*/ 155 h 255"/>
                <a:gd name="T32" fmla="*/ 0 w 9"/>
                <a:gd name="T33" fmla="*/ 155 h 255"/>
                <a:gd name="T34" fmla="*/ 0 w 9"/>
                <a:gd name="T35" fmla="*/ 172 h 255"/>
                <a:gd name="T36" fmla="*/ 9 w 9"/>
                <a:gd name="T37" fmla="*/ 172 h 255"/>
                <a:gd name="T38" fmla="*/ 9 w 9"/>
                <a:gd name="T39" fmla="*/ 155 h 255"/>
                <a:gd name="T40" fmla="*/ 9 w 9"/>
                <a:gd name="T41" fmla="*/ 129 h 255"/>
                <a:gd name="T42" fmla="*/ 0 w 9"/>
                <a:gd name="T43" fmla="*/ 129 h 255"/>
                <a:gd name="T44" fmla="*/ 0 w 9"/>
                <a:gd name="T45" fmla="*/ 146 h 255"/>
                <a:gd name="T46" fmla="*/ 9 w 9"/>
                <a:gd name="T47" fmla="*/ 146 h 255"/>
                <a:gd name="T48" fmla="*/ 9 w 9"/>
                <a:gd name="T49" fmla="*/ 129 h 255"/>
                <a:gd name="T50" fmla="*/ 9 w 9"/>
                <a:gd name="T51" fmla="*/ 104 h 255"/>
                <a:gd name="T52" fmla="*/ 0 w 9"/>
                <a:gd name="T53" fmla="*/ 104 h 255"/>
                <a:gd name="T54" fmla="*/ 0 w 9"/>
                <a:gd name="T55" fmla="*/ 120 h 255"/>
                <a:gd name="T56" fmla="*/ 9 w 9"/>
                <a:gd name="T57" fmla="*/ 120 h 255"/>
                <a:gd name="T58" fmla="*/ 9 w 9"/>
                <a:gd name="T59" fmla="*/ 104 h 255"/>
                <a:gd name="T60" fmla="*/ 9 w 9"/>
                <a:gd name="T61" fmla="*/ 78 h 255"/>
                <a:gd name="T62" fmla="*/ 0 w 9"/>
                <a:gd name="T63" fmla="*/ 78 h 255"/>
                <a:gd name="T64" fmla="*/ 0 w 9"/>
                <a:gd name="T65" fmla="*/ 95 h 255"/>
                <a:gd name="T66" fmla="*/ 9 w 9"/>
                <a:gd name="T67" fmla="*/ 95 h 255"/>
                <a:gd name="T68" fmla="*/ 9 w 9"/>
                <a:gd name="T69" fmla="*/ 78 h 255"/>
                <a:gd name="T70" fmla="*/ 9 w 9"/>
                <a:gd name="T71" fmla="*/ 52 h 255"/>
                <a:gd name="T72" fmla="*/ 0 w 9"/>
                <a:gd name="T73" fmla="*/ 52 h 255"/>
                <a:gd name="T74" fmla="*/ 0 w 9"/>
                <a:gd name="T75" fmla="*/ 69 h 255"/>
                <a:gd name="T76" fmla="*/ 9 w 9"/>
                <a:gd name="T77" fmla="*/ 69 h 255"/>
                <a:gd name="T78" fmla="*/ 9 w 9"/>
                <a:gd name="T79" fmla="*/ 52 h 255"/>
                <a:gd name="T80" fmla="*/ 9 w 9"/>
                <a:gd name="T81" fmla="*/ 27 h 255"/>
                <a:gd name="T82" fmla="*/ 0 w 9"/>
                <a:gd name="T83" fmla="*/ 27 h 255"/>
                <a:gd name="T84" fmla="*/ 0 w 9"/>
                <a:gd name="T85" fmla="*/ 43 h 255"/>
                <a:gd name="T86" fmla="*/ 9 w 9"/>
                <a:gd name="T87" fmla="*/ 43 h 255"/>
                <a:gd name="T88" fmla="*/ 9 w 9"/>
                <a:gd name="T89" fmla="*/ 27 h 255"/>
                <a:gd name="T90" fmla="*/ 0 w 9"/>
                <a:gd name="T91" fmla="*/ 0 h 255"/>
                <a:gd name="T92" fmla="*/ 0 w 9"/>
                <a:gd name="T93" fmla="*/ 0 h 255"/>
                <a:gd name="T94" fmla="*/ 0 w 9"/>
                <a:gd name="T95" fmla="*/ 18 h 255"/>
                <a:gd name="T96" fmla="*/ 9 w 9"/>
                <a:gd name="T97" fmla="*/ 18 h 255"/>
                <a:gd name="T98" fmla="*/ 9 w 9"/>
                <a:gd name="T99" fmla="*/ 0 h 255"/>
                <a:gd name="T100" fmla="*/ 0 w 9"/>
                <a:gd name="T101" fmla="*/ 0 h 255"/>
                <a:gd name="T102" fmla="*/ 0 w 9"/>
                <a:gd name="T103" fmla="*/ 0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9" h="255">
                  <a:moveTo>
                    <a:pt x="9" y="232"/>
                  </a:moveTo>
                  <a:lnTo>
                    <a:pt x="0" y="232"/>
                  </a:lnTo>
                  <a:lnTo>
                    <a:pt x="0" y="255"/>
                  </a:lnTo>
                  <a:lnTo>
                    <a:pt x="9" y="255"/>
                  </a:lnTo>
                  <a:lnTo>
                    <a:pt x="9" y="232"/>
                  </a:lnTo>
                  <a:moveTo>
                    <a:pt x="9" y="206"/>
                  </a:moveTo>
                  <a:lnTo>
                    <a:pt x="0" y="206"/>
                  </a:lnTo>
                  <a:lnTo>
                    <a:pt x="0" y="223"/>
                  </a:lnTo>
                  <a:lnTo>
                    <a:pt x="9" y="223"/>
                  </a:lnTo>
                  <a:lnTo>
                    <a:pt x="9" y="206"/>
                  </a:lnTo>
                  <a:moveTo>
                    <a:pt x="9" y="181"/>
                  </a:moveTo>
                  <a:lnTo>
                    <a:pt x="0" y="181"/>
                  </a:lnTo>
                  <a:lnTo>
                    <a:pt x="0" y="197"/>
                  </a:lnTo>
                  <a:lnTo>
                    <a:pt x="9" y="197"/>
                  </a:lnTo>
                  <a:lnTo>
                    <a:pt x="9" y="181"/>
                  </a:lnTo>
                  <a:moveTo>
                    <a:pt x="9" y="155"/>
                  </a:moveTo>
                  <a:lnTo>
                    <a:pt x="0" y="155"/>
                  </a:lnTo>
                  <a:lnTo>
                    <a:pt x="0" y="172"/>
                  </a:lnTo>
                  <a:lnTo>
                    <a:pt x="9" y="172"/>
                  </a:lnTo>
                  <a:lnTo>
                    <a:pt x="9" y="155"/>
                  </a:lnTo>
                  <a:moveTo>
                    <a:pt x="9" y="129"/>
                  </a:moveTo>
                  <a:lnTo>
                    <a:pt x="0" y="129"/>
                  </a:lnTo>
                  <a:lnTo>
                    <a:pt x="0" y="146"/>
                  </a:lnTo>
                  <a:lnTo>
                    <a:pt x="9" y="146"/>
                  </a:lnTo>
                  <a:lnTo>
                    <a:pt x="9" y="129"/>
                  </a:lnTo>
                  <a:moveTo>
                    <a:pt x="9" y="104"/>
                  </a:moveTo>
                  <a:lnTo>
                    <a:pt x="0" y="104"/>
                  </a:lnTo>
                  <a:lnTo>
                    <a:pt x="0" y="120"/>
                  </a:lnTo>
                  <a:lnTo>
                    <a:pt x="9" y="120"/>
                  </a:lnTo>
                  <a:lnTo>
                    <a:pt x="9" y="104"/>
                  </a:lnTo>
                  <a:moveTo>
                    <a:pt x="9" y="78"/>
                  </a:moveTo>
                  <a:lnTo>
                    <a:pt x="0" y="78"/>
                  </a:lnTo>
                  <a:lnTo>
                    <a:pt x="0" y="95"/>
                  </a:lnTo>
                  <a:lnTo>
                    <a:pt x="9" y="95"/>
                  </a:lnTo>
                  <a:lnTo>
                    <a:pt x="9" y="78"/>
                  </a:lnTo>
                  <a:moveTo>
                    <a:pt x="9" y="52"/>
                  </a:moveTo>
                  <a:lnTo>
                    <a:pt x="0" y="52"/>
                  </a:lnTo>
                  <a:lnTo>
                    <a:pt x="0" y="69"/>
                  </a:lnTo>
                  <a:lnTo>
                    <a:pt x="9" y="69"/>
                  </a:lnTo>
                  <a:lnTo>
                    <a:pt x="9" y="52"/>
                  </a:lnTo>
                  <a:moveTo>
                    <a:pt x="9" y="27"/>
                  </a:moveTo>
                  <a:lnTo>
                    <a:pt x="0" y="27"/>
                  </a:lnTo>
                  <a:lnTo>
                    <a:pt x="0" y="43"/>
                  </a:lnTo>
                  <a:lnTo>
                    <a:pt x="9" y="43"/>
                  </a:lnTo>
                  <a:lnTo>
                    <a:pt x="9" y="27"/>
                  </a:lnTo>
                  <a:moveTo>
                    <a:pt x="0" y="0"/>
                  </a:moveTo>
                  <a:lnTo>
                    <a:pt x="0" y="0"/>
                  </a:lnTo>
                  <a:lnTo>
                    <a:pt x="0" y="18"/>
                  </a:lnTo>
                  <a:lnTo>
                    <a:pt x="9" y="18"/>
                  </a:lnTo>
                  <a:lnTo>
                    <a:pt x="9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27" name="Freeform 221">
              <a:extLst>
                <a:ext uri="{FF2B5EF4-FFF2-40B4-BE49-F238E27FC236}">
                  <a16:creationId xmlns:a16="http://schemas.microsoft.com/office/drawing/2014/main" xmlns="" id="{7ED35D43-5DA2-495A-AC1C-14A4BC1FC3D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086850" y="5940426"/>
              <a:ext cx="14288" cy="404813"/>
            </a:xfrm>
            <a:custGeom>
              <a:avLst/>
              <a:gdLst>
                <a:gd name="T0" fmla="*/ 9 w 9"/>
                <a:gd name="T1" fmla="*/ 232 h 255"/>
                <a:gd name="T2" fmla="*/ 0 w 9"/>
                <a:gd name="T3" fmla="*/ 232 h 255"/>
                <a:gd name="T4" fmla="*/ 0 w 9"/>
                <a:gd name="T5" fmla="*/ 255 h 255"/>
                <a:gd name="T6" fmla="*/ 9 w 9"/>
                <a:gd name="T7" fmla="*/ 255 h 255"/>
                <a:gd name="T8" fmla="*/ 9 w 9"/>
                <a:gd name="T9" fmla="*/ 232 h 255"/>
                <a:gd name="T10" fmla="*/ 9 w 9"/>
                <a:gd name="T11" fmla="*/ 206 h 255"/>
                <a:gd name="T12" fmla="*/ 0 w 9"/>
                <a:gd name="T13" fmla="*/ 206 h 255"/>
                <a:gd name="T14" fmla="*/ 0 w 9"/>
                <a:gd name="T15" fmla="*/ 223 h 255"/>
                <a:gd name="T16" fmla="*/ 9 w 9"/>
                <a:gd name="T17" fmla="*/ 223 h 255"/>
                <a:gd name="T18" fmla="*/ 9 w 9"/>
                <a:gd name="T19" fmla="*/ 206 h 255"/>
                <a:gd name="T20" fmla="*/ 9 w 9"/>
                <a:gd name="T21" fmla="*/ 181 h 255"/>
                <a:gd name="T22" fmla="*/ 0 w 9"/>
                <a:gd name="T23" fmla="*/ 181 h 255"/>
                <a:gd name="T24" fmla="*/ 0 w 9"/>
                <a:gd name="T25" fmla="*/ 197 h 255"/>
                <a:gd name="T26" fmla="*/ 9 w 9"/>
                <a:gd name="T27" fmla="*/ 197 h 255"/>
                <a:gd name="T28" fmla="*/ 9 w 9"/>
                <a:gd name="T29" fmla="*/ 181 h 255"/>
                <a:gd name="T30" fmla="*/ 9 w 9"/>
                <a:gd name="T31" fmla="*/ 155 h 255"/>
                <a:gd name="T32" fmla="*/ 0 w 9"/>
                <a:gd name="T33" fmla="*/ 155 h 255"/>
                <a:gd name="T34" fmla="*/ 0 w 9"/>
                <a:gd name="T35" fmla="*/ 172 h 255"/>
                <a:gd name="T36" fmla="*/ 9 w 9"/>
                <a:gd name="T37" fmla="*/ 172 h 255"/>
                <a:gd name="T38" fmla="*/ 9 w 9"/>
                <a:gd name="T39" fmla="*/ 155 h 255"/>
                <a:gd name="T40" fmla="*/ 9 w 9"/>
                <a:gd name="T41" fmla="*/ 129 h 255"/>
                <a:gd name="T42" fmla="*/ 0 w 9"/>
                <a:gd name="T43" fmla="*/ 129 h 255"/>
                <a:gd name="T44" fmla="*/ 0 w 9"/>
                <a:gd name="T45" fmla="*/ 146 h 255"/>
                <a:gd name="T46" fmla="*/ 9 w 9"/>
                <a:gd name="T47" fmla="*/ 146 h 255"/>
                <a:gd name="T48" fmla="*/ 9 w 9"/>
                <a:gd name="T49" fmla="*/ 129 h 255"/>
                <a:gd name="T50" fmla="*/ 9 w 9"/>
                <a:gd name="T51" fmla="*/ 104 h 255"/>
                <a:gd name="T52" fmla="*/ 0 w 9"/>
                <a:gd name="T53" fmla="*/ 104 h 255"/>
                <a:gd name="T54" fmla="*/ 0 w 9"/>
                <a:gd name="T55" fmla="*/ 120 h 255"/>
                <a:gd name="T56" fmla="*/ 9 w 9"/>
                <a:gd name="T57" fmla="*/ 120 h 255"/>
                <a:gd name="T58" fmla="*/ 9 w 9"/>
                <a:gd name="T59" fmla="*/ 104 h 255"/>
                <a:gd name="T60" fmla="*/ 9 w 9"/>
                <a:gd name="T61" fmla="*/ 78 h 255"/>
                <a:gd name="T62" fmla="*/ 0 w 9"/>
                <a:gd name="T63" fmla="*/ 78 h 255"/>
                <a:gd name="T64" fmla="*/ 0 w 9"/>
                <a:gd name="T65" fmla="*/ 95 h 255"/>
                <a:gd name="T66" fmla="*/ 9 w 9"/>
                <a:gd name="T67" fmla="*/ 95 h 255"/>
                <a:gd name="T68" fmla="*/ 9 w 9"/>
                <a:gd name="T69" fmla="*/ 78 h 255"/>
                <a:gd name="T70" fmla="*/ 9 w 9"/>
                <a:gd name="T71" fmla="*/ 52 h 255"/>
                <a:gd name="T72" fmla="*/ 0 w 9"/>
                <a:gd name="T73" fmla="*/ 52 h 255"/>
                <a:gd name="T74" fmla="*/ 0 w 9"/>
                <a:gd name="T75" fmla="*/ 69 h 255"/>
                <a:gd name="T76" fmla="*/ 9 w 9"/>
                <a:gd name="T77" fmla="*/ 69 h 255"/>
                <a:gd name="T78" fmla="*/ 9 w 9"/>
                <a:gd name="T79" fmla="*/ 52 h 255"/>
                <a:gd name="T80" fmla="*/ 9 w 9"/>
                <a:gd name="T81" fmla="*/ 27 h 255"/>
                <a:gd name="T82" fmla="*/ 0 w 9"/>
                <a:gd name="T83" fmla="*/ 27 h 255"/>
                <a:gd name="T84" fmla="*/ 0 w 9"/>
                <a:gd name="T85" fmla="*/ 43 h 255"/>
                <a:gd name="T86" fmla="*/ 9 w 9"/>
                <a:gd name="T87" fmla="*/ 43 h 255"/>
                <a:gd name="T88" fmla="*/ 9 w 9"/>
                <a:gd name="T89" fmla="*/ 27 h 255"/>
                <a:gd name="T90" fmla="*/ 0 w 9"/>
                <a:gd name="T91" fmla="*/ 0 h 255"/>
                <a:gd name="T92" fmla="*/ 0 w 9"/>
                <a:gd name="T93" fmla="*/ 0 h 255"/>
                <a:gd name="T94" fmla="*/ 0 w 9"/>
                <a:gd name="T95" fmla="*/ 18 h 255"/>
                <a:gd name="T96" fmla="*/ 9 w 9"/>
                <a:gd name="T97" fmla="*/ 18 h 255"/>
                <a:gd name="T98" fmla="*/ 9 w 9"/>
                <a:gd name="T99" fmla="*/ 0 h 255"/>
                <a:gd name="T100" fmla="*/ 0 w 9"/>
                <a:gd name="T101" fmla="*/ 0 h 255"/>
                <a:gd name="T102" fmla="*/ 0 w 9"/>
                <a:gd name="T103" fmla="*/ 0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9" h="255">
                  <a:moveTo>
                    <a:pt x="9" y="232"/>
                  </a:moveTo>
                  <a:lnTo>
                    <a:pt x="0" y="232"/>
                  </a:lnTo>
                  <a:lnTo>
                    <a:pt x="0" y="255"/>
                  </a:lnTo>
                  <a:lnTo>
                    <a:pt x="9" y="255"/>
                  </a:lnTo>
                  <a:lnTo>
                    <a:pt x="9" y="232"/>
                  </a:lnTo>
                  <a:close/>
                  <a:moveTo>
                    <a:pt x="9" y="206"/>
                  </a:moveTo>
                  <a:lnTo>
                    <a:pt x="0" y="206"/>
                  </a:lnTo>
                  <a:lnTo>
                    <a:pt x="0" y="223"/>
                  </a:lnTo>
                  <a:lnTo>
                    <a:pt x="9" y="223"/>
                  </a:lnTo>
                  <a:lnTo>
                    <a:pt x="9" y="206"/>
                  </a:lnTo>
                  <a:close/>
                  <a:moveTo>
                    <a:pt x="9" y="181"/>
                  </a:moveTo>
                  <a:lnTo>
                    <a:pt x="0" y="181"/>
                  </a:lnTo>
                  <a:lnTo>
                    <a:pt x="0" y="197"/>
                  </a:lnTo>
                  <a:lnTo>
                    <a:pt x="9" y="197"/>
                  </a:lnTo>
                  <a:lnTo>
                    <a:pt x="9" y="181"/>
                  </a:lnTo>
                  <a:close/>
                  <a:moveTo>
                    <a:pt x="9" y="155"/>
                  </a:moveTo>
                  <a:lnTo>
                    <a:pt x="0" y="155"/>
                  </a:lnTo>
                  <a:lnTo>
                    <a:pt x="0" y="172"/>
                  </a:lnTo>
                  <a:lnTo>
                    <a:pt x="9" y="172"/>
                  </a:lnTo>
                  <a:lnTo>
                    <a:pt x="9" y="155"/>
                  </a:lnTo>
                  <a:close/>
                  <a:moveTo>
                    <a:pt x="9" y="129"/>
                  </a:moveTo>
                  <a:lnTo>
                    <a:pt x="0" y="129"/>
                  </a:lnTo>
                  <a:lnTo>
                    <a:pt x="0" y="146"/>
                  </a:lnTo>
                  <a:lnTo>
                    <a:pt x="9" y="146"/>
                  </a:lnTo>
                  <a:lnTo>
                    <a:pt x="9" y="129"/>
                  </a:lnTo>
                  <a:close/>
                  <a:moveTo>
                    <a:pt x="9" y="104"/>
                  </a:moveTo>
                  <a:lnTo>
                    <a:pt x="0" y="104"/>
                  </a:lnTo>
                  <a:lnTo>
                    <a:pt x="0" y="120"/>
                  </a:lnTo>
                  <a:lnTo>
                    <a:pt x="9" y="120"/>
                  </a:lnTo>
                  <a:lnTo>
                    <a:pt x="9" y="104"/>
                  </a:lnTo>
                  <a:close/>
                  <a:moveTo>
                    <a:pt x="9" y="78"/>
                  </a:moveTo>
                  <a:lnTo>
                    <a:pt x="0" y="78"/>
                  </a:lnTo>
                  <a:lnTo>
                    <a:pt x="0" y="95"/>
                  </a:lnTo>
                  <a:lnTo>
                    <a:pt x="9" y="95"/>
                  </a:lnTo>
                  <a:lnTo>
                    <a:pt x="9" y="78"/>
                  </a:lnTo>
                  <a:close/>
                  <a:moveTo>
                    <a:pt x="9" y="52"/>
                  </a:moveTo>
                  <a:lnTo>
                    <a:pt x="0" y="52"/>
                  </a:lnTo>
                  <a:lnTo>
                    <a:pt x="0" y="69"/>
                  </a:lnTo>
                  <a:lnTo>
                    <a:pt x="9" y="69"/>
                  </a:lnTo>
                  <a:lnTo>
                    <a:pt x="9" y="52"/>
                  </a:lnTo>
                  <a:close/>
                  <a:moveTo>
                    <a:pt x="9" y="27"/>
                  </a:moveTo>
                  <a:lnTo>
                    <a:pt x="0" y="27"/>
                  </a:lnTo>
                  <a:lnTo>
                    <a:pt x="0" y="43"/>
                  </a:lnTo>
                  <a:lnTo>
                    <a:pt x="9" y="43"/>
                  </a:lnTo>
                  <a:lnTo>
                    <a:pt x="9" y="27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18"/>
                  </a:lnTo>
                  <a:lnTo>
                    <a:pt x="9" y="18"/>
                  </a:lnTo>
                  <a:lnTo>
                    <a:pt x="9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D7C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28" name="Freeform 222">
              <a:extLst>
                <a:ext uri="{FF2B5EF4-FFF2-40B4-BE49-F238E27FC236}">
                  <a16:creationId xmlns:a16="http://schemas.microsoft.com/office/drawing/2014/main" xmlns="" id="{DD3D4D04-8967-45E7-B5E8-FE7D689BE191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086850" y="5940426"/>
              <a:ext cx="14288" cy="404813"/>
            </a:xfrm>
            <a:custGeom>
              <a:avLst/>
              <a:gdLst>
                <a:gd name="T0" fmla="*/ 9 w 9"/>
                <a:gd name="T1" fmla="*/ 232 h 255"/>
                <a:gd name="T2" fmla="*/ 0 w 9"/>
                <a:gd name="T3" fmla="*/ 232 h 255"/>
                <a:gd name="T4" fmla="*/ 0 w 9"/>
                <a:gd name="T5" fmla="*/ 255 h 255"/>
                <a:gd name="T6" fmla="*/ 9 w 9"/>
                <a:gd name="T7" fmla="*/ 255 h 255"/>
                <a:gd name="T8" fmla="*/ 9 w 9"/>
                <a:gd name="T9" fmla="*/ 232 h 255"/>
                <a:gd name="T10" fmla="*/ 9 w 9"/>
                <a:gd name="T11" fmla="*/ 206 h 255"/>
                <a:gd name="T12" fmla="*/ 0 w 9"/>
                <a:gd name="T13" fmla="*/ 206 h 255"/>
                <a:gd name="T14" fmla="*/ 0 w 9"/>
                <a:gd name="T15" fmla="*/ 223 h 255"/>
                <a:gd name="T16" fmla="*/ 9 w 9"/>
                <a:gd name="T17" fmla="*/ 223 h 255"/>
                <a:gd name="T18" fmla="*/ 9 w 9"/>
                <a:gd name="T19" fmla="*/ 206 h 255"/>
                <a:gd name="T20" fmla="*/ 9 w 9"/>
                <a:gd name="T21" fmla="*/ 181 h 255"/>
                <a:gd name="T22" fmla="*/ 0 w 9"/>
                <a:gd name="T23" fmla="*/ 181 h 255"/>
                <a:gd name="T24" fmla="*/ 0 w 9"/>
                <a:gd name="T25" fmla="*/ 197 h 255"/>
                <a:gd name="T26" fmla="*/ 9 w 9"/>
                <a:gd name="T27" fmla="*/ 197 h 255"/>
                <a:gd name="T28" fmla="*/ 9 w 9"/>
                <a:gd name="T29" fmla="*/ 181 h 255"/>
                <a:gd name="T30" fmla="*/ 9 w 9"/>
                <a:gd name="T31" fmla="*/ 155 h 255"/>
                <a:gd name="T32" fmla="*/ 0 w 9"/>
                <a:gd name="T33" fmla="*/ 155 h 255"/>
                <a:gd name="T34" fmla="*/ 0 w 9"/>
                <a:gd name="T35" fmla="*/ 172 h 255"/>
                <a:gd name="T36" fmla="*/ 9 w 9"/>
                <a:gd name="T37" fmla="*/ 172 h 255"/>
                <a:gd name="T38" fmla="*/ 9 w 9"/>
                <a:gd name="T39" fmla="*/ 155 h 255"/>
                <a:gd name="T40" fmla="*/ 9 w 9"/>
                <a:gd name="T41" fmla="*/ 129 h 255"/>
                <a:gd name="T42" fmla="*/ 0 w 9"/>
                <a:gd name="T43" fmla="*/ 129 h 255"/>
                <a:gd name="T44" fmla="*/ 0 w 9"/>
                <a:gd name="T45" fmla="*/ 146 h 255"/>
                <a:gd name="T46" fmla="*/ 9 w 9"/>
                <a:gd name="T47" fmla="*/ 146 h 255"/>
                <a:gd name="T48" fmla="*/ 9 w 9"/>
                <a:gd name="T49" fmla="*/ 129 h 255"/>
                <a:gd name="T50" fmla="*/ 9 w 9"/>
                <a:gd name="T51" fmla="*/ 104 h 255"/>
                <a:gd name="T52" fmla="*/ 0 w 9"/>
                <a:gd name="T53" fmla="*/ 104 h 255"/>
                <a:gd name="T54" fmla="*/ 0 w 9"/>
                <a:gd name="T55" fmla="*/ 120 h 255"/>
                <a:gd name="T56" fmla="*/ 9 w 9"/>
                <a:gd name="T57" fmla="*/ 120 h 255"/>
                <a:gd name="T58" fmla="*/ 9 w 9"/>
                <a:gd name="T59" fmla="*/ 104 h 255"/>
                <a:gd name="T60" fmla="*/ 9 w 9"/>
                <a:gd name="T61" fmla="*/ 78 h 255"/>
                <a:gd name="T62" fmla="*/ 0 w 9"/>
                <a:gd name="T63" fmla="*/ 78 h 255"/>
                <a:gd name="T64" fmla="*/ 0 w 9"/>
                <a:gd name="T65" fmla="*/ 95 h 255"/>
                <a:gd name="T66" fmla="*/ 9 w 9"/>
                <a:gd name="T67" fmla="*/ 95 h 255"/>
                <a:gd name="T68" fmla="*/ 9 w 9"/>
                <a:gd name="T69" fmla="*/ 78 h 255"/>
                <a:gd name="T70" fmla="*/ 9 w 9"/>
                <a:gd name="T71" fmla="*/ 52 h 255"/>
                <a:gd name="T72" fmla="*/ 0 w 9"/>
                <a:gd name="T73" fmla="*/ 52 h 255"/>
                <a:gd name="T74" fmla="*/ 0 w 9"/>
                <a:gd name="T75" fmla="*/ 69 h 255"/>
                <a:gd name="T76" fmla="*/ 9 w 9"/>
                <a:gd name="T77" fmla="*/ 69 h 255"/>
                <a:gd name="T78" fmla="*/ 9 w 9"/>
                <a:gd name="T79" fmla="*/ 52 h 255"/>
                <a:gd name="T80" fmla="*/ 9 w 9"/>
                <a:gd name="T81" fmla="*/ 27 h 255"/>
                <a:gd name="T82" fmla="*/ 0 w 9"/>
                <a:gd name="T83" fmla="*/ 27 h 255"/>
                <a:gd name="T84" fmla="*/ 0 w 9"/>
                <a:gd name="T85" fmla="*/ 43 h 255"/>
                <a:gd name="T86" fmla="*/ 9 w 9"/>
                <a:gd name="T87" fmla="*/ 43 h 255"/>
                <a:gd name="T88" fmla="*/ 9 w 9"/>
                <a:gd name="T89" fmla="*/ 27 h 255"/>
                <a:gd name="T90" fmla="*/ 0 w 9"/>
                <a:gd name="T91" fmla="*/ 0 h 255"/>
                <a:gd name="T92" fmla="*/ 0 w 9"/>
                <a:gd name="T93" fmla="*/ 0 h 255"/>
                <a:gd name="T94" fmla="*/ 0 w 9"/>
                <a:gd name="T95" fmla="*/ 18 h 255"/>
                <a:gd name="T96" fmla="*/ 9 w 9"/>
                <a:gd name="T97" fmla="*/ 18 h 255"/>
                <a:gd name="T98" fmla="*/ 9 w 9"/>
                <a:gd name="T99" fmla="*/ 0 h 255"/>
                <a:gd name="T100" fmla="*/ 0 w 9"/>
                <a:gd name="T101" fmla="*/ 0 h 255"/>
                <a:gd name="T102" fmla="*/ 0 w 9"/>
                <a:gd name="T103" fmla="*/ 0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9" h="255">
                  <a:moveTo>
                    <a:pt x="9" y="232"/>
                  </a:moveTo>
                  <a:lnTo>
                    <a:pt x="0" y="232"/>
                  </a:lnTo>
                  <a:lnTo>
                    <a:pt x="0" y="255"/>
                  </a:lnTo>
                  <a:lnTo>
                    <a:pt x="9" y="255"/>
                  </a:lnTo>
                  <a:lnTo>
                    <a:pt x="9" y="232"/>
                  </a:lnTo>
                  <a:moveTo>
                    <a:pt x="9" y="206"/>
                  </a:moveTo>
                  <a:lnTo>
                    <a:pt x="0" y="206"/>
                  </a:lnTo>
                  <a:lnTo>
                    <a:pt x="0" y="223"/>
                  </a:lnTo>
                  <a:lnTo>
                    <a:pt x="9" y="223"/>
                  </a:lnTo>
                  <a:lnTo>
                    <a:pt x="9" y="206"/>
                  </a:lnTo>
                  <a:moveTo>
                    <a:pt x="9" y="181"/>
                  </a:moveTo>
                  <a:lnTo>
                    <a:pt x="0" y="181"/>
                  </a:lnTo>
                  <a:lnTo>
                    <a:pt x="0" y="197"/>
                  </a:lnTo>
                  <a:lnTo>
                    <a:pt x="9" y="197"/>
                  </a:lnTo>
                  <a:lnTo>
                    <a:pt x="9" y="181"/>
                  </a:lnTo>
                  <a:moveTo>
                    <a:pt x="9" y="155"/>
                  </a:moveTo>
                  <a:lnTo>
                    <a:pt x="0" y="155"/>
                  </a:lnTo>
                  <a:lnTo>
                    <a:pt x="0" y="172"/>
                  </a:lnTo>
                  <a:lnTo>
                    <a:pt x="9" y="172"/>
                  </a:lnTo>
                  <a:lnTo>
                    <a:pt x="9" y="155"/>
                  </a:lnTo>
                  <a:moveTo>
                    <a:pt x="9" y="129"/>
                  </a:moveTo>
                  <a:lnTo>
                    <a:pt x="0" y="129"/>
                  </a:lnTo>
                  <a:lnTo>
                    <a:pt x="0" y="146"/>
                  </a:lnTo>
                  <a:lnTo>
                    <a:pt x="9" y="146"/>
                  </a:lnTo>
                  <a:lnTo>
                    <a:pt x="9" y="129"/>
                  </a:lnTo>
                  <a:moveTo>
                    <a:pt x="9" y="104"/>
                  </a:moveTo>
                  <a:lnTo>
                    <a:pt x="0" y="104"/>
                  </a:lnTo>
                  <a:lnTo>
                    <a:pt x="0" y="120"/>
                  </a:lnTo>
                  <a:lnTo>
                    <a:pt x="9" y="120"/>
                  </a:lnTo>
                  <a:lnTo>
                    <a:pt x="9" y="104"/>
                  </a:lnTo>
                  <a:moveTo>
                    <a:pt x="9" y="78"/>
                  </a:moveTo>
                  <a:lnTo>
                    <a:pt x="0" y="78"/>
                  </a:lnTo>
                  <a:lnTo>
                    <a:pt x="0" y="95"/>
                  </a:lnTo>
                  <a:lnTo>
                    <a:pt x="9" y="95"/>
                  </a:lnTo>
                  <a:lnTo>
                    <a:pt x="9" y="78"/>
                  </a:lnTo>
                  <a:moveTo>
                    <a:pt x="9" y="52"/>
                  </a:moveTo>
                  <a:lnTo>
                    <a:pt x="0" y="52"/>
                  </a:lnTo>
                  <a:lnTo>
                    <a:pt x="0" y="69"/>
                  </a:lnTo>
                  <a:lnTo>
                    <a:pt x="9" y="69"/>
                  </a:lnTo>
                  <a:lnTo>
                    <a:pt x="9" y="52"/>
                  </a:lnTo>
                  <a:moveTo>
                    <a:pt x="9" y="27"/>
                  </a:moveTo>
                  <a:lnTo>
                    <a:pt x="0" y="27"/>
                  </a:lnTo>
                  <a:lnTo>
                    <a:pt x="0" y="43"/>
                  </a:lnTo>
                  <a:lnTo>
                    <a:pt x="9" y="43"/>
                  </a:lnTo>
                  <a:lnTo>
                    <a:pt x="9" y="27"/>
                  </a:lnTo>
                  <a:moveTo>
                    <a:pt x="0" y="0"/>
                  </a:moveTo>
                  <a:lnTo>
                    <a:pt x="0" y="0"/>
                  </a:lnTo>
                  <a:lnTo>
                    <a:pt x="0" y="18"/>
                  </a:lnTo>
                  <a:lnTo>
                    <a:pt x="9" y="18"/>
                  </a:lnTo>
                  <a:lnTo>
                    <a:pt x="9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29" name="Rectangle 223">
              <a:extLst>
                <a:ext uri="{FF2B5EF4-FFF2-40B4-BE49-F238E27FC236}">
                  <a16:creationId xmlns:a16="http://schemas.microsoft.com/office/drawing/2014/main" xmlns="" id="{3428F9C7-7750-4E0C-B31A-705B42A1A762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940800" y="6049963"/>
              <a:ext cx="1588" cy="14288"/>
            </a:xfrm>
            <a:prstGeom prst="rect">
              <a:avLst/>
            </a:prstGeom>
            <a:solidFill>
              <a:srgbClr val="7AB9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30" name="Rectangle 224">
              <a:extLst>
                <a:ext uri="{FF2B5EF4-FFF2-40B4-BE49-F238E27FC236}">
                  <a16:creationId xmlns:a16="http://schemas.microsoft.com/office/drawing/2014/main" xmlns="" id="{FCACCCA7-E943-4593-B739-A6CEA6A4A227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940800" y="6049963"/>
              <a:ext cx="1588" cy="14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31" name="Freeform 225">
              <a:extLst>
                <a:ext uri="{FF2B5EF4-FFF2-40B4-BE49-F238E27FC236}">
                  <a16:creationId xmlns:a16="http://schemas.microsoft.com/office/drawing/2014/main" xmlns="" id="{48228026-834E-49B2-A334-0E36F7E01B5B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942387" y="6049963"/>
              <a:ext cx="177800" cy="14288"/>
            </a:xfrm>
            <a:custGeom>
              <a:avLst/>
              <a:gdLst>
                <a:gd name="T0" fmla="*/ 11 w 112"/>
                <a:gd name="T1" fmla="*/ 0 h 9"/>
                <a:gd name="T2" fmla="*/ 0 w 112"/>
                <a:gd name="T3" fmla="*/ 0 h 9"/>
                <a:gd name="T4" fmla="*/ 0 w 112"/>
                <a:gd name="T5" fmla="*/ 9 h 9"/>
                <a:gd name="T6" fmla="*/ 11 w 112"/>
                <a:gd name="T7" fmla="*/ 9 h 9"/>
                <a:gd name="T8" fmla="*/ 11 w 112"/>
                <a:gd name="T9" fmla="*/ 0 h 9"/>
                <a:gd name="T10" fmla="*/ 38 w 112"/>
                <a:gd name="T11" fmla="*/ 0 h 9"/>
                <a:gd name="T12" fmla="*/ 20 w 112"/>
                <a:gd name="T13" fmla="*/ 0 h 9"/>
                <a:gd name="T14" fmla="*/ 20 w 112"/>
                <a:gd name="T15" fmla="*/ 9 h 9"/>
                <a:gd name="T16" fmla="*/ 38 w 112"/>
                <a:gd name="T17" fmla="*/ 9 h 9"/>
                <a:gd name="T18" fmla="*/ 38 w 112"/>
                <a:gd name="T19" fmla="*/ 0 h 9"/>
                <a:gd name="T20" fmla="*/ 64 w 112"/>
                <a:gd name="T21" fmla="*/ 0 h 9"/>
                <a:gd name="T22" fmla="*/ 47 w 112"/>
                <a:gd name="T23" fmla="*/ 0 h 9"/>
                <a:gd name="T24" fmla="*/ 47 w 112"/>
                <a:gd name="T25" fmla="*/ 9 h 9"/>
                <a:gd name="T26" fmla="*/ 64 w 112"/>
                <a:gd name="T27" fmla="*/ 9 h 9"/>
                <a:gd name="T28" fmla="*/ 64 w 112"/>
                <a:gd name="T29" fmla="*/ 0 h 9"/>
                <a:gd name="T30" fmla="*/ 91 w 112"/>
                <a:gd name="T31" fmla="*/ 0 h 9"/>
                <a:gd name="T32" fmla="*/ 73 w 112"/>
                <a:gd name="T33" fmla="*/ 0 h 9"/>
                <a:gd name="T34" fmla="*/ 73 w 112"/>
                <a:gd name="T35" fmla="*/ 9 h 9"/>
                <a:gd name="T36" fmla="*/ 91 w 112"/>
                <a:gd name="T37" fmla="*/ 9 h 9"/>
                <a:gd name="T38" fmla="*/ 91 w 112"/>
                <a:gd name="T39" fmla="*/ 0 h 9"/>
                <a:gd name="T40" fmla="*/ 112 w 112"/>
                <a:gd name="T41" fmla="*/ 0 h 9"/>
                <a:gd name="T42" fmla="*/ 100 w 112"/>
                <a:gd name="T43" fmla="*/ 0 h 9"/>
                <a:gd name="T44" fmla="*/ 100 w 112"/>
                <a:gd name="T45" fmla="*/ 9 h 9"/>
                <a:gd name="T46" fmla="*/ 112 w 112"/>
                <a:gd name="T47" fmla="*/ 9 h 9"/>
                <a:gd name="T48" fmla="*/ 112 w 112"/>
                <a:gd name="T4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2" h="9">
                  <a:moveTo>
                    <a:pt x="11" y="0"/>
                  </a:moveTo>
                  <a:lnTo>
                    <a:pt x="0" y="0"/>
                  </a:lnTo>
                  <a:lnTo>
                    <a:pt x="0" y="9"/>
                  </a:lnTo>
                  <a:lnTo>
                    <a:pt x="11" y="9"/>
                  </a:lnTo>
                  <a:lnTo>
                    <a:pt x="11" y="0"/>
                  </a:lnTo>
                  <a:close/>
                  <a:moveTo>
                    <a:pt x="38" y="0"/>
                  </a:moveTo>
                  <a:lnTo>
                    <a:pt x="20" y="0"/>
                  </a:lnTo>
                  <a:lnTo>
                    <a:pt x="20" y="9"/>
                  </a:lnTo>
                  <a:lnTo>
                    <a:pt x="38" y="9"/>
                  </a:lnTo>
                  <a:lnTo>
                    <a:pt x="38" y="0"/>
                  </a:lnTo>
                  <a:close/>
                  <a:moveTo>
                    <a:pt x="64" y="0"/>
                  </a:moveTo>
                  <a:lnTo>
                    <a:pt x="47" y="0"/>
                  </a:lnTo>
                  <a:lnTo>
                    <a:pt x="47" y="9"/>
                  </a:lnTo>
                  <a:lnTo>
                    <a:pt x="64" y="9"/>
                  </a:lnTo>
                  <a:lnTo>
                    <a:pt x="64" y="0"/>
                  </a:lnTo>
                  <a:close/>
                  <a:moveTo>
                    <a:pt x="91" y="0"/>
                  </a:moveTo>
                  <a:lnTo>
                    <a:pt x="73" y="0"/>
                  </a:lnTo>
                  <a:lnTo>
                    <a:pt x="73" y="9"/>
                  </a:lnTo>
                  <a:lnTo>
                    <a:pt x="91" y="9"/>
                  </a:lnTo>
                  <a:lnTo>
                    <a:pt x="91" y="0"/>
                  </a:lnTo>
                  <a:close/>
                  <a:moveTo>
                    <a:pt x="112" y="0"/>
                  </a:moveTo>
                  <a:lnTo>
                    <a:pt x="100" y="0"/>
                  </a:lnTo>
                  <a:lnTo>
                    <a:pt x="100" y="9"/>
                  </a:lnTo>
                  <a:lnTo>
                    <a:pt x="112" y="9"/>
                  </a:lnTo>
                  <a:lnTo>
                    <a:pt x="112" y="0"/>
                  </a:lnTo>
                  <a:close/>
                </a:path>
              </a:pathLst>
            </a:custGeom>
            <a:solidFill>
              <a:srgbClr val="2087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32" name="Freeform 226">
              <a:extLst>
                <a:ext uri="{FF2B5EF4-FFF2-40B4-BE49-F238E27FC236}">
                  <a16:creationId xmlns:a16="http://schemas.microsoft.com/office/drawing/2014/main" xmlns="" id="{1D3DCB5B-3BB6-4A22-8178-AB79C423DCA9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942387" y="6049963"/>
              <a:ext cx="177800" cy="14288"/>
            </a:xfrm>
            <a:custGeom>
              <a:avLst/>
              <a:gdLst>
                <a:gd name="T0" fmla="*/ 11 w 112"/>
                <a:gd name="T1" fmla="*/ 0 h 9"/>
                <a:gd name="T2" fmla="*/ 0 w 112"/>
                <a:gd name="T3" fmla="*/ 0 h 9"/>
                <a:gd name="T4" fmla="*/ 0 w 112"/>
                <a:gd name="T5" fmla="*/ 9 h 9"/>
                <a:gd name="T6" fmla="*/ 11 w 112"/>
                <a:gd name="T7" fmla="*/ 9 h 9"/>
                <a:gd name="T8" fmla="*/ 11 w 112"/>
                <a:gd name="T9" fmla="*/ 0 h 9"/>
                <a:gd name="T10" fmla="*/ 38 w 112"/>
                <a:gd name="T11" fmla="*/ 0 h 9"/>
                <a:gd name="T12" fmla="*/ 20 w 112"/>
                <a:gd name="T13" fmla="*/ 0 h 9"/>
                <a:gd name="T14" fmla="*/ 20 w 112"/>
                <a:gd name="T15" fmla="*/ 9 h 9"/>
                <a:gd name="T16" fmla="*/ 38 w 112"/>
                <a:gd name="T17" fmla="*/ 9 h 9"/>
                <a:gd name="T18" fmla="*/ 38 w 112"/>
                <a:gd name="T19" fmla="*/ 0 h 9"/>
                <a:gd name="T20" fmla="*/ 64 w 112"/>
                <a:gd name="T21" fmla="*/ 0 h 9"/>
                <a:gd name="T22" fmla="*/ 47 w 112"/>
                <a:gd name="T23" fmla="*/ 0 h 9"/>
                <a:gd name="T24" fmla="*/ 47 w 112"/>
                <a:gd name="T25" fmla="*/ 9 h 9"/>
                <a:gd name="T26" fmla="*/ 64 w 112"/>
                <a:gd name="T27" fmla="*/ 9 h 9"/>
                <a:gd name="T28" fmla="*/ 64 w 112"/>
                <a:gd name="T29" fmla="*/ 0 h 9"/>
                <a:gd name="T30" fmla="*/ 91 w 112"/>
                <a:gd name="T31" fmla="*/ 0 h 9"/>
                <a:gd name="T32" fmla="*/ 73 w 112"/>
                <a:gd name="T33" fmla="*/ 0 h 9"/>
                <a:gd name="T34" fmla="*/ 73 w 112"/>
                <a:gd name="T35" fmla="*/ 9 h 9"/>
                <a:gd name="T36" fmla="*/ 91 w 112"/>
                <a:gd name="T37" fmla="*/ 9 h 9"/>
                <a:gd name="T38" fmla="*/ 91 w 112"/>
                <a:gd name="T39" fmla="*/ 0 h 9"/>
                <a:gd name="T40" fmla="*/ 112 w 112"/>
                <a:gd name="T41" fmla="*/ 0 h 9"/>
                <a:gd name="T42" fmla="*/ 100 w 112"/>
                <a:gd name="T43" fmla="*/ 0 h 9"/>
                <a:gd name="T44" fmla="*/ 100 w 112"/>
                <a:gd name="T45" fmla="*/ 9 h 9"/>
                <a:gd name="T46" fmla="*/ 112 w 112"/>
                <a:gd name="T47" fmla="*/ 9 h 9"/>
                <a:gd name="T48" fmla="*/ 112 w 112"/>
                <a:gd name="T4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2" h="9">
                  <a:moveTo>
                    <a:pt x="11" y="0"/>
                  </a:moveTo>
                  <a:lnTo>
                    <a:pt x="0" y="0"/>
                  </a:lnTo>
                  <a:lnTo>
                    <a:pt x="0" y="9"/>
                  </a:lnTo>
                  <a:lnTo>
                    <a:pt x="11" y="9"/>
                  </a:lnTo>
                  <a:lnTo>
                    <a:pt x="11" y="0"/>
                  </a:lnTo>
                  <a:moveTo>
                    <a:pt x="38" y="0"/>
                  </a:moveTo>
                  <a:lnTo>
                    <a:pt x="20" y="0"/>
                  </a:lnTo>
                  <a:lnTo>
                    <a:pt x="20" y="9"/>
                  </a:lnTo>
                  <a:lnTo>
                    <a:pt x="38" y="9"/>
                  </a:lnTo>
                  <a:lnTo>
                    <a:pt x="38" y="0"/>
                  </a:lnTo>
                  <a:moveTo>
                    <a:pt x="64" y="0"/>
                  </a:moveTo>
                  <a:lnTo>
                    <a:pt x="47" y="0"/>
                  </a:lnTo>
                  <a:lnTo>
                    <a:pt x="47" y="9"/>
                  </a:lnTo>
                  <a:lnTo>
                    <a:pt x="64" y="9"/>
                  </a:lnTo>
                  <a:lnTo>
                    <a:pt x="64" y="0"/>
                  </a:lnTo>
                  <a:moveTo>
                    <a:pt x="91" y="0"/>
                  </a:moveTo>
                  <a:lnTo>
                    <a:pt x="73" y="0"/>
                  </a:lnTo>
                  <a:lnTo>
                    <a:pt x="73" y="9"/>
                  </a:lnTo>
                  <a:lnTo>
                    <a:pt x="91" y="9"/>
                  </a:lnTo>
                  <a:lnTo>
                    <a:pt x="91" y="0"/>
                  </a:lnTo>
                  <a:moveTo>
                    <a:pt x="112" y="0"/>
                  </a:moveTo>
                  <a:lnTo>
                    <a:pt x="100" y="0"/>
                  </a:lnTo>
                  <a:lnTo>
                    <a:pt x="100" y="9"/>
                  </a:lnTo>
                  <a:lnTo>
                    <a:pt x="112" y="9"/>
                  </a:lnTo>
                  <a:lnTo>
                    <a:pt x="11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33" name="Rectangle 227">
              <a:extLst>
                <a:ext uri="{FF2B5EF4-FFF2-40B4-BE49-F238E27FC236}">
                  <a16:creationId xmlns:a16="http://schemas.microsoft.com/office/drawing/2014/main" xmlns="" id="{D4EF67D8-74E2-43EC-A577-D450DE404615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043987" y="6049963"/>
              <a:ext cx="14288" cy="14288"/>
            </a:xfrm>
            <a:prstGeom prst="rect">
              <a:avLst/>
            </a:prstGeom>
            <a:solidFill>
              <a:srgbClr val="1F85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34" name="Rectangle 228">
              <a:extLst>
                <a:ext uri="{FF2B5EF4-FFF2-40B4-BE49-F238E27FC236}">
                  <a16:creationId xmlns:a16="http://schemas.microsoft.com/office/drawing/2014/main" xmlns="" id="{1763FA9D-2D66-414C-86A3-4006B45D3334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043987" y="6049963"/>
              <a:ext cx="14288" cy="14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35" name="Rectangle 229">
              <a:extLst>
                <a:ext uri="{FF2B5EF4-FFF2-40B4-BE49-F238E27FC236}">
                  <a16:creationId xmlns:a16="http://schemas.microsoft.com/office/drawing/2014/main" xmlns="" id="{0FDB0E23-BCAF-4AD8-A0A6-BE9229CE336D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002712" y="6049963"/>
              <a:ext cx="14288" cy="14288"/>
            </a:xfrm>
            <a:prstGeom prst="rect">
              <a:avLst/>
            </a:prstGeom>
            <a:solidFill>
              <a:srgbClr val="1F85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36" name="Rectangle 230">
              <a:extLst>
                <a:ext uri="{FF2B5EF4-FFF2-40B4-BE49-F238E27FC236}">
                  <a16:creationId xmlns:a16="http://schemas.microsoft.com/office/drawing/2014/main" xmlns="" id="{ECBD964A-8425-4EEA-BB58-F37CC61B2349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002712" y="6049963"/>
              <a:ext cx="14288" cy="14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37" name="Rectangle 231">
              <a:extLst>
                <a:ext uri="{FF2B5EF4-FFF2-40B4-BE49-F238E27FC236}">
                  <a16:creationId xmlns:a16="http://schemas.microsoft.com/office/drawing/2014/main" xmlns="" id="{7E565973-4879-4B49-86B6-7D8686EDB99D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959850" y="6049963"/>
              <a:ext cx="14288" cy="14288"/>
            </a:xfrm>
            <a:prstGeom prst="rect">
              <a:avLst/>
            </a:prstGeom>
            <a:solidFill>
              <a:srgbClr val="1F85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38" name="Rectangle 232">
              <a:extLst>
                <a:ext uri="{FF2B5EF4-FFF2-40B4-BE49-F238E27FC236}">
                  <a16:creationId xmlns:a16="http://schemas.microsoft.com/office/drawing/2014/main" xmlns="" id="{3AE923E5-2E58-4EAA-B004-99CC415496FB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959850" y="6049963"/>
              <a:ext cx="14288" cy="14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39" name="Rectangle 233">
              <a:extLst>
                <a:ext uri="{FF2B5EF4-FFF2-40B4-BE49-F238E27FC236}">
                  <a16:creationId xmlns:a16="http://schemas.microsoft.com/office/drawing/2014/main" xmlns="" id="{B418C261-6B7D-4FD7-AEF2-4973860DB14B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086850" y="6049963"/>
              <a:ext cx="14288" cy="14288"/>
            </a:xfrm>
            <a:prstGeom prst="rect">
              <a:avLst/>
            </a:prstGeom>
            <a:solidFill>
              <a:srgbClr val="1F85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40" name="Rectangle 234">
              <a:extLst>
                <a:ext uri="{FF2B5EF4-FFF2-40B4-BE49-F238E27FC236}">
                  <a16:creationId xmlns:a16="http://schemas.microsoft.com/office/drawing/2014/main" xmlns="" id="{B4EC0A24-01A0-459B-A772-695315743D9E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086850" y="6049963"/>
              <a:ext cx="14288" cy="14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41" name="Rectangle 235">
              <a:extLst>
                <a:ext uri="{FF2B5EF4-FFF2-40B4-BE49-F238E27FC236}">
                  <a16:creationId xmlns:a16="http://schemas.microsoft.com/office/drawing/2014/main" xmlns="" id="{B10A6CBC-3777-4DA1-8FBC-00823295BA13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940800" y="6091238"/>
              <a:ext cx="1588" cy="14288"/>
            </a:xfrm>
            <a:prstGeom prst="rect">
              <a:avLst/>
            </a:prstGeom>
            <a:solidFill>
              <a:srgbClr val="7AB9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42" name="Rectangle 236">
              <a:extLst>
                <a:ext uri="{FF2B5EF4-FFF2-40B4-BE49-F238E27FC236}">
                  <a16:creationId xmlns:a16="http://schemas.microsoft.com/office/drawing/2014/main" xmlns="" id="{F88A7E6D-5E1E-4119-A9FE-361C7F4AA683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940800" y="6091238"/>
              <a:ext cx="1588" cy="14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43" name="Freeform 237">
              <a:extLst>
                <a:ext uri="{FF2B5EF4-FFF2-40B4-BE49-F238E27FC236}">
                  <a16:creationId xmlns:a16="http://schemas.microsoft.com/office/drawing/2014/main" xmlns="" id="{D1EA51B3-121C-4EA5-A738-A8AB66825E1D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942387" y="6091238"/>
              <a:ext cx="177800" cy="14288"/>
            </a:xfrm>
            <a:custGeom>
              <a:avLst/>
              <a:gdLst>
                <a:gd name="T0" fmla="*/ 11 w 112"/>
                <a:gd name="T1" fmla="*/ 0 h 9"/>
                <a:gd name="T2" fmla="*/ 0 w 112"/>
                <a:gd name="T3" fmla="*/ 0 h 9"/>
                <a:gd name="T4" fmla="*/ 0 w 112"/>
                <a:gd name="T5" fmla="*/ 9 h 9"/>
                <a:gd name="T6" fmla="*/ 11 w 112"/>
                <a:gd name="T7" fmla="*/ 9 h 9"/>
                <a:gd name="T8" fmla="*/ 11 w 112"/>
                <a:gd name="T9" fmla="*/ 0 h 9"/>
                <a:gd name="T10" fmla="*/ 38 w 112"/>
                <a:gd name="T11" fmla="*/ 0 h 9"/>
                <a:gd name="T12" fmla="*/ 20 w 112"/>
                <a:gd name="T13" fmla="*/ 0 h 9"/>
                <a:gd name="T14" fmla="*/ 20 w 112"/>
                <a:gd name="T15" fmla="*/ 9 h 9"/>
                <a:gd name="T16" fmla="*/ 38 w 112"/>
                <a:gd name="T17" fmla="*/ 9 h 9"/>
                <a:gd name="T18" fmla="*/ 38 w 112"/>
                <a:gd name="T19" fmla="*/ 0 h 9"/>
                <a:gd name="T20" fmla="*/ 64 w 112"/>
                <a:gd name="T21" fmla="*/ 0 h 9"/>
                <a:gd name="T22" fmla="*/ 47 w 112"/>
                <a:gd name="T23" fmla="*/ 0 h 9"/>
                <a:gd name="T24" fmla="*/ 47 w 112"/>
                <a:gd name="T25" fmla="*/ 9 h 9"/>
                <a:gd name="T26" fmla="*/ 64 w 112"/>
                <a:gd name="T27" fmla="*/ 9 h 9"/>
                <a:gd name="T28" fmla="*/ 64 w 112"/>
                <a:gd name="T29" fmla="*/ 0 h 9"/>
                <a:gd name="T30" fmla="*/ 91 w 112"/>
                <a:gd name="T31" fmla="*/ 0 h 9"/>
                <a:gd name="T32" fmla="*/ 73 w 112"/>
                <a:gd name="T33" fmla="*/ 0 h 9"/>
                <a:gd name="T34" fmla="*/ 73 w 112"/>
                <a:gd name="T35" fmla="*/ 9 h 9"/>
                <a:gd name="T36" fmla="*/ 91 w 112"/>
                <a:gd name="T37" fmla="*/ 9 h 9"/>
                <a:gd name="T38" fmla="*/ 91 w 112"/>
                <a:gd name="T39" fmla="*/ 0 h 9"/>
                <a:gd name="T40" fmla="*/ 112 w 112"/>
                <a:gd name="T41" fmla="*/ 0 h 9"/>
                <a:gd name="T42" fmla="*/ 100 w 112"/>
                <a:gd name="T43" fmla="*/ 0 h 9"/>
                <a:gd name="T44" fmla="*/ 100 w 112"/>
                <a:gd name="T45" fmla="*/ 9 h 9"/>
                <a:gd name="T46" fmla="*/ 112 w 112"/>
                <a:gd name="T47" fmla="*/ 9 h 9"/>
                <a:gd name="T48" fmla="*/ 112 w 112"/>
                <a:gd name="T4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2" h="9">
                  <a:moveTo>
                    <a:pt x="11" y="0"/>
                  </a:moveTo>
                  <a:lnTo>
                    <a:pt x="0" y="0"/>
                  </a:lnTo>
                  <a:lnTo>
                    <a:pt x="0" y="9"/>
                  </a:lnTo>
                  <a:lnTo>
                    <a:pt x="11" y="9"/>
                  </a:lnTo>
                  <a:lnTo>
                    <a:pt x="11" y="0"/>
                  </a:lnTo>
                  <a:close/>
                  <a:moveTo>
                    <a:pt x="38" y="0"/>
                  </a:moveTo>
                  <a:lnTo>
                    <a:pt x="20" y="0"/>
                  </a:lnTo>
                  <a:lnTo>
                    <a:pt x="20" y="9"/>
                  </a:lnTo>
                  <a:lnTo>
                    <a:pt x="38" y="9"/>
                  </a:lnTo>
                  <a:lnTo>
                    <a:pt x="38" y="0"/>
                  </a:lnTo>
                  <a:close/>
                  <a:moveTo>
                    <a:pt x="64" y="0"/>
                  </a:moveTo>
                  <a:lnTo>
                    <a:pt x="47" y="0"/>
                  </a:lnTo>
                  <a:lnTo>
                    <a:pt x="47" y="9"/>
                  </a:lnTo>
                  <a:lnTo>
                    <a:pt x="64" y="9"/>
                  </a:lnTo>
                  <a:lnTo>
                    <a:pt x="64" y="0"/>
                  </a:lnTo>
                  <a:close/>
                  <a:moveTo>
                    <a:pt x="91" y="0"/>
                  </a:moveTo>
                  <a:lnTo>
                    <a:pt x="73" y="0"/>
                  </a:lnTo>
                  <a:lnTo>
                    <a:pt x="73" y="9"/>
                  </a:lnTo>
                  <a:lnTo>
                    <a:pt x="91" y="9"/>
                  </a:lnTo>
                  <a:lnTo>
                    <a:pt x="91" y="0"/>
                  </a:lnTo>
                  <a:close/>
                  <a:moveTo>
                    <a:pt x="112" y="0"/>
                  </a:moveTo>
                  <a:lnTo>
                    <a:pt x="100" y="0"/>
                  </a:lnTo>
                  <a:lnTo>
                    <a:pt x="100" y="9"/>
                  </a:lnTo>
                  <a:lnTo>
                    <a:pt x="112" y="9"/>
                  </a:lnTo>
                  <a:lnTo>
                    <a:pt x="112" y="0"/>
                  </a:lnTo>
                  <a:close/>
                </a:path>
              </a:pathLst>
            </a:custGeom>
            <a:solidFill>
              <a:srgbClr val="2087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44" name="Freeform 238">
              <a:extLst>
                <a:ext uri="{FF2B5EF4-FFF2-40B4-BE49-F238E27FC236}">
                  <a16:creationId xmlns:a16="http://schemas.microsoft.com/office/drawing/2014/main" xmlns="" id="{34602172-7BAC-4359-8936-4EE9A7F43250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942387" y="6091238"/>
              <a:ext cx="177800" cy="14288"/>
            </a:xfrm>
            <a:custGeom>
              <a:avLst/>
              <a:gdLst>
                <a:gd name="T0" fmla="*/ 11 w 112"/>
                <a:gd name="T1" fmla="*/ 0 h 9"/>
                <a:gd name="T2" fmla="*/ 0 w 112"/>
                <a:gd name="T3" fmla="*/ 0 h 9"/>
                <a:gd name="T4" fmla="*/ 0 w 112"/>
                <a:gd name="T5" fmla="*/ 9 h 9"/>
                <a:gd name="T6" fmla="*/ 11 w 112"/>
                <a:gd name="T7" fmla="*/ 9 h 9"/>
                <a:gd name="T8" fmla="*/ 11 w 112"/>
                <a:gd name="T9" fmla="*/ 0 h 9"/>
                <a:gd name="T10" fmla="*/ 38 w 112"/>
                <a:gd name="T11" fmla="*/ 0 h 9"/>
                <a:gd name="T12" fmla="*/ 20 w 112"/>
                <a:gd name="T13" fmla="*/ 0 h 9"/>
                <a:gd name="T14" fmla="*/ 20 w 112"/>
                <a:gd name="T15" fmla="*/ 9 h 9"/>
                <a:gd name="T16" fmla="*/ 38 w 112"/>
                <a:gd name="T17" fmla="*/ 9 h 9"/>
                <a:gd name="T18" fmla="*/ 38 w 112"/>
                <a:gd name="T19" fmla="*/ 0 h 9"/>
                <a:gd name="T20" fmla="*/ 64 w 112"/>
                <a:gd name="T21" fmla="*/ 0 h 9"/>
                <a:gd name="T22" fmla="*/ 47 w 112"/>
                <a:gd name="T23" fmla="*/ 0 h 9"/>
                <a:gd name="T24" fmla="*/ 47 w 112"/>
                <a:gd name="T25" fmla="*/ 9 h 9"/>
                <a:gd name="T26" fmla="*/ 64 w 112"/>
                <a:gd name="T27" fmla="*/ 9 h 9"/>
                <a:gd name="T28" fmla="*/ 64 w 112"/>
                <a:gd name="T29" fmla="*/ 0 h 9"/>
                <a:gd name="T30" fmla="*/ 91 w 112"/>
                <a:gd name="T31" fmla="*/ 0 h 9"/>
                <a:gd name="T32" fmla="*/ 73 w 112"/>
                <a:gd name="T33" fmla="*/ 0 h 9"/>
                <a:gd name="T34" fmla="*/ 73 w 112"/>
                <a:gd name="T35" fmla="*/ 9 h 9"/>
                <a:gd name="T36" fmla="*/ 91 w 112"/>
                <a:gd name="T37" fmla="*/ 9 h 9"/>
                <a:gd name="T38" fmla="*/ 91 w 112"/>
                <a:gd name="T39" fmla="*/ 0 h 9"/>
                <a:gd name="T40" fmla="*/ 112 w 112"/>
                <a:gd name="T41" fmla="*/ 0 h 9"/>
                <a:gd name="T42" fmla="*/ 100 w 112"/>
                <a:gd name="T43" fmla="*/ 0 h 9"/>
                <a:gd name="T44" fmla="*/ 100 w 112"/>
                <a:gd name="T45" fmla="*/ 9 h 9"/>
                <a:gd name="T46" fmla="*/ 112 w 112"/>
                <a:gd name="T47" fmla="*/ 9 h 9"/>
                <a:gd name="T48" fmla="*/ 112 w 112"/>
                <a:gd name="T4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2" h="9">
                  <a:moveTo>
                    <a:pt x="11" y="0"/>
                  </a:moveTo>
                  <a:lnTo>
                    <a:pt x="0" y="0"/>
                  </a:lnTo>
                  <a:lnTo>
                    <a:pt x="0" y="9"/>
                  </a:lnTo>
                  <a:lnTo>
                    <a:pt x="11" y="9"/>
                  </a:lnTo>
                  <a:lnTo>
                    <a:pt x="11" y="0"/>
                  </a:lnTo>
                  <a:moveTo>
                    <a:pt x="38" y="0"/>
                  </a:moveTo>
                  <a:lnTo>
                    <a:pt x="20" y="0"/>
                  </a:lnTo>
                  <a:lnTo>
                    <a:pt x="20" y="9"/>
                  </a:lnTo>
                  <a:lnTo>
                    <a:pt x="38" y="9"/>
                  </a:lnTo>
                  <a:lnTo>
                    <a:pt x="38" y="0"/>
                  </a:lnTo>
                  <a:moveTo>
                    <a:pt x="64" y="0"/>
                  </a:moveTo>
                  <a:lnTo>
                    <a:pt x="47" y="0"/>
                  </a:lnTo>
                  <a:lnTo>
                    <a:pt x="47" y="9"/>
                  </a:lnTo>
                  <a:lnTo>
                    <a:pt x="64" y="9"/>
                  </a:lnTo>
                  <a:lnTo>
                    <a:pt x="64" y="0"/>
                  </a:lnTo>
                  <a:moveTo>
                    <a:pt x="91" y="0"/>
                  </a:moveTo>
                  <a:lnTo>
                    <a:pt x="73" y="0"/>
                  </a:lnTo>
                  <a:lnTo>
                    <a:pt x="73" y="9"/>
                  </a:lnTo>
                  <a:lnTo>
                    <a:pt x="91" y="9"/>
                  </a:lnTo>
                  <a:lnTo>
                    <a:pt x="91" y="0"/>
                  </a:lnTo>
                  <a:moveTo>
                    <a:pt x="112" y="0"/>
                  </a:moveTo>
                  <a:lnTo>
                    <a:pt x="100" y="0"/>
                  </a:lnTo>
                  <a:lnTo>
                    <a:pt x="100" y="9"/>
                  </a:lnTo>
                  <a:lnTo>
                    <a:pt x="112" y="9"/>
                  </a:lnTo>
                  <a:lnTo>
                    <a:pt x="11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45" name="Rectangle 239">
              <a:extLst>
                <a:ext uri="{FF2B5EF4-FFF2-40B4-BE49-F238E27FC236}">
                  <a16:creationId xmlns:a16="http://schemas.microsoft.com/office/drawing/2014/main" xmlns="" id="{2AAD0394-311C-4A28-95C6-25004732D522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043987" y="6091238"/>
              <a:ext cx="14288" cy="14288"/>
            </a:xfrm>
            <a:prstGeom prst="rect">
              <a:avLst/>
            </a:prstGeom>
            <a:solidFill>
              <a:srgbClr val="1F85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46" name="Rectangle 240">
              <a:extLst>
                <a:ext uri="{FF2B5EF4-FFF2-40B4-BE49-F238E27FC236}">
                  <a16:creationId xmlns:a16="http://schemas.microsoft.com/office/drawing/2014/main" xmlns="" id="{FA069748-46F8-4BE3-A3AD-1BBAED3422E7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043987" y="6091238"/>
              <a:ext cx="14288" cy="14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47" name="Rectangle 241">
              <a:extLst>
                <a:ext uri="{FF2B5EF4-FFF2-40B4-BE49-F238E27FC236}">
                  <a16:creationId xmlns:a16="http://schemas.microsoft.com/office/drawing/2014/main" xmlns="" id="{7012D3EC-1D9F-4FCC-BD77-97761D6F559C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002712" y="6091238"/>
              <a:ext cx="14288" cy="14288"/>
            </a:xfrm>
            <a:prstGeom prst="rect">
              <a:avLst/>
            </a:prstGeom>
            <a:solidFill>
              <a:srgbClr val="1F85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48" name="Rectangle 242">
              <a:extLst>
                <a:ext uri="{FF2B5EF4-FFF2-40B4-BE49-F238E27FC236}">
                  <a16:creationId xmlns:a16="http://schemas.microsoft.com/office/drawing/2014/main" xmlns="" id="{6E7931FF-D20A-4FC7-9592-CD41915A939E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002712" y="6091238"/>
              <a:ext cx="14288" cy="14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49" name="Rectangle 243">
              <a:extLst>
                <a:ext uri="{FF2B5EF4-FFF2-40B4-BE49-F238E27FC236}">
                  <a16:creationId xmlns:a16="http://schemas.microsoft.com/office/drawing/2014/main" xmlns="" id="{2D877E0A-A8DE-4B52-A306-9A90C6ABCC58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959850" y="6091238"/>
              <a:ext cx="14288" cy="14288"/>
            </a:xfrm>
            <a:prstGeom prst="rect">
              <a:avLst/>
            </a:prstGeom>
            <a:solidFill>
              <a:srgbClr val="1F85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50" name="Rectangle 244">
              <a:extLst>
                <a:ext uri="{FF2B5EF4-FFF2-40B4-BE49-F238E27FC236}">
                  <a16:creationId xmlns:a16="http://schemas.microsoft.com/office/drawing/2014/main" xmlns="" id="{9B6060F7-DFCA-489E-950D-06D21A8BFD32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959850" y="6091238"/>
              <a:ext cx="14288" cy="14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51" name="Rectangle 245">
              <a:extLst>
                <a:ext uri="{FF2B5EF4-FFF2-40B4-BE49-F238E27FC236}">
                  <a16:creationId xmlns:a16="http://schemas.microsoft.com/office/drawing/2014/main" xmlns="" id="{52DD2F35-A8EF-4201-9A08-9EB0A133FEAF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086850" y="6091238"/>
              <a:ext cx="14288" cy="14288"/>
            </a:xfrm>
            <a:prstGeom prst="rect">
              <a:avLst/>
            </a:prstGeom>
            <a:solidFill>
              <a:srgbClr val="1F85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52" name="Rectangle 246">
              <a:extLst>
                <a:ext uri="{FF2B5EF4-FFF2-40B4-BE49-F238E27FC236}">
                  <a16:creationId xmlns:a16="http://schemas.microsoft.com/office/drawing/2014/main" xmlns="" id="{DDF3D85E-0682-4C09-B0F4-FAD426B4B396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086850" y="6091238"/>
              <a:ext cx="14288" cy="14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53" name="Rectangle 247">
              <a:extLst>
                <a:ext uri="{FF2B5EF4-FFF2-40B4-BE49-F238E27FC236}">
                  <a16:creationId xmlns:a16="http://schemas.microsoft.com/office/drawing/2014/main" xmlns="" id="{5E88E79B-6D02-4C2D-AB65-984F47C0746E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940800" y="6008688"/>
              <a:ext cx="1588" cy="14288"/>
            </a:xfrm>
            <a:prstGeom prst="rect">
              <a:avLst/>
            </a:prstGeom>
            <a:solidFill>
              <a:srgbClr val="7AB9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54" name="Rectangle 248">
              <a:extLst>
                <a:ext uri="{FF2B5EF4-FFF2-40B4-BE49-F238E27FC236}">
                  <a16:creationId xmlns:a16="http://schemas.microsoft.com/office/drawing/2014/main" xmlns="" id="{C8104F46-7D87-4497-89A3-62CEB69CFFF3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940800" y="6008688"/>
              <a:ext cx="1588" cy="14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55" name="Freeform 249">
              <a:extLst>
                <a:ext uri="{FF2B5EF4-FFF2-40B4-BE49-F238E27FC236}">
                  <a16:creationId xmlns:a16="http://schemas.microsoft.com/office/drawing/2014/main" xmlns="" id="{D0EB38ED-5087-4BFA-BA10-00014454CFD5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942387" y="6008688"/>
              <a:ext cx="177800" cy="14288"/>
            </a:xfrm>
            <a:custGeom>
              <a:avLst/>
              <a:gdLst>
                <a:gd name="T0" fmla="*/ 11 w 112"/>
                <a:gd name="T1" fmla="*/ 0 h 9"/>
                <a:gd name="T2" fmla="*/ 0 w 112"/>
                <a:gd name="T3" fmla="*/ 0 h 9"/>
                <a:gd name="T4" fmla="*/ 0 w 112"/>
                <a:gd name="T5" fmla="*/ 9 h 9"/>
                <a:gd name="T6" fmla="*/ 11 w 112"/>
                <a:gd name="T7" fmla="*/ 9 h 9"/>
                <a:gd name="T8" fmla="*/ 11 w 112"/>
                <a:gd name="T9" fmla="*/ 0 h 9"/>
                <a:gd name="T10" fmla="*/ 38 w 112"/>
                <a:gd name="T11" fmla="*/ 0 h 9"/>
                <a:gd name="T12" fmla="*/ 20 w 112"/>
                <a:gd name="T13" fmla="*/ 0 h 9"/>
                <a:gd name="T14" fmla="*/ 20 w 112"/>
                <a:gd name="T15" fmla="*/ 9 h 9"/>
                <a:gd name="T16" fmla="*/ 38 w 112"/>
                <a:gd name="T17" fmla="*/ 9 h 9"/>
                <a:gd name="T18" fmla="*/ 38 w 112"/>
                <a:gd name="T19" fmla="*/ 0 h 9"/>
                <a:gd name="T20" fmla="*/ 64 w 112"/>
                <a:gd name="T21" fmla="*/ 0 h 9"/>
                <a:gd name="T22" fmla="*/ 47 w 112"/>
                <a:gd name="T23" fmla="*/ 0 h 9"/>
                <a:gd name="T24" fmla="*/ 47 w 112"/>
                <a:gd name="T25" fmla="*/ 9 h 9"/>
                <a:gd name="T26" fmla="*/ 64 w 112"/>
                <a:gd name="T27" fmla="*/ 9 h 9"/>
                <a:gd name="T28" fmla="*/ 64 w 112"/>
                <a:gd name="T29" fmla="*/ 0 h 9"/>
                <a:gd name="T30" fmla="*/ 91 w 112"/>
                <a:gd name="T31" fmla="*/ 0 h 9"/>
                <a:gd name="T32" fmla="*/ 73 w 112"/>
                <a:gd name="T33" fmla="*/ 0 h 9"/>
                <a:gd name="T34" fmla="*/ 73 w 112"/>
                <a:gd name="T35" fmla="*/ 9 h 9"/>
                <a:gd name="T36" fmla="*/ 91 w 112"/>
                <a:gd name="T37" fmla="*/ 9 h 9"/>
                <a:gd name="T38" fmla="*/ 91 w 112"/>
                <a:gd name="T39" fmla="*/ 0 h 9"/>
                <a:gd name="T40" fmla="*/ 112 w 112"/>
                <a:gd name="T41" fmla="*/ 0 h 9"/>
                <a:gd name="T42" fmla="*/ 100 w 112"/>
                <a:gd name="T43" fmla="*/ 0 h 9"/>
                <a:gd name="T44" fmla="*/ 100 w 112"/>
                <a:gd name="T45" fmla="*/ 9 h 9"/>
                <a:gd name="T46" fmla="*/ 112 w 112"/>
                <a:gd name="T47" fmla="*/ 9 h 9"/>
                <a:gd name="T48" fmla="*/ 112 w 112"/>
                <a:gd name="T4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2" h="9">
                  <a:moveTo>
                    <a:pt x="11" y="0"/>
                  </a:moveTo>
                  <a:lnTo>
                    <a:pt x="0" y="0"/>
                  </a:lnTo>
                  <a:lnTo>
                    <a:pt x="0" y="9"/>
                  </a:lnTo>
                  <a:lnTo>
                    <a:pt x="11" y="9"/>
                  </a:lnTo>
                  <a:lnTo>
                    <a:pt x="11" y="0"/>
                  </a:lnTo>
                  <a:close/>
                  <a:moveTo>
                    <a:pt x="38" y="0"/>
                  </a:moveTo>
                  <a:lnTo>
                    <a:pt x="20" y="0"/>
                  </a:lnTo>
                  <a:lnTo>
                    <a:pt x="20" y="9"/>
                  </a:lnTo>
                  <a:lnTo>
                    <a:pt x="38" y="9"/>
                  </a:lnTo>
                  <a:lnTo>
                    <a:pt x="38" y="0"/>
                  </a:lnTo>
                  <a:close/>
                  <a:moveTo>
                    <a:pt x="64" y="0"/>
                  </a:moveTo>
                  <a:lnTo>
                    <a:pt x="47" y="0"/>
                  </a:lnTo>
                  <a:lnTo>
                    <a:pt x="47" y="9"/>
                  </a:lnTo>
                  <a:lnTo>
                    <a:pt x="64" y="9"/>
                  </a:lnTo>
                  <a:lnTo>
                    <a:pt x="64" y="0"/>
                  </a:lnTo>
                  <a:close/>
                  <a:moveTo>
                    <a:pt x="91" y="0"/>
                  </a:moveTo>
                  <a:lnTo>
                    <a:pt x="73" y="0"/>
                  </a:lnTo>
                  <a:lnTo>
                    <a:pt x="73" y="9"/>
                  </a:lnTo>
                  <a:lnTo>
                    <a:pt x="91" y="9"/>
                  </a:lnTo>
                  <a:lnTo>
                    <a:pt x="91" y="0"/>
                  </a:lnTo>
                  <a:close/>
                  <a:moveTo>
                    <a:pt x="112" y="0"/>
                  </a:moveTo>
                  <a:lnTo>
                    <a:pt x="100" y="0"/>
                  </a:lnTo>
                  <a:lnTo>
                    <a:pt x="100" y="9"/>
                  </a:lnTo>
                  <a:lnTo>
                    <a:pt x="112" y="9"/>
                  </a:lnTo>
                  <a:lnTo>
                    <a:pt x="112" y="0"/>
                  </a:lnTo>
                  <a:close/>
                </a:path>
              </a:pathLst>
            </a:custGeom>
            <a:solidFill>
              <a:srgbClr val="2087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56" name="Freeform 250">
              <a:extLst>
                <a:ext uri="{FF2B5EF4-FFF2-40B4-BE49-F238E27FC236}">
                  <a16:creationId xmlns:a16="http://schemas.microsoft.com/office/drawing/2014/main" xmlns="" id="{D6DB5253-9829-4466-8F50-5D8E35A1C08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942387" y="6008688"/>
              <a:ext cx="177800" cy="14288"/>
            </a:xfrm>
            <a:custGeom>
              <a:avLst/>
              <a:gdLst>
                <a:gd name="T0" fmla="*/ 11 w 112"/>
                <a:gd name="T1" fmla="*/ 0 h 9"/>
                <a:gd name="T2" fmla="*/ 0 w 112"/>
                <a:gd name="T3" fmla="*/ 0 h 9"/>
                <a:gd name="T4" fmla="*/ 0 w 112"/>
                <a:gd name="T5" fmla="*/ 9 h 9"/>
                <a:gd name="T6" fmla="*/ 11 w 112"/>
                <a:gd name="T7" fmla="*/ 9 h 9"/>
                <a:gd name="T8" fmla="*/ 11 w 112"/>
                <a:gd name="T9" fmla="*/ 0 h 9"/>
                <a:gd name="T10" fmla="*/ 38 w 112"/>
                <a:gd name="T11" fmla="*/ 0 h 9"/>
                <a:gd name="T12" fmla="*/ 20 w 112"/>
                <a:gd name="T13" fmla="*/ 0 h 9"/>
                <a:gd name="T14" fmla="*/ 20 w 112"/>
                <a:gd name="T15" fmla="*/ 9 h 9"/>
                <a:gd name="T16" fmla="*/ 38 w 112"/>
                <a:gd name="T17" fmla="*/ 9 h 9"/>
                <a:gd name="T18" fmla="*/ 38 w 112"/>
                <a:gd name="T19" fmla="*/ 0 h 9"/>
                <a:gd name="T20" fmla="*/ 64 w 112"/>
                <a:gd name="T21" fmla="*/ 0 h 9"/>
                <a:gd name="T22" fmla="*/ 47 w 112"/>
                <a:gd name="T23" fmla="*/ 0 h 9"/>
                <a:gd name="T24" fmla="*/ 47 w 112"/>
                <a:gd name="T25" fmla="*/ 9 h 9"/>
                <a:gd name="T26" fmla="*/ 64 w 112"/>
                <a:gd name="T27" fmla="*/ 9 h 9"/>
                <a:gd name="T28" fmla="*/ 64 w 112"/>
                <a:gd name="T29" fmla="*/ 0 h 9"/>
                <a:gd name="T30" fmla="*/ 91 w 112"/>
                <a:gd name="T31" fmla="*/ 0 h 9"/>
                <a:gd name="T32" fmla="*/ 73 w 112"/>
                <a:gd name="T33" fmla="*/ 0 h 9"/>
                <a:gd name="T34" fmla="*/ 73 w 112"/>
                <a:gd name="T35" fmla="*/ 9 h 9"/>
                <a:gd name="T36" fmla="*/ 91 w 112"/>
                <a:gd name="T37" fmla="*/ 9 h 9"/>
                <a:gd name="T38" fmla="*/ 91 w 112"/>
                <a:gd name="T39" fmla="*/ 0 h 9"/>
                <a:gd name="T40" fmla="*/ 112 w 112"/>
                <a:gd name="T41" fmla="*/ 0 h 9"/>
                <a:gd name="T42" fmla="*/ 100 w 112"/>
                <a:gd name="T43" fmla="*/ 0 h 9"/>
                <a:gd name="T44" fmla="*/ 100 w 112"/>
                <a:gd name="T45" fmla="*/ 9 h 9"/>
                <a:gd name="T46" fmla="*/ 112 w 112"/>
                <a:gd name="T47" fmla="*/ 9 h 9"/>
                <a:gd name="T48" fmla="*/ 112 w 112"/>
                <a:gd name="T4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2" h="9">
                  <a:moveTo>
                    <a:pt x="11" y="0"/>
                  </a:moveTo>
                  <a:lnTo>
                    <a:pt x="0" y="0"/>
                  </a:lnTo>
                  <a:lnTo>
                    <a:pt x="0" y="9"/>
                  </a:lnTo>
                  <a:lnTo>
                    <a:pt x="11" y="9"/>
                  </a:lnTo>
                  <a:lnTo>
                    <a:pt x="11" y="0"/>
                  </a:lnTo>
                  <a:moveTo>
                    <a:pt x="38" y="0"/>
                  </a:moveTo>
                  <a:lnTo>
                    <a:pt x="20" y="0"/>
                  </a:lnTo>
                  <a:lnTo>
                    <a:pt x="20" y="9"/>
                  </a:lnTo>
                  <a:lnTo>
                    <a:pt x="38" y="9"/>
                  </a:lnTo>
                  <a:lnTo>
                    <a:pt x="38" y="0"/>
                  </a:lnTo>
                  <a:moveTo>
                    <a:pt x="64" y="0"/>
                  </a:moveTo>
                  <a:lnTo>
                    <a:pt x="47" y="0"/>
                  </a:lnTo>
                  <a:lnTo>
                    <a:pt x="47" y="9"/>
                  </a:lnTo>
                  <a:lnTo>
                    <a:pt x="64" y="9"/>
                  </a:lnTo>
                  <a:lnTo>
                    <a:pt x="64" y="0"/>
                  </a:lnTo>
                  <a:moveTo>
                    <a:pt x="91" y="0"/>
                  </a:moveTo>
                  <a:lnTo>
                    <a:pt x="73" y="0"/>
                  </a:lnTo>
                  <a:lnTo>
                    <a:pt x="73" y="9"/>
                  </a:lnTo>
                  <a:lnTo>
                    <a:pt x="91" y="9"/>
                  </a:lnTo>
                  <a:lnTo>
                    <a:pt x="91" y="0"/>
                  </a:lnTo>
                  <a:moveTo>
                    <a:pt x="112" y="0"/>
                  </a:moveTo>
                  <a:lnTo>
                    <a:pt x="100" y="0"/>
                  </a:lnTo>
                  <a:lnTo>
                    <a:pt x="100" y="9"/>
                  </a:lnTo>
                  <a:lnTo>
                    <a:pt x="112" y="9"/>
                  </a:lnTo>
                  <a:lnTo>
                    <a:pt x="11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57" name="Rectangle 251">
              <a:extLst>
                <a:ext uri="{FF2B5EF4-FFF2-40B4-BE49-F238E27FC236}">
                  <a16:creationId xmlns:a16="http://schemas.microsoft.com/office/drawing/2014/main" xmlns="" id="{76A56570-ACF3-488B-A292-A64D34044C6B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043987" y="6008688"/>
              <a:ext cx="14288" cy="14288"/>
            </a:xfrm>
            <a:prstGeom prst="rect">
              <a:avLst/>
            </a:prstGeom>
            <a:solidFill>
              <a:srgbClr val="1F85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58" name="Rectangle 252">
              <a:extLst>
                <a:ext uri="{FF2B5EF4-FFF2-40B4-BE49-F238E27FC236}">
                  <a16:creationId xmlns:a16="http://schemas.microsoft.com/office/drawing/2014/main" xmlns="" id="{85F47760-16B3-4DE6-990B-D3EF7AACBC79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043987" y="6008688"/>
              <a:ext cx="14288" cy="14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59" name="Rectangle 253">
              <a:extLst>
                <a:ext uri="{FF2B5EF4-FFF2-40B4-BE49-F238E27FC236}">
                  <a16:creationId xmlns:a16="http://schemas.microsoft.com/office/drawing/2014/main" xmlns="" id="{C40E6D5A-2B2C-41E2-B00B-81259DA94EDF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002712" y="6008688"/>
              <a:ext cx="14288" cy="14288"/>
            </a:xfrm>
            <a:prstGeom prst="rect">
              <a:avLst/>
            </a:prstGeom>
            <a:solidFill>
              <a:srgbClr val="1F85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60" name="Rectangle 254">
              <a:extLst>
                <a:ext uri="{FF2B5EF4-FFF2-40B4-BE49-F238E27FC236}">
                  <a16:creationId xmlns:a16="http://schemas.microsoft.com/office/drawing/2014/main" xmlns="" id="{734B21C6-A4A7-4634-A989-3FF8D20938E4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002712" y="6008688"/>
              <a:ext cx="14288" cy="14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61" name="Rectangle 255">
              <a:extLst>
                <a:ext uri="{FF2B5EF4-FFF2-40B4-BE49-F238E27FC236}">
                  <a16:creationId xmlns:a16="http://schemas.microsoft.com/office/drawing/2014/main" xmlns="" id="{6CDF9660-2738-4BD0-819E-9368E18FAEC1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959850" y="6008688"/>
              <a:ext cx="14288" cy="14288"/>
            </a:xfrm>
            <a:prstGeom prst="rect">
              <a:avLst/>
            </a:prstGeom>
            <a:solidFill>
              <a:srgbClr val="1F85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62" name="Rectangle 256">
              <a:extLst>
                <a:ext uri="{FF2B5EF4-FFF2-40B4-BE49-F238E27FC236}">
                  <a16:creationId xmlns:a16="http://schemas.microsoft.com/office/drawing/2014/main" xmlns="" id="{732277A8-7C25-42E4-B88E-30C23BF63C28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959850" y="6008688"/>
              <a:ext cx="14288" cy="14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63" name="Rectangle 257">
              <a:extLst>
                <a:ext uri="{FF2B5EF4-FFF2-40B4-BE49-F238E27FC236}">
                  <a16:creationId xmlns:a16="http://schemas.microsoft.com/office/drawing/2014/main" xmlns="" id="{4DBE58EC-1519-4F0F-AAD2-50E6E6A046B9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086850" y="6008688"/>
              <a:ext cx="14288" cy="14288"/>
            </a:xfrm>
            <a:prstGeom prst="rect">
              <a:avLst/>
            </a:prstGeom>
            <a:solidFill>
              <a:srgbClr val="1F85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64" name="Rectangle 258">
              <a:extLst>
                <a:ext uri="{FF2B5EF4-FFF2-40B4-BE49-F238E27FC236}">
                  <a16:creationId xmlns:a16="http://schemas.microsoft.com/office/drawing/2014/main" xmlns="" id="{B38F149C-1625-4770-9A50-47BE7E64468E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086850" y="6008688"/>
              <a:ext cx="14288" cy="14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65" name="Rectangle 259">
              <a:extLst>
                <a:ext uri="{FF2B5EF4-FFF2-40B4-BE49-F238E27FC236}">
                  <a16:creationId xmlns:a16="http://schemas.microsoft.com/office/drawing/2014/main" xmlns="" id="{C12C22A0-3288-4587-B70B-196333A24661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940800" y="5969001"/>
              <a:ext cx="1588" cy="14288"/>
            </a:xfrm>
            <a:prstGeom prst="rect">
              <a:avLst/>
            </a:prstGeom>
            <a:solidFill>
              <a:srgbClr val="7AB9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66" name="Rectangle 260">
              <a:extLst>
                <a:ext uri="{FF2B5EF4-FFF2-40B4-BE49-F238E27FC236}">
                  <a16:creationId xmlns:a16="http://schemas.microsoft.com/office/drawing/2014/main" xmlns="" id="{DF7FD2A7-4670-4CAA-B5BC-188621837D3B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940800" y="5969001"/>
              <a:ext cx="1588" cy="14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67" name="Freeform 261">
              <a:extLst>
                <a:ext uri="{FF2B5EF4-FFF2-40B4-BE49-F238E27FC236}">
                  <a16:creationId xmlns:a16="http://schemas.microsoft.com/office/drawing/2014/main" xmlns="" id="{E1369C32-9586-43D9-B288-464DC5DFD5AB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942387" y="5969001"/>
              <a:ext cx="177800" cy="14288"/>
            </a:xfrm>
            <a:custGeom>
              <a:avLst/>
              <a:gdLst>
                <a:gd name="T0" fmla="*/ 11 w 112"/>
                <a:gd name="T1" fmla="*/ 0 h 9"/>
                <a:gd name="T2" fmla="*/ 0 w 112"/>
                <a:gd name="T3" fmla="*/ 0 h 9"/>
                <a:gd name="T4" fmla="*/ 0 w 112"/>
                <a:gd name="T5" fmla="*/ 9 h 9"/>
                <a:gd name="T6" fmla="*/ 11 w 112"/>
                <a:gd name="T7" fmla="*/ 9 h 9"/>
                <a:gd name="T8" fmla="*/ 11 w 112"/>
                <a:gd name="T9" fmla="*/ 0 h 9"/>
                <a:gd name="T10" fmla="*/ 38 w 112"/>
                <a:gd name="T11" fmla="*/ 0 h 9"/>
                <a:gd name="T12" fmla="*/ 20 w 112"/>
                <a:gd name="T13" fmla="*/ 0 h 9"/>
                <a:gd name="T14" fmla="*/ 20 w 112"/>
                <a:gd name="T15" fmla="*/ 9 h 9"/>
                <a:gd name="T16" fmla="*/ 38 w 112"/>
                <a:gd name="T17" fmla="*/ 9 h 9"/>
                <a:gd name="T18" fmla="*/ 38 w 112"/>
                <a:gd name="T19" fmla="*/ 0 h 9"/>
                <a:gd name="T20" fmla="*/ 64 w 112"/>
                <a:gd name="T21" fmla="*/ 0 h 9"/>
                <a:gd name="T22" fmla="*/ 47 w 112"/>
                <a:gd name="T23" fmla="*/ 0 h 9"/>
                <a:gd name="T24" fmla="*/ 47 w 112"/>
                <a:gd name="T25" fmla="*/ 9 h 9"/>
                <a:gd name="T26" fmla="*/ 64 w 112"/>
                <a:gd name="T27" fmla="*/ 9 h 9"/>
                <a:gd name="T28" fmla="*/ 64 w 112"/>
                <a:gd name="T29" fmla="*/ 0 h 9"/>
                <a:gd name="T30" fmla="*/ 91 w 112"/>
                <a:gd name="T31" fmla="*/ 0 h 9"/>
                <a:gd name="T32" fmla="*/ 73 w 112"/>
                <a:gd name="T33" fmla="*/ 0 h 9"/>
                <a:gd name="T34" fmla="*/ 73 w 112"/>
                <a:gd name="T35" fmla="*/ 9 h 9"/>
                <a:gd name="T36" fmla="*/ 91 w 112"/>
                <a:gd name="T37" fmla="*/ 9 h 9"/>
                <a:gd name="T38" fmla="*/ 91 w 112"/>
                <a:gd name="T39" fmla="*/ 0 h 9"/>
                <a:gd name="T40" fmla="*/ 112 w 112"/>
                <a:gd name="T41" fmla="*/ 0 h 9"/>
                <a:gd name="T42" fmla="*/ 100 w 112"/>
                <a:gd name="T43" fmla="*/ 0 h 9"/>
                <a:gd name="T44" fmla="*/ 100 w 112"/>
                <a:gd name="T45" fmla="*/ 9 h 9"/>
                <a:gd name="T46" fmla="*/ 112 w 112"/>
                <a:gd name="T47" fmla="*/ 9 h 9"/>
                <a:gd name="T48" fmla="*/ 112 w 112"/>
                <a:gd name="T4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2" h="9">
                  <a:moveTo>
                    <a:pt x="11" y="0"/>
                  </a:moveTo>
                  <a:lnTo>
                    <a:pt x="0" y="0"/>
                  </a:lnTo>
                  <a:lnTo>
                    <a:pt x="0" y="9"/>
                  </a:lnTo>
                  <a:lnTo>
                    <a:pt x="11" y="9"/>
                  </a:lnTo>
                  <a:lnTo>
                    <a:pt x="11" y="0"/>
                  </a:lnTo>
                  <a:close/>
                  <a:moveTo>
                    <a:pt x="38" y="0"/>
                  </a:moveTo>
                  <a:lnTo>
                    <a:pt x="20" y="0"/>
                  </a:lnTo>
                  <a:lnTo>
                    <a:pt x="20" y="9"/>
                  </a:lnTo>
                  <a:lnTo>
                    <a:pt x="38" y="9"/>
                  </a:lnTo>
                  <a:lnTo>
                    <a:pt x="38" y="0"/>
                  </a:lnTo>
                  <a:close/>
                  <a:moveTo>
                    <a:pt x="64" y="0"/>
                  </a:moveTo>
                  <a:lnTo>
                    <a:pt x="47" y="0"/>
                  </a:lnTo>
                  <a:lnTo>
                    <a:pt x="47" y="9"/>
                  </a:lnTo>
                  <a:lnTo>
                    <a:pt x="64" y="9"/>
                  </a:lnTo>
                  <a:lnTo>
                    <a:pt x="64" y="0"/>
                  </a:lnTo>
                  <a:close/>
                  <a:moveTo>
                    <a:pt x="91" y="0"/>
                  </a:moveTo>
                  <a:lnTo>
                    <a:pt x="73" y="0"/>
                  </a:lnTo>
                  <a:lnTo>
                    <a:pt x="73" y="9"/>
                  </a:lnTo>
                  <a:lnTo>
                    <a:pt x="91" y="9"/>
                  </a:lnTo>
                  <a:lnTo>
                    <a:pt x="91" y="0"/>
                  </a:lnTo>
                  <a:close/>
                  <a:moveTo>
                    <a:pt x="112" y="0"/>
                  </a:moveTo>
                  <a:lnTo>
                    <a:pt x="100" y="0"/>
                  </a:lnTo>
                  <a:lnTo>
                    <a:pt x="100" y="9"/>
                  </a:lnTo>
                  <a:lnTo>
                    <a:pt x="112" y="9"/>
                  </a:lnTo>
                  <a:lnTo>
                    <a:pt x="112" y="0"/>
                  </a:lnTo>
                  <a:close/>
                </a:path>
              </a:pathLst>
            </a:custGeom>
            <a:solidFill>
              <a:srgbClr val="2087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68" name="Freeform 262">
              <a:extLst>
                <a:ext uri="{FF2B5EF4-FFF2-40B4-BE49-F238E27FC236}">
                  <a16:creationId xmlns:a16="http://schemas.microsoft.com/office/drawing/2014/main" xmlns="" id="{8AC8CFFB-2464-4DAA-93CC-23F931417C1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942387" y="5969001"/>
              <a:ext cx="177800" cy="14288"/>
            </a:xfrm>
            <a:custGeom>
              <a:avLst/>
              <a:gdLst>
                <a:gd name="T0" fmla="*/ 11 w 112"/>
                <a:gd name="T1" fmla="*/ 0 h 9"/>
                <a:gd name="T2" fmla="*/ 0 w 112"/>
                <a:gd name="T3" fmla="*/ 0 h 9"/>
                <a:gd name="T4" fmla="*/ 0 w 112"/>
                <a:gd name="T5" fmla="*/ 9 h 9"/>
                <a:gd name="T6" fmla="*/ 11 w 112"/>
                <a:gd name="T7" fmla="*/ 9 h 9"/>
                <a:gd name="T8" fmla="*/ 11 w 112"/>
                <a:gd name="T9" fmla="*/ 0 h 9"/>
                <a:gd name="T10" fmla="*/ 38 w 112"/>
                <a:gd name="T11" fmla="*/ 0 h 9"/>
                <a:gd name="T12" fmla="*/ 20 w 112"/>
                <a:gd name="T13" fmla="*/ 0 h 9"/>
                <a:gd name="T14" fmla="*/ 20 w 112"/>
                <a:gd name="T15" fmla="*/ 9 h 9"/>
                <a:gd name="T16" fmla="*/ 38 w 112"/>
                <a:gd name="T17" fmla="*/ 9 h 9"/>
                <a:gd name="T18" fmla="*/ 38 w 112"/>
                <a:gd name="T19" fmla="*/ 0 h 9"/>
                <a:gd name="T20" fmla="*/ 64 w 112"/>
                <a:gd name="T21" fmla="*/ 0 h 9"/>
                <a:gd name="T22" fmla="*/ 47 w 112"/>
                <a:gd name="T23" fmla="*/ 0 h 9"/>
                <a:gd name="T24" fmla="*/ 47 w 112"/>
                <a:gd name="T25" fmla="*/ 9 h 9"/>
                <a:gd name="T26" fmla="*/ 64 w 112"/>
                <a:gd name="T27" fmla="*/ 9 h 9"/>
                <a:gd name="T28" fmla="*/ 64 w 112"/>
                <a:gd name="T29" fmla="*/ 0 h 9"/>
                <a:gd name="T30" fmla="*/ 91 w 112"/>
                <a:gd name="T31" fmla="*/ 0 h 9"/>
                <a:gd name="T32" fmla="*/ 73 w 112"/>
                <a:gd name="T33" fmla="*/ 0 h 9"/>
                <a:gd name="T34" fmla="*/ 73 w 112"/>
                <a:gd name="T35" fmla="*/ 9 h 9"/>
                <a:gd name="T36" fmla="*/ 91 w 112"/>
                <a:gd name="T37" fmla="*/ 9 h 9"/>
                <a:gd name="T38" fmla="*/ 91 w 112"/>
                <a:gd name="T39" fmla="*/ 0 h 9"/>
                <a:gd name="T40" fmla="*/ 112 w 112"/>
                <a:gd name="T41" fmla="*/ 0 h 9"/>
                <a:gd name="T42" fmla="*/ 100 w 112"/>
                <a:gd name="T43" fmla="*/ 0 h 9"/>
                <a:gd name="T44" fmla="*/ 100 w 112"/>
                <a:gd name="T45" fmla="*/ 9 h 9"/>
                <a:gd name="T46" fmla="*/ 112 w 112"/>
                <a:gd name="T47" fmla="*/ 9 h 9"/>
                <a:gd name="T48" fmla="*/ 112 w 112"/>
                <a:gd name="T4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2" h="9">
                  <a:moveTo>
                    <a:pt x="11" y="0"/>
                  </a:moveTo>
                  <a:lnTo>
                    <a:pt x="0" y="0"/>
                  </a:lnTo>
                  <a:lnTo>
                    <a:pt x="0" y="9"/>
                  </a:lnTo>
                  <a:lnTo>
                    <a:pt x="11" y="9"/>
                  </a:lnTo>
                  <a:lnTo>
                    <a:pt x="11" y="0"/>
                  </a:lnTo>
                  <a:moveTo>
                    <a:pt x="38" y="0"/>
                  </a:moveTo>
                  <a:lnTo>
                    <a:pt x="20" y="0"/>
                  </a:lnTo>
                  <a:lnTo>
                    <a:pt x="20" y="9"/>
                  </a:lnTo>
                  <a:lnTo>
                    <a:pt x="38" y="9"/>
                  </a:lnTo>
                  <a:lnTo>
                    <a:pt x="38" y="0"/>
                  </a:lnTo>
                  <a:moveTo>
                    <a:pt x="64" y="0"/>
                  </a:moveTo>
                  <a:lnTo>
                    <a:pt x="47" y="0"/>
                  </a:lnTo>
                  <a:lnTo>
                    <a:pt x="47" y="9"/>
                  </a:lnTo>
                  <a:lnTo>
                    <a:pt x="64" y="9"/>
                  </a:lnTo>
                  <a:lnTo>
                    <a:pt x="64" y="0"/>
                  </a:lnTo>
                  <a:moveTo>
                    <a:pt x="91" y="0"/>
                  </a:moveTo>
                  <a:lnTo>
                    <a:pt x="73" y="0"/>
                  </a:lnTo>
                  <a:lnTo>
                    <a:pt x="73" y="9"/>
                  </a:lnTo>
                  <a:lnTo>
                    <a:pt x="91" y="9"/>
                  </a:lnTo>
                  <a:lnTo>
                    <a:pt x="91" y="0"/>
                  </a:lnTo>
                  <a:moveTo>
                    <a:pt x="112" y="0"/>
                  </a:moveTo>
                  <a:lnTo>
                    <a:pt x="100" y="0"/>
                  </a:lnTo>
                  <a:lnTo>
                    <a:pt x="100" y="9"/>
                  </a:lnTo>
                  <a:lnTo>
                    <a:pt x="112" y="9"/>
                  </a:lnTo>
                  <a:lnTo>
                    <a:pt x="11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69" name="Rectangle 263">
              <a:extLst>
                <a:ext uri="{FF2B5EF4-FFF2-40B4-BE49-F238E27FC236}">
                  <a16:creationId xmlns:a16="http://schemas.microsoft.com/office/drawing/2014/main" xmlns="" id="{33A7EC53-96DD-4876-B0A0-7F385362BA2E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043987" y="5969001"/>
              <a:ext cx="14288" cy="14288"/>
            </a:xfrm>
            <a:prstGeom prst="rect">
              <a:avLst/>
            </a:prstGeom>
            <a:solidFill>
              <a:srgbClr val="1F85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70" name="Rectangle 264">
              <a:extLst>
                <a:ext uri="{FF2B5EF4-FFF2-40B4-BE49-F238E27FC236}">
                  <a16:creationId xmlns:a16="http://schemas.microsoft.com/office/drawing/2014/main" xmlns="" id="{F429AF70-AFF8-48DC-8F80-134B99B9D932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043987" y="5969001"/>
              <a:ext cx="14288" cy="14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71" name="Rectangle 265">
              <a:extLst>
                <a:ext uri="{FF2B5EF4-FFF2-40B4-BE49-F238E27FC236}">
                  <a16:creationId xmlns:a16="http://schemas.microsoft.com/office/drawing/2014/main" xmlns="" id="{A4501C1F-8B16-4E71-9325-A8613783077F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002712" y="5969001"/>
              <a:ext cx="14288" cy="14288"/>
            </a:xfrm>
            <a:prstGeom prst="rect">
              <a:avLst/>
            </a:prstGeom>
            <a:solidFill>
              <a:srgbClr val="1F85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23" name="Rectangle 267">
              <a:extLst>
                <a:ext uri="{FF2B5EF4-FFF2-40B4-BE49-F238E27FC236}">
                  <a16:creationId xmlns:a16="http://schemas.microsoft.com/office/drawing/2014/main" xmlns="" id="{53D18F83-C53C-4A78-9F1C-C67A843798C1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002713" y="5969001"/>
              <a:ext cx="14288" cy="14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Rectangle 268">
              <a:extLst>
                <a:ext uri="{FF2B5EF4-FFF2-40B4-BE49-F238E27FC236}">
                  <a16:creationId xmlns:a16="http://schemas.microsoft.com/office/drawing/2014/main" xmlns="" id="{BF63BEB6-89B4-4F02-AAF2-5DC3E2FCA202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959850" y="5969001"/>
              <a:ext cx="14288" cy="14288"/>
            </a:xfrm>
            <a:prstGeom prst="rect">
              <a:avLst/>
            </a:prstGeom>
            <a:solidFill>
              <a:srgbClr val="1F85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Rectangle 269">
              <a:extLst>
                <a:ext uri="{FF2B5EF4-FFF2-40B4-BE49-F238E27FC236}">
                  <a16:creationId xmlns:a16="http://schemas.microsoft.com/office/drawing/2014/main" xmlns="" id="{FA3A20E2-D2DD-42E1-9649-2FC3160BF0A6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959850" y="5969001"/>
              <a:ext cx="14288" cy="14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Rectangle 270">
              <a:extLst>
                <a:ext uri="{FF2B5EF4-FFF2-40B4-BE49-F238E27FC236}">
                  <a16:creationId xmlns:a16="http://schemas.microsoft.com/office/drawing/2014/main" xmlns="" id="{3086080E-32AF-40CA-A936-130DEB9AF413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086850" y="5969001"/>
              <a:ext cx="14288" cy="14288"/>
            </a:xfrm>
            <a:prstGeom prst="rect">
              <a:avLst/>
            </a:prstGeom>
            <a:solidFill>
              <a:srgbClr val="1F85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Rectangle 271">
              <a:extLst>
                <a:ext uri="{FF2B5EF4-FFF2-40B4-BE49-F238E27FC236}">
                  <a16:creationId xmlns:a16="http://schemas.microsoft.com/office/drawing/2014/main" xmlns="" id="{13499AB1-891B-424B-9585-CE4116797799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086850" y="5969001"/>
              <a:ext cx="14288" cy="14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Rectangle 272">
              <a:extLst>
                <a:ext uri="{FF2B5EF4-FFF2-40B4-BE49-F238E27FC236}">
                  <a16:creationId xmlns:a16="http://schemas.microsoft.com/office/drawing/2014/main" xmlns="" id="{8A136C69-A957-465F-BE89-526992986F4C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940800" y="6130926"/>
              <a:ext cx="1588" cy="14288"/>
            </a:xfrm>
            <a:prstGeom prst="rect">
              <a:avLst/>
            </a:prstGeom>
            <a:solidFill>
              <a:srgbClr val="7AB9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Rectangle 273">
              <a:extLst>
                <a:ext uri="{FF2B5EF4-FFF2-40B4-BE49-F238E27FC236}">
                  <a16:creationId xmlns:a16="http://schemas.microsoft.com/office/drawing/2014/main" xmlns="" id="{56E04620-85A1-4288-8163-30B2F917ACC5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940800" y="6130926"/>
              <a:ext cx="1588" cy="14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274">
              <a:extLst>
                <a:ext uri="{FF2B5EF4-FFF2-40B4-BE49-F238E27FC236}">
                  <a16:creationId xmlns:a16="http://schemas.microsoft.com/office/drawing/2014/main" xmlns="" id="{80A9AEEE-4028-4C3A-93B5-383DB0E147D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942388" y="6130926"/>
              <a:ext cx="177800" cy="14288"/>
            </a:xfrm>
            <a:custGeom>
              <a:avLst/>
              <a:gdLst>
                <a:gd name="T0" fmla="*/ 11 w 112"/>
                <a:gd name="T1" fmla="*/ 0 h 9"/>
                <a:gd name="T2" fmla="*/ 0 w 112"/>
                <a:gd name="T3" fmla="*/ 0 h 9"/>
                <a:gd name="T4" fmla="*/ 0 w 112"/>
                <a:gd name="T5" fmla="*/ 9 h 9"/>
                <a:gd name="T6" fmla="*/ 11 w 112"/>
                <a:gd name="T7" fmla="*/ 9 h 9"/>
                <a:gd name="T8" fmla="*/ 11 w 112"/>
                <a:gd name="T9" fmla="*/ 0 h 9"/>
                <a:gd name="T10" fmla="*/ 38 w 112"/>
                <a:gd name="T11" fmla="*/ 0 h 9"/>
                <a:gd name="T12" fmla="*/ 20 w 112"/>
                <a:gd name="T13" fmla="*/ 0 h 9"/>
                <a:gd name="T14" fmla="*/ 20 w 112"/>
                <a:gd name="T15" fmla="*/ 9 h 9"/>
                <a:gd name="T16" fmla="*/ 38 w 112"/>
                <a:gd name="T17" fmla="*/ 9 h 9"/>
                <a:gd name="T18" fmla="*/ 38 w 112"/>
                <a:gd name="T19" fmla="*/ 0 h 9"/>
                <a:gd name="T20" fmla="*/ 64 w 112"/>
                <a:gd name="T21" fmla="*/ 0 h 9"/>
                <a:gd name="T22" fmla="*/ 47 w 112"/>
                <a:gd name="T23" fmla="*/ 0 h 9"/>
                <a:gd name="T24" fmla="*/ 47 w 112"/>
                <a:gd name="T25" fmla="*/ 9 h 9"/>
                <a:gd name="T26" fmla="*/ 64 w 112"/>
                <a:gd name="T27" fmla="*/ 9 h 9"/>
                <a:gd name="T28" fmla="*/ 64 w 112"/>
                <a:gd name="T29" fmla="*/ 0 h 9"/>
                <a:gd name="T30" fmla="*/ 91 w 112"/>
                <a:gd name="T31" fmla="*/ 0 h 9"/>
                <a:gd name="T32" fmla="*/ 73 w 112"/>
                <a:gd name="T33" fmla="*/ 0 h 9"/>
                <a:gd name="T34" fmla="*/ 73 w 112"/>
                <a:gd name="T35" fmla="*/ 9 h 9"/>
                <a:gd name="T36" fmla="*/ 91 w 112"/>
                <a:gd name="T37" fmla="*/ 9 h 9"/>
                <a:gd name="T38" fmla="*/ 91 w 112"/>
                <a:gd name="T39" fmla="*/ 0 h 9"/>
                <a:gd name="T40" fmla="*/ 112 w 112"/>
                <a:gd name="T41" fmla="*/ 0 h 9"/>
                <a:gd name="T42" fmla="*/ 100 w 112"/>
                <a:gd name="T43" fmla="*/ 0 h 9"/>
                <a:gd name="T44" fmla="*/ 100 w 112"/>
                <a:gd name="T45" fmla="*/ 9 h 9"/>
                <a:gd name="T46" fmla="*/ 112 w 112"/>
                <a:gd name="T47" fmla="*/ 9 h 9"/>
                <a:gd name="T48" fmla="*/ 112 w 112"/>
                <a:gd name="T4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2" h="9">
                  <a:moveTo>
                    <a:pt x="11" y="0"/>
                  </a:moveTo>
                  <a:lnTo>
                    <a:pt x="0" y="0"/>
                  </a:lnTo>
                  <a:lnTo>
                    <a:pt x="0" y="9"/>
                  </a:lnTo>
                  <a:lnTo>
                    <a:pt x="11" y="9"/>
                  </a:lnTo>
                  <a:lnTo>
                    <a:pt x="11" y="0"/>
                  </a:lnTo>
                  <a:close/>
                  <a:moveTo>
                    <a:pt x="38" y="0"/>
                  </a:moveTo>
                  <a:lnTo>
                    <a:pt x="20" y="0"/>
                  </a:lnTo>
                  <a:lnTo>
                    <a:pt x="20" y="9"/>
                  </a:lnTo>
                  <a:lnTo>
                    <a:pt x="38" y="9"/>
                  </a:lnTo>
                  <a:lnTo>
                    <a:pt x="38" y="0"/>
                  </a:lnTo>
                  <a:close/>
                  <a:moveTo>
                    <a:pt x="64" y="0"/>
                  </a:moveTo>
                  <a:lnTo>
                    <a:pt x="47" y="0"/>
                  </a:lnTo>
                  <a:lnTo>
                    <a:pt x="47" y="9"/>
                  </a:lnTo>
                  <a:lnTo>
                    <a:pt x="64" y="9"/>
                  </a:lnTo>
                  <a:lnTo>
                    <a:pt x="64" y="0"/>
                  </a:lnTo>
                  <a:close/>
                  <a:moveTo>
                    <a:pt x="91" y="0"/>
                  </a:moveTo>
                  <a:lnTo>
                    <a:pt x="73" y="0"/>
                  </a:lnTo>
                  <a:lnTo>
                    <a:pt x="73" y="9"/>
                  </a:lnTo>
                  <a:lnTo>
                    <a:pt x="91" y="9"/>
                  </a:lnTo>
                  <a:lnTo>
                    <a:pt x="91" y="0"/>
                  </a:lnTo>
                  <a:close/>
                  <a:moveTo>
                    <a:pt x="112" y="0"/>
                  </a:moveTo>
                  <a:lnTo>
                    <a:pt x="100" y="0"/>
                  </a:lnTo>
                  <a:lnTo>
                    <a:pt x="100" y="9"/>
                  </a:lnTo>
                  <a:lnTo>
                    <a:pt x="112" y="9"/>
                  </a:lnTo>
                  <a:lnTo>
                    <a:pt x="112" y="0"/>
                  </a:lnTo>
                  <a:close/>
                </a:path>
              </a:pathLst>
            </a:custGeom>
            <a:solidFill>
              <a:srgbClr val="2087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275">
              <a:extLst>
                <a:ext uri="{FF2B5EF4-FFF2-40B4-BE49-F238E27FC236}">
                  <a16:creationId xmlns:a16="http://schemas.microsoft.com/office/drawing/2014/main" xmlns="" id="{98821504-ACEA-4898-8F9C-56AF7166A9C6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942388" y="6130926"/>
              <a:ext cx="177800" cy="14288"/>
            </a:xfrm>
            <a:custGeom>
              <a:avLst/>
              <a:gdLst>
                <a:gd name="T0" fmla="*/ 11 w 112"/>
                <a:gd name="T1" fmla="*/ 0 h 9"/>
                <a:gd name="T2" fmla="*/ 0 w 112"/>
                <a:gd name="T3" fmla="*/ 0 h 9"/>
                <a:gd name="T4" fmla="*/ 0 w 112"/>
                <a:gd name="T5" fmla="*/ 9 h 9"/>
                <a:gd name="T6" fmla="*/ 11 w 112"/>
                <a:gd name="T7" fmla="*/ 9 h 9"/>
                <a:gd name="T8" fmla="*/ 11 w 112"/>
                <a:gd name="T9" fmla="*/ 0 h 9"/>
                <a:gd name="T10" fmla="*/ 38 w 112"/>
                <a:gd name="T11" fmla="*/ 0 h 9"/>
                <a:gd name="T12" fmla="*/ 20 w 112"/>
                <a:gd name="T13" fmla="*/ 0 h 9"/>
                <a:gd name="T14" fmla="*/ 20 w 112"/>
                <a:gd name="T15" fmla="*/ 9 h 9"/>
                <a:gd name="T16" fmla="*/ 38 w 112"/>
                <a:gd name="T17" fmla="*/ 9 h 9"/>
                <a:gd name="T18" fmla="*/ 38 w 112"/>
                <a:gd name="T19" fmla="*/ 0 h 9"/>
                <a:gd name="T20" fmla="*/ 64 w 112"/>
                <a:gd name="T21" fmla="*/ 0 h 9"/>
                <a:gd name="T22" fmla="*/ 47 w 112"/>
                <a:gd name="T23" fmla="*/ 0 h 9"/>
                <a:gd name="T24" fmla="*/ 47 w 112"/>
                <a:gd name="T25" fmla="*/ 9 h 9"/>
                <a:gd name="T26" fmla="*/ 64 w 112"/>
                <a:gd name="T27" fmla="*/ 9 h 9"/>
                <a:gd name="T28" fmla="*/ 64 w 112"/>
                <a:gd name="T29" fmla="*/ 0 h 9"/>
                <a:gd name="T30" fmla="*/ 91 w 112"/>
                <a:gd name="T31" fmla="*/ 0 h 9"/>
                <a:gd name="T32" fmla="*/ 73 w 112"/>
                <a:gd name="T33" fmla="*/ 0 h 9"/>
                <a:gd name="T34" fmla="*/ 73 w 112"/>
                <a:gd name="T35" fmla="*/ 9 h 9"/>
                <a:gd name="T36" fmla="*/ 91 w 112"/>
                <a:gd name="T37" fmla="*/ 9 h 9"/>
                <a:gd name="T38" fmla="*/ 91 w 112"/>
                <a:gd name="T39" fmla="*/ 0 h 9"/>
                <a:gd name="T40" fmla="*/ 112 w 112"/>
                <a:gd name="T41" fmla="*/ 0 h 9"/>
                <a:gd name="T42" fmla="*/ 100 w 112"/>
                <a:gd name="T43" fmla="*/ 0 h 9"/>
                <a:gd name="T44" fmla="*/ 100 w 112"/>
                <a:gd name="T45" fmla="*/ 9 h 9"/>
                <a:gd name="T46" fmla="*/ 112 w 112"/>
                <a:gd name="T47" fmla="*/ 9 h 9"/>
                <a:gd name="T48" fmla="*/ 112 w 112"/>
                <a:gd name="T4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2" h="9">
                  <a:moveTo>
                    <a:pt x="11" y="0"/>
                  </a:moveTo>
                  <a:lnTo>
                    <a:pt x="0" y="0"/>
                  </a:lnTo>
                  <a:lnTo>
                    <a:pt x="0" y="9"/>
                  </a:lnTo>
                  <a:lnTo>
                    <a:pt x="11" y="9"/>
                  </a:lnTo>
                  <a:lnTo>
                    <a:pt x="11" y="0"/>
                  </a:lnTo>
                  <a:moveTo>
                    <a:pt x="38" y="0"/>
                  </a:moveTo>
                  <a:lnTo>
                    <a:pt x="20" y="0"/>
                  </a:lnTo>
                  <a:lnTo>
                    <a:pt x="20" y="9"/>
                  </a:lnTo>
                  <a:lnTo>
                    <a:pt x="38" y="9"/>
                  </a:lnTo>
                  <a:lnTo>
                    <a:pt x="38" y="0"/>
                  </a:lnTo>
                  <a:moveTo>
                    <a:pt x="64" y="0"/>
                  </a:moveTo>
                  <a:lnTo>
                    <a:pt x="47" y="0"/>
                  </a:lnTo>
                  <a:lnTo>
                    <a:pt x="47" y="9"/>
                  </a:lnTo>
                  <a:lnTo>
                    <a:pt x="64" y="9"/>
                  </a:lnTo>
                  <a:lnTo>
                    <a:pt x="64" y="0"/>
                  </a:lnTo>
                  <a:moveTo>
                    <a:pt x="91" y="0"/>
                  </a:moveTo>
                  <a:lnTo>
                    <a:pt x="73" y="0"/>
                  </a:lnTo>
                  <a:lnTo>
                    <a:pt x="73" y="9"/>
                  </a:lnTo>
                  <a:lnTo>
                    <a:pt x="91" y="9"/>
                  </a:lnTo>
                  <a:lnTo>
                    <a:pt x="91" y="0"/>
                  </a:lnTo>
                  <a:moveTo>
                    <a:pt x="112" y="0"/>
                  </a:moveTo>
                  <a:lnTo>
                    <a:pt x="100" y="0"/>
                  </a:lnTo>
                  <a:lnTo>
                    <a:pt x="100" y="9"/>
                  </a:lnTo>
                  <a:lnTo>
                    <a:pt x="112" y="9"/>
                  </a:lnTo>
                  <a:lnTo>
                    <a:pt x="11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Rectangle 276">
              <a:extLst>
                <a:ext uri="{FF2B5EF4-FFF2-40B4-BE49-F238E27FC236}">
                  <a16:creationId xmlns:a16="http://schemas.microsoft.com/office/drawing/2014/main" xmlns="" id="{27036698-D486-4D37-BF94-E38FBCA67A0E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043988" y="6130926"/>
              <a:ext cx="14288" cy="14288"/>
            </a:xfrm>
            <a:prstGeom prst="rect">
              <a:avLst/>
            </a:prstGeom>
            <a:solidFill>
              <a:srgbClr val="1F85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Rectangle 277">
              <a:extLst>
                <a:ext uri="{FF2B5EF4-FFF2-40B4-BE49-F238E27FC236}">
                  <a16:creationId xmlns:a16="http://schemas.microsoft.com/office/drawing/2014/main" xmlns="" id="{0FEE323F-D054-471F-940F-02EAF43E4B0F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043988" y="6130926"/>
              <a:ext cx="14288" cy="14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Rectangle 278">
              <a:extLst>
                <a:ext uri="{FF2B5EF4-FFF2-40B4-BE49-F238E27FC236}">
                  <a16:creationId xmlns:a16="http://schemas.microsoft.com/office/drawing/2014/main" xmlns="" id="{D0429933-937D-4C7E-B58C-198F30D9522E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002713" y="6130926"/>
              <a:ext cx="14288" cy="14288"/>
            </a:xfrm>
            <a:prstGeom prst="rect">
              <a:avLst/>
            </a:prstGeom>
            <a:solidFill>
              <a:srgbClr val="1F85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Rectangle 279">
              <a:extLst>
                <a:ext uri="{FF2B5EF4-FFF2-40B4-BE49-F238E27FC236}">
                  <a16:creationId xmlns:a16="http://schemas.microsoft.com/office/drawing/2014/main" xmlns="" id="{395B2E90-8A3D-45D2-89B9-9A0D070EBEC5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002713" y="6130926"/>
              <a:ext cx="14288" cy="14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Rectangle 280">
              <a:extLst>
                <a:ext uri="{FF2B5EF4-FFF2-40B4-BE49-F238E27FC236}">
                  <a16:creationId xmlns:a16="http://schemas.microsoft.com/office/drawing/2014/main" xmlns="" id="{C3281187-03EE-441A-A58D-501DD2C2FD2C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959850" y="6130926"/>
              <a:ext cx="14288" cy="14288"/>
            </a:xfrm>
            <a:prstGeom prst="rect">
              <a:avLst/>
            </a:prstGeom>
            <a:solidFill>
              <a:srgbClr val="1F85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Rectangle 281">
              <a:extLst>
                <a:ext uri="{FF2B5EF4-FFF2-40B4-BE49-F238E27FC236}">
                  <a16:creationId xmlns:a16="http://schemas.microsoft.com/office/drawing/2014/main" xmlns="" id="{F5EE7C86-9F3F-48BC-88A2-87533FE72075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959850" y="6130926"/>
              <a:ext cx="14288" cy="14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Rectangle 282">
              <a:extLst>
                <a:ext uri="{FF2B5EF4-FFF2-40B4-BE49-F238E27FC236}">
                  <a16:creationId xmlns:a16="http://schemas.microsoft.com/office/drawing/2014/main" xmlns="" id="{0A08F682-B8F5-41C5-9D90-A2920B5DBC9C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086850" y="6130926"/>
              <a:ext cx="14288" cy="14288"/>
            </a:xfrm>
            <a:prstGeom prst="rect">
              <a:avLst/>
            </a:prstGeom>
            <a:solidFill>
              <a:srgbClr val="1F85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Rectangle 283">
              <a:extLst>
                <a:ext uri="{FF2B5EF4-FFF2-40B4-BE49-F238E27FC236}">
                  <a16:creationId xmlns:a16="http://schemas.microsoft.com/office/drawing/2014/main" xmlns="" id="{0F06FDB7-0577-48B7-9538-26246FFE0838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086850" y="6130926"/>
              <a:ext cx="14288" cy="14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Rectangle 284">
              <a:extLst>
                <a:ext uri="{FF2B5EF4-FFF2-40B4-BE49-F238E27FC236}">
                  <a16:creationId xmlns:a16="http://schemas.microsoft.com/office/drawing/2014/main" xmlns="" id="{2201DBEA-77B1-44B6-9780-CFFDDC919AD1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940800" y="6294438"/>
              <a:ext cx="1588" cy="14288"/>
            </a:xfrm>
            <a:prstGeom prst="rect">
              <a:avLst/>
            </a:prstGeom>
            <a:solidFill>
              <a:srgbClr val="7AB9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Rectangle 285">
              <a:extLst>
                <a:ext uri="{FF2B5EF4-FFF2-40B4-BE49-F238E27FC236}">
                  <a16:creationId xmlns:a16="http://schemas.microsoft.com/office/drawing/2014/main" xmlns="" id="{EED4C4A0-7E31-4D0A-85FF-D87665C6CA93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940800" y="6294438"/>
              <a:ext cx="1588" cy="14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286">
              <a:extLst>
                <a:ext uri="{FF2B5EF4-FFF2-40B4-BE49-F238E27FC236}">
                  <a16:creationId xmlns:a16="http://schemas.microsoft.com/office/drawing/2014/main" xmlns="" id="{E803F061-2AD6-47EF-806B-A745199B5FB6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942388" y="6294438"/>
              <a:ext cx="177800" cy="14288"/>
            </a:xfrm>
            <a:custGeom>
              <a:avLst/>
              <a:gdLst>
                <a:gd name="T0" fmla="*/ 11 w 112"/>
                <a:gd name="T1" fmla="*/ 0 h 9"/>
                <a:gd name="T2" fmla="*/ 0 w 112"/>
                <a:gd name="T3" fmla="*/ 0 h 9"/>
                <a:gd name="T4" fmla="*/ 0 w 112"/>
                <a:gd name="T5" fmla="*/ 9 h 9"/>
                <a:gd name="T6" fmla="*/ 11 w 112"/>
                <a:gd name="T7" fmla="*/ 9 h 9"/>
                <a:gd name="T8" fmla="*/ 11 w 112"/>
                <a:gd name="T9" fmla="*/ 0 h 9"/>
                <a:gd name="T10" fmla="*/ 38 w 112"/>
                <a:gd name="T11" fmla="*/ 0 h 9"/>
                <a:gd name="T12" fmla="*/ 20 w 112"/>
                <a:gd name="T13" fmla="*/ 0 h 9"/>
                <a:gd name="T14" fmla="*/ 20 w 112"/>
                <a:gd name="T15" fmla="*/ 9 h 9"/>
                <a:gd name="T16" fmla="*/ 38 w 112"/>
                <a:gd name="T17" fmla="*/ 9 h 9"/>
                <a:gd name="T18" fmla="*/ 38 w 112"/>
                <a:gd name="T19" fmla="*/ 0 h 9"/>
                <a:gd name="T20" fmla="*/ 64 w 112"/>
                <a:gd name="T21" fmla="*/ 0 h 9"/>
                <a:gd name="T22" fmla="*/ 47 w 112"/>
                <a:gd name="T23" fmla="*/ 0 h 9"/>
                <a:gd name="T24" fmla="*/ 47 w 112"/>
                <a:gd name="T25" fmla="*/ 9 h 9"/>
                <a:gd name="T26" fmla="*/ 64 w 112"/>
                <a:gd name="T27" fmla="*/ 9 h 9"/>
                <a:gd name="T28" fmla="*/ 64 w 112"/>
                <a:gd name="T29" fmla="*/ 0 h 9"/>
                <a:gd name="T30" fmla="*/ 91 w 112"/>
                <a:gd name="T31" fmla="*/ 0 h 9"/>
                <a:gd name="T32" fmla="*/ 73 w 112"/>
                <a:gd name="T33" fmla="*/ 0 h 9"/>
                <a:gd name="T34" fmla="*/ 73 w 112"/>
                <a:gd name="T35" fmla="*/ 9 h 9"/>
                <a:gd name="T36" fmla="*/ 91 w 112"/>
                <a:gd name="T37" fmla="*/ 9 h 9"/>
                <a:gd name="T38" fmla="*/ 91 w 112"/>
                <a:gd name="T39" fmla="*/ 0 h 9"/>
                <a:gd name="T40" fmla="*/ 112 w 112"/>
                <a:gd name="T41" fmla="*/ 0 h 9"/>
                <a:gd name="T42" fmla="*/ 100 w 112"/>
                <a:gd name="T43" fmla="*/ 0 h 9"/>
                <a:gd name="T44" fmla="*/ 100 w 112"/>
                <a:gd name="T45" fmla="*/ 9 h 9"/>
                <a:gd name="T46" fmla="*/ 112 w 112"/>
                <a:gd name="T47" fmla="*/ 9 h 9"/>
                <a:gd name="T48" fmla="*/ 112 w 112"/>
                <a:gd name="T4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2" h="9">
                  <a:moveTo>
                    <a:pt x="11" y="0"/>
                  </a:moveTo>
                  <a:lnTo>
                    <a:pt x="0" y="0"/>
                  </a:lnTo>
                  <a:lnTo>
                    <a:pt x="0" y="9"/>
                  </a:lnTo>
                  <a:lnTo>
                    <a:pt x="11" y="9"/>
                  </a:lnTo>
                  <a:lnTo>
                    <a:pt x="11" y="0"/>
                  </a:lnTo>
                  <a:close/>
                  <a:moveTo>
                    <a:pt x="38" y="0"/>
                  </a:moveTo>
                  <a:lnTo>
                    <a:pt x="20" y="0"/>
                  </a:lnTo>
                  <a:lnTo>
                    <a:pt x="20" y="9"/>
                  </a:lnTo>
                  <a:lnTo>
                    <a:pt x="38" y="9"/>
                  </a:lnTo>
                  <a:lnTo>
                    <a:pt x="38" y="0"/>
                  </a:lnTo>
                  <a:close/>
                  <a:moveTo>
                    <a:pt x="64" y="0"/>
                  </a:moveTo>
                  <a:lnTo>
                    <a:pt x="47" y="0"/>
                  </a:lnTo>
                  <a:lnTo>
                    <a:pt x="47" y="9"/>
                  </a:lnTo>
                  <a:lnTo>
                    <a:pt x="64" y="9"/>
                  </a:lnTo>
                  <a:lnTo>
                    <a:pt x="64" y="0"/>
                  </a:lnTo>
                  <a:close/>
                  <a:moveTo>
                    <a:pt x="91" y="0"/>
                  </a:moveTo>
                  <a:lnTo>
                    <a:pt x="73" y="0"/>
                  </a:lnTo>
                  <a:lnTo>
                    <a:pt x="73" y="9"/>
                  </a:lnTo>
                  <a:lnTo>
                    <a:pt x="91" y="9"/>
                  </a:lnTo>
                  <a:lnTo>
                    <a:pt x="91" y="0"/>
                  </a:lnTo>
                  <a:close/>
                  <a:moveTo>
                    <a:pt x="112" y="0"/>
                  </a:moveTo>
                  <a:lnTo>
                    <a:pt x="100" y="0"/>
                  </a:lnTo>
                  <a:lnTo>
                    <a:pt x="100" y="9"/>
                  </a:lnTo>
                  <a:lnTo>
                    <a:pt x="112" y="9"/>
                  </a:lnTo>
                  <a:lnTo>
                    <a:pt x="112" y="0"/>
                  </a:lnTo>
                  <a:close/>
                </a:path>
              </a:pathLst>
            </a:custGeom>
            <a:solidFill>
              <a:srgbClr val="2087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287">
              <a:extLst>
                <a:ext uri="{FF2B5EF4-FFF2-40B4-BE49-F238E27FC236}">
                  <a16:creationId xmlns:a16="http://schemas.microsoft.com/office/drawing/2014/main" xmlns="" id="{62EDC9CA-C867-403E-8673-6AFBDCC74EC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942388" y="6294438"/>
              <a:ext cx="177800" cy="14288"/>
            </a:xfrm>
            <a:custGeom>
              <a:avLst/>
              <a:gdLst>
                <a:gd name="T0" fmla="*/ 11 w 112"/>
                <a:gd name="T1" fmla="*/ 0 h 9"/>
                <a:gd name="T2" fmla="*/ 0 w 112"/>
                <a:gd name="T3" fmla="*/ 0 h 9"/>
                <a:gd name="T4" fmla="*/ 0 w 112"/>
                <a:gd name="T5" fmla="*/ 9 h 9"/>
                <a:gd name="T6" fmla="*/ 11 w 112"/>
                <a:gd name="T7" fmla="*/ 9 h 9"/>
                <a:gd name="T8" fmla="*/ 11 w 112"/>
                <a:gd name="T9" fmla="*/ 0 h 9"/>
                <a:gd name="T10" fmla="*/ 38 w 112"/>
                <a:gd name="T11" fmla="*/ 0 h 9"/>
                <a:gd name="T12" fmla="*/ 20 w 112"/>
                <a:gd name="T13" fmla="*/ 0 h 9"/>
                <a:gd name="T14" fmla="*/ 20 w 112"/>
                <a:gd name="T15" fmla="*/ 9 h 9"/>
                <a:gd name="T16" fmla="*/ 38 w 112"/>
                <a:gd name="T17" fmla="*/ 9 h 9"/>
                <a:gd name="T18" fmla="*/ 38 w 112"/>
                <a:gd name="T19" fmla="*/ 0 h 9"/>
                <a:gd name="T20" fmla="*/ 64 w 112"/>
                <a:gd name="T21" fmla="*/ 0 h 9"/>
                <a:gd name="T22" fmla="*/ 47 w 112"/>
                <a:gd name="T23" fmla="*/ 0 h 9"/>
                <a:gd name="T24" fmla="*/ 47 w 112"/>
                <a:gd name="T25" fmla="*/ 9 h 9"/>
                <a:gd name="T26" fmla="*/ 64 w 112"/>
                <a:gd name="T27" fmla="*/ 9 h 9"/>
                <a:gd name="T28" fmla="*/ 64 w 112"/>
                <a:gd name="T29" fmla="*/ 0 h 9"/>
                <a:gd name="T30" fmla="*/ 91 w 112"/>
                <a:gd name="T31" fmla="*/ 0 h 9"/>
                <a:gd name="T32" fmla="*/ 73 w 112"/>
                <a:gd name="T33" fmla="*/ 0 h 9"/>
                <a:gd name="T34" fmla="*/ 73 w 112"/>
                <a:gd name="T35" fmla="*/ 9 h 9"/>
                <a:gd name="T36" fmla="*/ 91 w 112"/>
                <a:gd name="T37" fmla="*/ 9 h 9"/>
                <a:gd name="T38" fmla="*/ 91 w 112"/>
                <a:gd name="T39" fmla="*/ 0 h 9"/>
                <a:gd name="T40" fmla="*/ 112 w 112"/>
                <a:gd name="T41" fmla="*/ 0 h 9"/>
                <a:gd name="T42" fmla="*/ 100 w 112"/>
                <a:gd name="T43" fmla="*/ 0 h 9"/>
                <a:gd name="T44" fmla="*/ 100 w 112"/>
                <a:gd name="T45" fmla="*/ 9 h 9"/>
                <a:gd name="T46" fmla="*/ 112 w 112"/>
                <a:gd name="T47" fmla="*/ 9 h 9"/>
                <a:gd name="T48" fmla="*/ 112 w 112"/>
                <a:gd name="T4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2" h="9">
                  <a:moveTo>
                    <a:pt x="11" y="0"/>
                  </a:moveTo>
                  <a:lnTo>
                    <a:pt x="0" y="0"/>
                  </a:lnTo>
                  <a:lnTo>
                    <a:pt x="0" y="9"/>
                  </a:lnTo>
                  <a:lnTo>
                    <a:pt x="11" y="9"/>
                  </a:lnTo>
                  <a:lnTo>
                    <a:pt x="11" y="0"/>
                  </a:lnTo>
                  <a:moveTo>
                    <a:pt x="38" y="0"/>
                  </a:moveTo>
                  <a:lnTo>
                    <a:pt x="20" y="0"/>
                  </a:lnTo>
                  <a:lnTo>
                    <a:pt x="20" y="9"/>
                  </a:lnTo>
                  <a:lnTo>
                    <a:pt x="38" y="9"/>
                  </a:lnTo>
                  <a:lnTo>
                    <a:pt x="38" y="0"/>
                  </a:lnTo>
                  <a:moveTo>
                    <a:pt x="64" y="0"/>
                  </a:moveTo>
                  <a:lnTo>
                    <a:pt x="47" y="0"/>
                  </a:lnTo>
                  <a:lnTo>
                    <a:pt x="47" y="9"/>
                  </a:lnTo>
                  <a:lnTo>
                    <a:pt x="64" y="9"/>
                  </a:lnTo>
                  <a:lnTo>
                    <a:pt x="64" y="0"/>
                  </a:lnTo>
                  <a:moveTo>
                    <a:pt x="91" y="0"/>
                  </a:moveTo>
                  <a:lnTo>
                    <a:pt x="73" y="0"/>
                  </a:lnTo>
                  <a:lnTo>
                    <a:pt x="73" y="9"/>
                  </a:lnTo>
                  <a:lnTo>
                    <a:pt x="91" y="9"/>
                  </a:lnTo>
                  <a:lnTo>
                    <a:pt x="91" y="0"/>
                  </a:lnTo>
                  <a:moveTo>
                    <a:pt x="112" y="0"/>
                  </a:moveTo>
                  <a:lnTo>
                    <a:pt x="100" y="0"/>
                  </a:lnTo>
                  <a:lnTo>
                    <a:pt x="100" y="9"/>
                  </a:lnTo>
                  <a:lnTo>
                    <a:pt x="112" y="9"/>
                  </a:lnTo>
                  <a:lnTo>
                    <a:pt x="11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Rectangle 288">
              <a:extLst>
                <a:ext uri="{FF2B5EF4-FFF2-40B4-BE49-F238E27FC236}">
                  <a16:creationId xmlns:a16="http://schemas.microsoft.com/office/drawing/2014/main" xmlns="" id="{A0C5F303-B4A5-46FA-A404-F6F8E804C147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043988" y="6294438"/>
              <a:ext cx="14288" cy="14288"/>
            </a:xfrm>
            <a:prstGeom prst="rect">
              <a:avLst/>
            </a:prstGeom>
            <a:solidFill>
              <a:srgbClr val="1F85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Rectangle 289">
              <a:extLst>
                <a:ext uri="{FF2B5EF4-FFF2-40B4-BE49-F238E27FC236}">
                  <a16:creationId xmlns:a16="http://schemas.microsoft.com/office/drawing/2014/main" xmlns="" id="{9E5E04CD-CB17-470E-8F47-FD0008B205D2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043988" y="6294438"/>
              <a:ext cx="14288" cy="14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Rectangle 290">
              <a:extLst>
                <a:ext uri="{FF2B5EF4-FFF2-40B4-BE49-F238E27FC236}">
                  <a16:creationId xmlns:a16="http://schemas.microsoft.com/office/drawing/2014/main" xmlns="" id="{E538BF5F-2E45-43DF-B5B2-47D717FE7D12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002713" y="6294438"/>
              <a:ext cx="14288" cy="14288"/>
            </a:xfrm>
            <a:prstGeom prst="rect">
              <a:avLst/>
            </a:prstGeom>
            <a:solidFill>
              <a:srgbClr val="1F85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Rectangle 291">
              <a:extLst>
                <a:ext uri="{FF2B5EF4-FFF2-40B4-BE49-F238E27FC236}">
                  <a16:creationId xmlns:a16="http://schemas.microsoft.com/office/drawing/2014/main" xmlns="" id="{2CE3FC82-B94B-4502-8729-0D9B20555140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002713" y="6294438"/>
              <a:ext cx="14288" cy="14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Rectangle 292">
              <a:extLst>
                <a:ext uri="{FF2B5EF4-FFF2-40B4-BE49-F238E27FC236}">
                  <a16:creationId xmlns:a16="http://schemas.microsoft.com/office/drawing/2014/main" xmlns="" id="{A61AFB8E-BE04-447E-B23D-687EC62828EF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959850" y="6294438"/>
              <a:ext cx="14288" cy="14288"/>
            </a:xfrm>
            <a:prstGeom prst="rect">
              <a:avLst/>
            </a:prstGeom>
            <a:solidFill>
              <a:srgbClr val="1F85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Rectangle 293">
              <a:extLst>
                <a:ext uri="{FF2B5EF4-FFF2-40B4-BE49-F238E27FC236}">
                  <a16:creationId xmlns:a16="http://schemas.microsoft.com/office/drawing/2014/main" xmlns="" id="{541F695A-B67E-43F2-A52B-336CB8C64ADB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959850" y="6294438"/>
              <a:ext cx="14288" cy="14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Rectangle 294">
              <a:extLst>
                <a:ext uri="{FF2B5EF4-FFF2-40B4-BE49-F238E27FC236}">
                  <a16:creationId xmlns:a16="http://schemas.microsoft.com/office/drawing/2014/main" xmlns="" id="{F5B807E3-084E-45CE-AB19-A7E0F8023422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086850" y="6294438"/>
              <a:ext cx="14288" cy="14288"/>
            </a:xfrm>
            <a:prstGeom prst="rect">
              <a:avLst/>
            </a:prstGeom>
            <a:solidFill>
              <a:srgbClr val="1F85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24" name="Rectangle 295">
              <a:extLst>
                <a:ext uri="{FF2B5EF4-FFF2-40B4-BE49-F238E27FC236}">
                  <a16:creationId xmlns:a16="http://schemas.microsoft.com/office/drawing/2014/main" xmlns="" id="{03131148-E346-4CB5-B28C-51D276335EEE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086850" y="6294438"/>
              <a:ext cx="14288" cy="14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25" name="Rectangle 296">
              <a:extLst>
                <a:ext uri="{FF2B5EF4-FFF2-40B4-BE49-F238E27FC236}">
                  <a16:creationId xmlns:a16="http://schemas.microsoft.com/office/drawing/2014/main" xmlns="" id="{61F13BF4-4BEC-48B8-A4EC-F68FCA4DCEA4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940800" y="6172201"/>
              <a:ext cx="1588" cy="14288"/>
            </a:xfrm>
            <a:prstGeom prst="rect">
              <a:avLst/>
            </a:prstGeom>
            <a:solidFill>
              <a:srgbClr val="7AB9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26" name="Rectangle 297">
              <a:extLst>
                <a:ext uri="{FF2B5EF4-FFF2-40B4-BE49-F238E27FC236}">
                  <a16:creationId xmlns:a16="http://schemas.microsoft.com/office/drawing/2014/main" xmlns="" id="{60A85AD8-5B8B-4B23-9E73-A0DD5F2993DC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940800" y="6172201"/>
              <a:ext cx="1588" cy="14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27" name="Freeform 298">
              <a:extLst>
                <a:ext uri="{FF2B5EF4-FFF2-40B4-BE49-F238E27FC236}">
                  <a16:creationId xmlns:a16="http://schemas.microsoft.com/office/drawing/2014/main" xmlns="" id="{E4BA602F-8C87-4232-ABF4-51741CB9E8F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942388" y="6172201"/>
              <a:ext cx="177800" cy="14288"/>
            </a:xfrm>
            <a:custGeom>
              <a:avLst/>
              <a:gdLst>
                <a:gd name="T0" fmla="*/ 11 w 112"/>
                <a:gd name="T1" fmla="*/ 0 h 9"/>
                <a:gd name="T2" fmla="*/ 0 w 112"/>
                <a:gd name="T3" fmla="*/ 0 h 9"/>
                <a:gd name="T4" fmla="*/ 0 w 112"/>
                <a:gd name="T5" fmla="*/ 9 h 9"/>
                <a:gd name="T6" fmla="*/ 11 w 112"/>
                <a:gd name="T7" fmla="*/ 9 h 9"/>
                <a:gd name="T8" fmla="*/ 11 w 112"/>
                <a:gd name="T9" fmla="*/ 0 h 9"/>
                <a:gd name="T10" fmla="*/ 38 w 112"/>
                <a:gd name="T11" fmla="*/ 0 h 9"/>
                <a:gd name="T12" fmla="*/ 20 w 112"/>
                <a:gd name="T13" fmla="*/ 0 h 9"/>
                <a:gd name="T14" fmla="*/ 20 w 112"/>
                <a:gd name="T15" fmla="*/ 9 h 9"/>
                <a:gd name="T16" fmla="*/ 38 w 112"/>
                <a:gd name="T17" fmla="*/ 9 h 9"/>
                <a:gd name="T18" fmla="*/ 38 w 112"/>
                <a:gd name="T19" fmla="*/ 0 h 9"/>
                <a:gd name="T20" fmla="*/ 64 w 112"/>
                <a:gd name="T21" fmla="*/ 0 h 9"/>
                <a:gd name="T22" fmla="*/ 47 w 112"/>
                <a:gd name="T23" fmla="*/ 0 h 9"/>
                <a:gd name="T24" fmla="*/ 47 w 112"/>
                <a:gd name="T25" fmla="*/ 9 h 9"/>
                <a:gd name="T26" fmla="*/ 64 w 112"/>
                <a:gd name="T27" fmla="*/ 9 h 9"/>
                <a:gd name="T28" fmla="*/ 64 w 112"/>
                <a:gd name="T29" fmla="*/ 0 h 9"/>
                <a:gd name="T30" fmla="*/ 91 w 112"/>
                <a:gd name="T31" fmla="*/ 0 h 9"/>
                <a:gd name="T32" fmla="*/ 73 w 112"/>
                <a:gd name="T33" fmla="*/ 0 h 9"/>
                <a:gd name="T34" fmla="*/ 73 w 112"/>
                <a:gd name="T35" fmla="*/ 9 h 9"/>
                <a:gd name="T36" fmla="*/ 91 w 112"/>
                <a:gd name="T37" fmla="*/ 9 h 9"/>
                <a:gd name="T38" fmla="*/ 91 w 112"/>
                <a:gd name="T39" fmla="*/ 0 h 9"/>
                <a:gd name="T40" fmla="*/ 112 w 112"/>
                <a:gd name="T41" fmla="*/ 0 h 9"/>
                <a:gd name="T42" fmla="*/ 100 w 112"/>
                <a:gd name="T43" fmla="*/ 0 h 9"/>
                <a:gd name="T44" fmla="*/ 100 w 112"/>
                <a:gd name="T45" fmla="*/ 9 h 9"/>
                <a:gd name="T46" fmla="*/ 112 w 112"/>
                <a:gd name="T47" fmla="*/ 9 h 9"/>
                <a:gd name="T48" fmla="*/ 112 w 112"/>
                <a:gd name="T4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2" h="9">
                  <a:moveTo>
                    <a:pt x="11" y="0"/>
                  </a:moveTo>
                  <a:lnTo>
                    <a:pt x="0" y="0"/>
                  </a:lnTo>
                  <a:lnTo>
                    <a:pt x="0" y="9"/>
                  </a:lnTo>
                  <a:lnTo>
                    <a:pt x="11" y="9"/>
                  </a:lnTo>
                  <a:lnTo>
                    <a:pt x="11" y="0"/>
                  </a:lnTo>
                  <a:close/>
                  <a:moveTo>
                    <a:pt x="38" y="0"/>
                  </a:moveTo>
                  <a:lnTo>
                    <a:pt x="20" y="0"/>
                  </a:lnTo>
                  <a:lnTo>
                    <a:pt x="20" y="9"/>
                  </a:lnTo>
                  <a:lnTo>
                    <a:pt x="38" y="9"/>
                  </a:lnTo>
                  <a:lnTo>
                    <a:pt x="38" y="0"/>
                  </a:lnTo>
                  <a:close/>
                  <a:moveTo>
                    <a:pt x="64" y="0"/>
                  </a:moveTo>
                  <a:lnTo>
                    <a:pt x="47" y="0"/>
                  </a:lnTo>
                  <a:lnTo>
                    <a:pt x="47" y="9"/>
                  </a:lnTo>
                  <a:lnTo>
                    <a:pt x="64" y="9"/>
                  </a:lnTo>
                  <a:lnTo>
                    <a:pt x="64" y="0"/>
                  </a:lnTo>
                  <a:close/>
                  <a:moveTo>
                    <a:pt x="91" y="0"/>
                  </a:moveTo>
                  <a:lnTo>
                    <a:pt x="73" y="0"/>
                  </a:lnTo>
                  <a:lnTo>
                    <a:pt x="73" y="9"/>
                  </a:lnTo>
                  <a:lnTo>
                    <a:pt x="91" y="9"/>
                  </a:lnTo>
                  <a:lnTo>
                    <a:pt x="91" y="0"/>
                  </a:lnTo>
                  <a:close/>
                  <a:moveTo>
                    <a:pt x="112" y="0"/>
                  </a:moveTo>
                  <a:lnTo>
                    <a:pt x="100" y="0"/>
                  </a:lnTo>
                  <a:lnTo>
                    <a:pt x="100" y="9"/>
                  </a:lnTo>
                  <a:lnTo>
                    <a:pt x="112" y="9"/>
                  </a:lnTo>
                  <a:lnTo>
                    <a:pt x="112" y="0"/>
                  </a:lnTo>
                  <a:close/>
                </a:path>
              </a:pathLst>
            </a:custGeom>
            <a:solidFill>
              <a:srgbClr val="2087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28" name="Freeform 299">
              <a:extLst>
                <a:ext uri="{FF2B5EF4-FFF2-40B4-BE49-F238E27FC236}">
                  <a16:creationId xmlns:a16="http://schemas.microsoft.com/office/drawing/2014/main" xmlns="" id="{C8FBE282-E68A-48C7-9C73-50C143A94CE5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942388" y="6172201"/>
              <a:ext cx="177800" cy="14288"/>
            </a:xfrm>
            <a:custGeom>
              <a:avLst/>
              <a:gdLst>
                <a:gd name="T0" fmla="*/ 11 w 112"/>
                <a:gd name="T1" fmla="*/ 0 h 9"/>
                <a:gd name="T2" fmla="*/ 0 w 112"/>
                <a:gd name="T3" fmla="*/ 0 h 9"/>
                <a:gd name="T4" fmla="*/ 0 w 112"/>
                <a:gd name="T5" fmla="*/ 9 h 9"/>
                <a:gd name="T6" fmla="*/ 11 w 112"/>
                <a:gd name="T7" fmla="*/ 9 h 9"/>
                <a:gd name="T8" fmla="*/ 11 w 112"/>
                <a:gd name="T9" fmla="*/ 0 h 9"/>
                <a:gd name="T10" fmla="*/ 38 w 112"/>
                <a:gd name="T11" fmla="*/ 0 h 9"/>
                <a:gd name="T12" fmla="*/ 20 w 112"/>
                <a:gd name="T13" fmla="*/ 0 h 9"/>
                <a:gd name="T14" fmla="*/ 20 w 112"/>
                <a:gd name="T15" fmla="*/ 9 h 9"/>
                <a:gd name="T16" fmla="*/ 38 w 112"/>
                <a:gd name="T17" fmla="*/ 9 h 9"/>
                <a:gd name="T18" fmla="*/ 38 w 112"/>
                <a:gd name="T19" fmla="*/ 0 h 9"/>
                <a:gd name="T20" fmla="*/ 64 w 112"/>
                <a:gd name="T21" fmla="*/ 0 h 9"/>
                <a:gd name="T22" fmla="*/ 47 w 112"/>
                <a:gd name="T23" fmla="*/ 0 h 9"/>
                <a:gd name="T24" fmla="*/ 47 w 112"/>
                <a:gd name="T25" fmla="*/ 9 h 9"/>
                <a:gd name="T26" fmla="*/ 64 w 112"/>
                <a:gd name="T27" fmla="*/ 9 h 9"/>
                <a:gd name="T28" fmla="*/ 64 w 112"/>
                <a:gd name="T29" fmla="*/ 0 h 9"/>
                <a:gd name="T30" fmla="*/ 91 w 112"/>
                <a:gd name="T31" fmla="*/ 0 h 9"/>
                <a:gd name="T32" fmla="*/ 73 w 112"/>
                <a:gd name="T33" fmla="*/ 0 h 9"/>
                <a:gd name="T34" fmla="*/ 73 w 112"/>
                <a:gd name="T35" fmla="*/ 9 h 9"/>
                <a:gd name="T36" fmla="*/ 91 w 112"/>
                <a:gd name="T37" fmla="*/ 9 h 9"/>
                <a:gd name="T38" fmla="*/ 91 w 112"/>
                <a:gd name="T39" fmla="*/ 0 h 9"/>
                <a:gd name="T40" fmla="*/ 112 w 112"/>
                <a:gd name="T41" fmla="*/ 0 h 9"/>
                <a:gd name="T42" fmla="*/ 100 w 112"/>
                <a:gd name="T43" fmla="*/ 0 h 9"/>
                <a:gd name="T44" fmla="*/ 100 w 112"/>
                <a:gd name="T45" fmla="*/ 9 h 9"/>
                <a:gd name="T46" fmla="*/ 112 w 112"/>
                <a:gd name="T47" fmla="*/ 9 h 9"/>
                <a:gd name="T48" fmla="*/ 112 w 112"/>
                <a:gd name="T4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2" h="9">
                  <a:moveTo>
                    <a:pt x="11" y="0"/>
                  </a:moveTo>
                  <a:lnTo>
                    <a:pt x="0" y="0"/>
                  </a:lnTo>
                  <a:lnTo>
                    <a:pt x="0" y="9"/>
                  </a:lnTo>
                  <a:lnTo>
                    <a:pt x="11" y="9"/>
                  </a:lnTo>
                  <a:lnTo>
                    <a:pt x="11" y="0"/>
                  </a:lnTo>
                  <a:moveTo>
                    <a:pt x="38" y="0"/>
                  </a:moveTo>
                  <a:lnTo>
                    <a:pt x="20" y="0"/>
                  </a:lnTo>
                  <a:lnTo>
                    <a:pt x="20" y="9"/>
                  </a:lnTo>
                  <a:lnTo>
                    <a:pt x="38" y="9"/>
                  </a:lnTo>
                  <a:lnTo>
                    <a:pt x="38" y="0"/>
                  </a:lnTo>
                  <a:moveTo>
                    <a:pt x="64" y="0"/>
                  </a:moveTo>
                  <a:lnTo>
                    <a:pt x="47" y="0"/>
                  </a:lnTo>
                  <a:lnTo>
                    <a:pt x="47" y="9"/>
                  </a:lnTo>
                  <a:lnTo>
                    <a:pt x="64" y="9"/>
                  </a:lnTo>
                  <a:lnTo>
                    <a:pt x="64" y="0"/>
                  </a:lnTo>
                  <a:moveTo>
                    <a:pt x="91" y="0"/>
                  </a:moveTo>
                  <a:lnTo>
                    <a:pt x="73" y="0"/>
                  </a:lnTo>
                  <a:lnTo>
                    <a:pt x="73" y="9"/>
                  </a:lnTo>
                  <a:lnTo>
                    <a:pt x="91" y="9"/>
                  </a:lnTo>
                  <a:lnTo>
                    <a:pt x="91" y="0"/>
                  </a:lnTo>
                  <a:moveTo>
                    <a:pt x="112" y="0"/>
                  </a:moveTo>
                  <a:lnTo>
                    <a:pt x="100" y="0"/>
                  </a:lnTo>
                  <a:lnTo>
                    <a:pt x="100" y="9"/>
                  </a:lnTo>
                  <a:lnTo>
                    <a:pt x="112" y="9"/>
                  </a:lnTo>
                  <a:lnTo>
                    <a:pt x="11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29" name="Rectangle 300">
              <a:extLst>
                <a:ext uri="{FF2B5EF4-FFF2-40B4-BE49-F238E27FC236}">
                  <a16:creationId xmlns:a16="http://schemas.microsoft.com/office/drawing/2014/main" xmlns="" id="{F2475591-575F-4693-9BD5-461364D6AB86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043988" y="6172201"/>
              <a:ext cx="14288" cy="14288"/>
            </a:xfrm>
            <a:prstGeom prst="rect">
              <a:avLst/>
            </a:prstGeom>
            <a:solidFill>
              <a:srgbClr val="1F85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30" name="Rectangle 301">
              <a:extLst>
                <a:ext uri="{FF2B5EF4-FFF2-40B4-BE49-F238E27FC236}">
                  <a16:creationId xmlns:a16="http://schemas.microsoft.com/office/drawing/2014/main" xmlns="" id="{C32AF301-6622-417C-9CEF-50DA2BEAF7CF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043988" y="6172201"/>
              <a:ext cx="14288" cy="14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31" name="Rectangle 302">
              <a:extLst>
                <a:ext uri="{FF2B5EF4-FFF2-40B4-BE49-F238E27FC236}">
                  <a16:creationId xmlns:a16="http://schemas.microsoft.com/office/drawing/2014/main" xmlns="" id="{118183B8-F10C-480A-89B2-FB21204BE122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002713" y="6172201"/>
              <a:ext cx="14288" cy="14288"/>
            </a:xfrm>
            <a:prstGeom prst="rect">
              <a:avLst/>
            </a:prstGeom>
            <a:solidFill>
              <a:srgbClr val="1F85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32" name="Rectangle 303">
              <a:extLst>
                <a:ext uri="{FF2B5EF4-FFF2-40B4-BE49-F238E27FC236}">
                  <a16:creationId xmlns:a16="http://schemas.microsoft.com/office/drawing/2014/main" xmlns="" id="{1F5FF4EC-C078-4683-A292-9A63D7EFFEF4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002713" y="6172201"/>
              <a:ext cx="14288" cy="14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33" name="Rectangle 304">
              <a:extLst>
                <a:ext uri="{FF2B5EF4-FFF2-40B4-BE49-F238E27FC236}">
                  <a16:creationId xmlns:a16="http://schemas.microsoft.com/office/drawing/2014/main" xmlns="" id="{623F8493-127A-4143-A003-40DEA30E67E8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959850" y="6172201"/>
              <a:ext cx="14288" cy="14288"/>
            </a:xfrm>
            <a:prstGeom prst="rect">
              <a:avLst/>
            </a:prstGeom>
            <a:solidFill>
              <a:srgbClr val="1F85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34" name="Rectangle 305">
              <a:extLst>
                <a:ext uri="{FF2B5EF4-FFF2-40B4-BE49-F238E27FC236}">
                  <a16:creationId xmlns:a16="http://schemas.microsoft.com/office/drawing/2014/main" xmlns="" id="{18FF9851-F73E-474B-A1FE-840EA13065C0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959850" y="6172201"/>
              <a:ext cx="14288" cy="14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35" name="Rectangle 306">
              <a:extLst>
                <a:ext uri="{FF2B5EF4-FFF2-40B4-BE49-F238E27FC236}">
                  <a16:creationId xmlns:a16="http://schemas.microsoft.com/office/drawing/2014/main" xmlns="" id="{B0D7271B-75F6-4F04-B3C2-116F6FA03B2F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086850" y="6172201"/>
              <a:ext cx="14288" cy="14288"/>
            </a:xfrm>
            <a:prstGeom prst="rect">
              <a:avLst/>
            </a:prstGeom>
            <a:solidFill>
              <a:srgbClr val="1F85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36" name="Rectangle 307">
              <a:extLst>
                <a:ext uri="{FF2B5EF4-FFF2-40B4-BE49-F238E27FC236}">
                  <a16:creationId xmlns:a16="http://schemas.microsoft.com/office/drawing/2014/main" xmlns="" id="{296D1DCA-036E-47C2-857B-2D3C99B330BE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086850" y="6172201"/>
              <a:ext cx="14288" cy="14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37" name="Rectangle 308">
              <a:extLst>
                <a:ext uri="{FF2B5EF4-FFF2-40B4-BE49-F238E27FC236}">
                  <a16:creationId xmlns:a16="http://schemas.microsoft.com/office/drawing/2014/main" xmlns="" id="{E90CB55D-307A-4F3C-ACF7-3E4912B7F412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940800" y="6253163"/>
              <a:ext cx="1588" cy="14288"/>
            </a:xfrm>
            <a:prstGeom prst="rect">
              <a:avLst/>
            </a:prstGeom>
            <a:solidFill>
              <a:srgbClr val="7AB9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38" name="Rectangle 309">
              <a:extLst>
                <a:ext uri="{FF2B5EF4-FFF2-40B4-BE49-F238E27FC236}">
                  <a16:creationId xmlns:a16="http://schemas.microsoft.com/office/drawing/2014/main" xmlns="" id="{67413BFA-65F9-4919-8254-F111C2790D2F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940800" y="6253163"/>
              <a:ext cx="1588" cy="14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39" name="Freeform 310">
              <a:extLst>
                <a:ext uri="{FF2B5EF4-FFF2-40B4-BE49-F238E27FC236}">
                  <a16:creationId xmlns:a16="http://schemas.microsoft.com/office/drawing/2014/main" xmlns="" id="{96C49AAE-D285-4934-89AF-3A362DC4B194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942388" y="6253163"/>
              <a:ext cx="177800" cy="14288"/>
            </a:xfrm>
            <a:custGeom>
              <a:avLst/>
              <a:gdLst>
                <a:gd name="T0" fmla="*/ 11 w 112"/>
                <a:gd name="T1" fmla="*/ 0 h 9"/>
                <a:gd name="T2" fmla="*/ 0 w 112"/>
                <a:gd name="T3" fmla="*/ 0 h 9"/>
                <a:gd name="T4" fmla="*/ 0 w 112"/>
                <a:gd name="T5" fmla="*/ 9 h 9"/>
                <a:gd name="T6" fmla="*/ 11 w 112"/>
                <a:gd name="T7" fmla="*/ 9 h 9"/>
                <a:gd name="T8" fmla="*/ 11 w 112"/>
                <a:gd name="T9" fmla="*/ 0 h 9"/>
                <a:gd name="T10" fmla="*/ 38 w 112"/>
                <a:gd name="T11" fmla="*/ 0 h 9"/>
                <a:gd name="T12" fmla="*/ 20 w 112"/>
                <a:gd name="T13" fmla="*/ 0 h 9"/>
                <a:gd name="T14" fmla="*/ 20 w 112"/>
                <a:gd name="T15" fmla="*/ 9 h 9"/>
                <a:gd name="T16" fmla="*/ 38 w 112"/>
                <a:gd name="T17" fmla="*/ 9 h 9"/>
                <a:gd name="T18" fmla="*/ 38 w 112"/>
                <a:gd name="T19" fmla="*/ 0 h 9"/>
                <a:gd name="T20" fmla="*/ 64 w 112"/>
                <a:gd name="T21" fmla="*/ 0 h 9"/>
                <a:gd name="T22" fmla="*/ 47 w 112"/>
                <a:gd name="T23" fmla="*/ 0 h 9"/>
                <a:gd name="T24" fmla="*/ 47 w 112"/>
                <a:gd name="T25" fmla="*/ 9 h 9"/>
                <a:gd name="T26" fmla="*/ 64 w 112"/>
                <a:gd name="T27" fmla="*/ 9 h 9"/>
                <a:gd name="T28" fmla="*/ 64 w 112"/>
                <a:gd name="T29" fmla="*/ 0 h 9"/>
                <a:gd name="T30" fmla="*/ 91 w 112"/>
                <a:gd name="T31" fmla="*/ 0 h 9"/>
                <a:gd name="T32" fmla="*/ 73 w 112"/>
                <a:gd name="T33" fmla="*/ 0 h 9"/>
                <a:gd name="T34" fmla="*/ 73 w 112"/>
                <a:gd name="T35" fmla="*/ 9 h 9"/>
                <a:gd name="T36" fmla="*/ 91 w 112"/>
                <a:gd name="T37" fmla="*/ 9 h 9"/>
                <a:gd name="T38" fmla="*/ 91 w 112"/>
                <a:gd name="T39" fmla="*/ 0 h 9"/>
                <a:gd name="T40" fmla="*/ 112 w 112"/>
                <a:gd name="T41" fmla="*/ 0 h 9"/>
                <a:gd name="T42" fmla="*/ 100 w 112"/>
                <a:gd name="T43" fmla="*/ 0 h 9"/>
                <a:gd name="T44" fmla="*/ 100 w 112"/>
                <a:gd name="T45" fmla="*/ 9 h 9"/>
                <a:gd name="T46" fmla="*/ 112 w 112"/>
                <a:gd name="T47" fmla="*/ 9 h 9"/>
                <a:gd name="T48" fmla="*/ 112 w 112"/>
                <a:gd name="T4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2" h="9">
                  <a:moveTo>
                    <a:pt x="11" y="0"/>
                  </a:moveTo>
                  <a:lnTo>
                    <a:pt x="0" y="0"/>
                  </a:lnTo>
                  <a:lnTo>
                    <a:pt x="0" y="9"/>
                  </a:lnTo>
                  <a:lnTo>
                    <a:pt x="11" y="9"/>
                  </a:lnTo>
                  <a:lnTo>
                    <a:pt x="11" y="0"/>
                  </a:lnTo>
                  <a:close/>
                  <a:moveTo>
                    <a:pt x="38" y="0"/>
                  </a:moveTo>
                  <a:lnTo>
                    <a:pt x="20" y="0"/>
                  </a:lnTo>
                  <a:lnTo>
                    <a:pt x="20" y="9"/>
                  </a:lnTo>
                  <a:lnTo>
                    <a:pt x="38" y="9"/>
                  </a:lnTo>
                  <a:lnTo>
                    <a:pt x="38" y="0"/>
                  </a:lnTo>
                  <a:close/>
                  <a:moveTo>
                    <a:pt x="64" y="0"/>
                  </a:moveTo>
                  <a:lnTo>
                    <a:pt x="47" y="0"/>
                  </a:lnTo>
                  <a:lnTo>
                    <a:pt x="47" y="9"/>
                  </a:lnTo>
                  <a:lnTo>
                    <a:pt x="64" y="9"/>
                  </a:lnTo>
                  <a:lnTo>
                    <a:pt x="64" y="0"/>
                  </a:lnTo>
                  <a:close/>
                  <a:moveTo>
                    <a:pt x="91" y="0"/>
                  </a:moveTo>
                  <a:lnTo>
                    <a:pt x="73" y="0"/>
                  </a:lnTo>
                  <a:lnTo>
                    <a:pt x="73" y="9"/>
                  </a:lnTo>
                  <a:lnTo>
                    <a:pt x="91" y="9"/>
                  </a:lnTo>
                  <a:lnTo>
                    <a:pt x="91" y="0"/>
                  </a:lnTo>
                  <a:close/>
                  <a:moveTo>
                    <a:pt x="112" y="0"/>
                  </a:moveTo>
                  <a:lnTo>
                    <a:pt x="100" y="0"/>
                  </a:lnTo>
                  <a:lnTo>
                    <a:pt x="100" y="9"/>
                  </a:lnTo>
                  <a:lnTo>
                    <a:pt x="112" y="9"/>
                  </a:lnTo>
                  <a:lnTo>
                    <a:pt x="112" y="0"/>
                  </a:lnTo>
                  <a:close/>
                </a:path>
              </a:pathLst>
            </a:custGeom>
            <a:solidFill>
              <a:srgbClr val="2087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40" name="Freeform 311">
              <a:extLst>
                <a:ext uri="{FF2B5EF4-FFF2-40B4-BE49-F238E27FC236}">
                  <a16:creationId xmlns:a16="http://schemas.microsoft.com/office/drawing/2014/main" xmlns="" id="{AA196459-8FA0-44E5-BB05-30AEAF047E2C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942388" y="6253163"/>
              <a:ext cx="177800" cy="14288"/>
            </a:xfrm>
            <a:custGeom>
              <a:avLst/>
              <a:gdLst>
                <a:gd name="T0" fmla="*/ 11 w 112"/>
                <a:gd name="T1" fmla="*/ 0 h 9"/>
                <a:gd name="T2" fmla="*/ 0 w 112"/>
                <a:gd name="T3" fmla="*/ 0 h 9"/>
                <a:gd name="T4" fmla="*/ 0 w 112"/>
                <a:gd name="T5" fmla="*/ 9 h 9"/>
                <a:gd name="T6" fmla="*/ 11 w 112"/>
                <a:gd name="T7" fmla="*/ 9 h 9"/>
                <a:gd name="T8" fmla="*/ 11 w 112"/>
                <a:gd name="T9" fmla="*/ 0 h 9"/>
                <a:gd name="T10" fmla="*/ 38 w 112"/>
                <a:gd name="T11" fmla="*/ 0 h 9"/>
                <a:gd name="T12" fmla="*/ 20 w 112"/>
                <a:gd name="T13" fmla="*/ 0 h 9"/>
                <a:gd name="T14" fmla="*/ 20 w 112"/>
                <a:gd name="T15" fmla="*/ 9 h 9"/>
                <a:gd name="T16" fmla="*/ 38 w 112"/>
                <a:gd name="T17" fmla="*/ 9 h 9"/>
                <a:gd name="T18" fmla="*/ 38 w 112"/>
                <a:gd name="T19" fmla="*/ 0 h 9"/>
                <a:gd name="T20" fmla="*/ 64 w 112"/>
                <a:gd name="T21" fmla="*/ 0 h 9"/>
                <a:gd name="T22" fmla="*/ 47 w 112"/>
                <a:gd name="T23" fmla="*/ 0 h 9"/>
                <a:gd name="T24" fmla="*/ 47 w 112"/>
                <a:gd name="T25" fmla="*/ 9 h 9"/>
                <a:gd name="T26" fmla="*/ 64 w 112"/>
                <a:gd name="T27" fmla="*/ 9 h 9"/>
                <a:gd name="T28" fmla="*/ 64 w 112"/>
                <a:gd name="T29" fmla="*/ 0 h 9"/>
                <a:gd name="T30" fmla="*/ 91 w 112"/>
                <a:gd name="T31" fmla="*/ 0 h 9"/>
                <a:gd name="T32" fmla="*/ 73 w 112"/>
                <a:gd name="T33" fmla="*/ 0 h 9"/>
                <a:gd name="T34" fmla="*/ 73 w 112"/>
                <a:gd name="T35" fmla="*/ 9 h 9"/>
                <a:gd name="T36" fmla="*/ 91 w 112"/>
                <a:gd name="T37" fmla="*/ 9 h 9"/>
                <a:gd name="T38" fmla="*/ 91 w 112"/>
                <a:gd name="T39" fmla="*/ 0 h 9"/>
                <a:gd name="T40" fmla="*/ 112 w 112"/>
                <a:gd name="T41" fmla="*/ 0 h 9"/>
                <a:gd name="T42" fmla="*/ 100 w 112"/>
                <a:gd name="T43" fmla="*/ 0 h 9"/>
                <a:gd name="T44" fmla="*/ 100 w 112"/>
                <a:gd name="T45" fmla="*/ 9 h 9"/>
                <a:gd name="T46" fmla="*/ 112 w 112"/>
                <a:gd name="T47" fmla="*/ 9 h 9"/>
                <a:gd name="T48" fmla="*/ 112 w 112"/>
                <a:gd name="T4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2" h="9">
                  <a:moveTo>
                    <a:pt x="11" y="0"/>
                  </a:moveTo>
                  <a:lnTo>
                    <a:pt x="0" y="0"/>
                  </a:lnTo>
                  <a:lnTo>
                    <a:pt x="0" y="9"/>
                  </a:lnTo>
                  <a:lnTo>
                    <a:pt x="11" y="9"/>
                  </a:lnTo>
                  <a:lnTo>
                    <a:pt x="11" y="0"/>
                  </a:lnTo>
                  <a:moveTo>
                    <a:pt x="38" y="0"/>
                  </a:moveTo>
                  <a:lnTo>
                    <a:pt x="20" y="0"/>
                  </a:lnTo>
                  <a:lnTo>
                    <a:pt x="20" y="9"/>
                  </a:lnTo>
                  <a:lnTo>
                    <a:pt x="38" y="9"/>
                  </a:lnTo>
                  <a:lnTo>
                    <a:pt x="38" y="0"/>
                  </a:lnTo>
                  <a:moveTo>
                    <a:pt x="64" y="0"/>
                  </a:moveTo>
                  <a:lnTo>
                    <a:pt x="47" y="0"/>
                  </a:lnTo>
                  <a:lnTo>
                    <a:pt x="47" y="9"/>
                  </a:lnTo>
                  <a:lnTo>
                    <a:pt x="64" y="9"/>
                  </a:lnTo>
                  <a:lnTo>
                    <a:pt x="64" y="0"/>
                  </a:lnTo>
                  <a:moveTo>
                    <a:pt x="91" y="0"/>
                  </a:moveTo>
                  <a:lnTo>
                    <a:pt x="73" y="0"/>
                  </a:lnTo>
                  <a:lnTo>
                    <a:pt x="73" y="9"/>
                  </a:lnTo>
                  <a:lnTo>
                    <a:pt x="91" y="9"/>
                  </a:lnTo>
                  <a:lnTo>
                    <a:pt x="91" y="0"/>
                  </a:lnTo>
                  <a:moveTo>
                    <a:pt x="112" y="0"/>
                  </a:moveTo>
                  <a:lnTo>
                    <a:pt x="100" y="0"/>
                  </a:lnTo>
                  <a:lnTo>
                    <a:pt x="100" y="9"/>
                  </a:lnTo>
                  <a:lnTo>
                    <a:pt x="112" y="9"/>
                  </a:lnTo>
                  <a:lnTo>
                    <a:pt x="11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41" name="Rectangle 312">
              <a:extLst>
                <a:ext uri="{FF2B5EF4-FFF2-40B4-BE49-F238E27FC236}">
                  <a16:creationId xmlns:a16="http://schemas.microsoft.com/office/drawing/2014/main" xmlns="" id="{AE2636E6-57F2-4923-813C-8D4A1D9E19B2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043988" y="6253163"/>
              <a:ext cx="14288" cy="14288"/>
            </a:xfrm>
            <a:prstGeom prst="rect">
              <a:avLst/>
            </a:prstGeom>
            <a:solidFill>
              <a:srgbClr val="1F85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42" name="Rectangle 313">
              <a:extLst>
                <a:ext uri="{FF2B5EF4-FFF2-40B4-BE49-F238E27FC236}">
                  <a16:creationId xmlns:a16="http://schemas.microsoft.com/office/drawing/2014/main" xmlns="" id="{BAF5E77B-368B-4533-8931-65B480EF09D6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043988" y="6253163"/>
              <a:ext cx="14288" cy="14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43" name="Rectangle 314">
              <a:extLst>
                <a:ext uri="{FF2B5EF4-FFF2-40B4-BE49-F238E27FC236}">
                  <a16:creationId xmlns:a16="http://schemas.microsoft.com/office/drawing/2014/main" xmlns="" id="{F9CFFF99-A784-4895-BEEB-BF85E8CEDE38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002713" y="6253163"/>
              <a:ext cx="14288" cy="14288"/>
            </a:xfrm>
            <a:prstGeom prst="rect">
              <a:avLst/>
            </a:prstGeom>
            <a:solidFill>
              <a:srgbClr val="1F85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44" name="Rectangle 315">
              <a:extLst>
                <a:ext uri="{FF2B5EF4-FFF2-40B4-BE49-F238E27FC236}">
                  <a16:creationId xmlns:a16="http://schemas.microsoft.com/office/drawing/2014/main" xmlns="" id="{83AA0914-05D3-4B18-A105-FA6C16940E06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002713" y="6253163"/>
              <a:ext cx="14288" cy="14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45" name="Rectangle 316">
              <a:extLst>
                <a:ext uri="{FF2B5EF4-FFF2-40B4-BE49-F238E27FC236}">
                  <a16:creationId xmlns:a16="http://schemas.microsoft.com/office/drawing/2014/main" xmlns="" id="{A246007D-F6FD-49E3-A9A4-7C4924C51E7E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959850" y="6253163"/>
              <a:ext cx="14288" cy="14288"/>
            </a:xfrm>
            <a:prstGeom prst="rect">
              <a:avLst/>
            </a:prstGeom>
            <a:solidFill>
              <a:srgbClr val="1F85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46" name="Rectangle 317">
              <a:extLst>
                <a:ext uri="{FF2B5EF4-FFF2-40B4-BE49-F238E27FC236}">
                  <a16:creationId xmlns:a16="http://schemas.microsoft.com/office/drawing/2014/main" xmlns="" id="{3C9FD8E0-F9CB-492B-929E-E765D52F1313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959850" y="6253163"/>
              <a:ext cx="14288" cy="14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47" name="Rectangle 318">
              <a:extLst>
                <a:ext uri="{FF2B5EF4-FFF2-40B4-BE49-F238E27FC236}">
                  <a16:creationId xmlns:a16="http://schemas.microsoft.com/office/drawing/2014/main" xmlns="" id="{3D9A3C16-23C7-4C29-B074-2E0597E436E1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086850" y="6253163"/>
              <a:ext cx="14288" cy="14288"/>
            </a:xfrm>
            <a:prstGeom prst="rect">
              <a:avLst/>
            </a:prstGeom>
            <a:solidFill>
              <a:srgbClr val="1F85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48" name="Rectangle 319">
              <a:extLst>
                <a:ext uri="{FF2B5EF4-FFF2-40B4-BE49-F238E27FC236}">
                  <a16:creationId xmlns:a16="http://schemas.microsoft.com/office/drawing/2014/main" xmlns="" id="{CFD34B0B-33E6-4AE4-AC15-A40CEFE6407F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086850" y="6253163"/>
              <a:ext cx="14288" cy="14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49" name="Rectangle 320">
              <a:extLst>
                <a:ext uri="{FF2B5EF4-FFF2-40B4-BE49-F238E27FC236}">
                  <a16:creationId xmlns:a16="http://schemas.microsoft.com/office/drawing/2014/main" xmlns="" id="{0EDB728F-1E00-41A5-B428-29230F1F023E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940800" y="6213476"/>
              <a:ext cx="1588" cy="14288"/>
            </a:xfrm>
            <a:prstGeom prst="rect">
              <a:avLst/>
            </a:prstGeom>
            <a:solidFill>
              <a:srgbClr val="7AB9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50" name="Rectangle 321">
              <a:extLst>
                <a:ext uri="{FF2B5EF4-FFF2-40B4-BE49-F238E27FC236}">
                  <a16:creationId xmlns:a16="http://schemas.microsoft.com/office/drawing/2014/main" xmlns="" id="{8450DFAD-ED08-4455-8B8B-0D3F4F29E088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940800" y="6213476"/>
              <a:ext cx="1588" cy="14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51" name="Freeform 322">
              <a:extLst>
                <a:ext uri="{FF2B5EF4-FFF2-40B4-BE49-F238E27FC236}">
                  <a16:creationId xmlns:a16="http://schemas.microsoft.com/office/drawing/2014/main" xmlns="" id="{B35B7C18-0705-47B2-9884-F3C2B8970E76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942388" y="6213476"/>
              <a:ext cx="177800" cy="14288"/>
            </a:xfrm>
            <a:custGeom>
              <a:avLst/>
              <a:gdLst>
                <a:gd name="T0" fmla="*/ 11 w 112"/>
                <a:gd name="T1" fmla="*/ 0 h 9"/>
                <a:gd name="T2" fmla="*/ 0 w 112"/>
                <a:gd name="T3" fmla="*/ 0 h 9"/>
                <a:gd name="T4" fmla="*/ 0 w 112"/>
                <a:gd name="T5" fmla="*/ 9 h 9"/>
                <a:gd name="T6" fmla="*/ 11 w 112"/>
                <a:gd name="T7" fmla="*/ 9 h 9"/>
                <a:gd name="T8" fmla="*/ 11 w 112"/>
                <a:gd name="T9" fmla="*/ 0 h 9"/>
                <a:gd name="T10" fmla="*/ 38 w 112"/>
                <a:gd name="T11" fmla="*/ 0 h 9"/>
                <a:gd name="T12" fmla="*/ 20 w 112"/>
                <a:gd name="T13" fmla="*/ 0 h 9"/>
                <a:gd name="T14" fmla="*/ 20 w 112"/>
                <a:gd name="T15" fmla="*/ 9 h 9"/>
                <a:gd name="T16" fmla="*/ 38 w 112"/>
                <a:gd name="T17" fmla="*/ 9 h 9"/>
                <a:gd name="T18" fmla="*/ 38 w 112"/>
                <a:gd name="T19" fmla="*/ 0 h 9"/>
                <a:gd name="T20" fmla="*/ 64 w 112"/>
                <a:gd name="T21" fmla="*/ 0 h 9"/>
                <a:gd name="T22" fmla="*/ 47 w 112"/>
                <a:gd name="T23" fmla="*/ 0 h 9"/>
                <a:gd name="T24" fmla="*/ 47 w 112"/>
                <a:gd name="T25" fmla="*/ 9 h 9"/>
                <a:gd name="T26" fmla="*/ 64 w 112"/>
                <a:gd name="T27" fmla="*/ 9 h 9"/>
                <a:gd name="T28" fmla="*/ 64 w 112"/>
                <a:gd name="T29" fmla="*/ 0 h 9"/>
                <a:gd name="T30" fmla="*/ 91 w 112"/>
                <a:gd name="T31" fmla="*/ 0 h 9"/>
                <a:gd name="T32" fmla="*/ 73 w 112"/>
                <a:gd name="T33" fmla="*/ 0 h 9"/>
                <a:gd name="T34" fmla="*/ 73 w 112"/>
                <a:gd name="T35" fmla="*/ 9 h 9"/>
                <a:gd name="T36" fmla="*/ 91 w 112"/>
                <a:gd name="T37" fmla="*/ 9 h 9"/>
                <a:gd name="T38" fmla="*/ 91 w 112"/>
                <a:gd name="T39" fmla="*/ 0 h 9"/>
                <a:gd name="T40" fmla="*/ 112 w 112"/>
                <a:gd name="T41" fmla="*/ 0 h 9"/>
                <a:gd name="T42" fmla="*/ 100 w 112"/>
                <a:gd name="T43" fmla="*/ 0 h 9"/>
                <a:gd name="T44" fmla="*/ 100 w 112"/>
                <a:gd name="T45" fmla="*/ 9 h 9"/>
                <a:gd name="T46" fmla="*/ 112 w 112"/>
                <a:gd name="T47" fmla="*/ 9 h 9"/>
                <a:gd name="T48" fmla="*/ 112 w 112"/>
                <a:gd name="T4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2" h="9">
                  <a:moveTo>
                    <a:pt x="11" y="0"/>
                  </a:moveTo>
                  <a:lnTo>
                    <a:pt x="0" y="0"/>
                  </a:lnTo>
                  <a:lnTo>
                    <a:pt x="0" y="9"/>
                  </a:lnTo>
                  <a:lnTo>
                    <a:pt x="11" y="9"/>
                  </a:lnTo>
                  <a:lnTo>
                    <a:pt x="11" y="0"/>
                  </a:lnTo>
                  <a:close/>
                  <a:moveTo>
                    <a:pt x="38" y="0"/>
                  </a:moveTo>
                  <a:lnTo>
                    <a:pt x="20" y="0"/>
                  </a:lnTo>
                  <a:lnTo>
                    <a:pt x="20" y="9"/>
                  </a:lnTo>
                  <a:lnTo>
                    <a:pt x="38" y="9"/>
                  </a:lnTo>
                  <a:lnTo>
                    <a:pt x="38" y="0"/>
                  </a:lnTo>
                  <a:close/>
                  <a:moveTo>
                    <a:pt x="64" y="0"/>
                  </a:moveTo>
                  <a:lnTo>
                    <a:pt x="47" y="0"/>
                  </a:lnTo>
                  <a:lnTo>
                    <a:pt x="47" y="9"/>
                  </a:lnTo>
                  <a:lnTo>
                    <a:pt x="64" y="9"/>
                  </a:lnTo>
                  <a:lnTo>
                    <a:pt x="64" y="0"/>
                  </a:lnTo>
                  <a:close/>
                  <a:moveTo>
                    <a:pt x="91" y="0"/>
                  </a:moveTo>
                  <a:lnTo>
                    <a:pt x="73" y="0"/>
                  </a:lnTo>
                  <a:lnTo>
                    <a:pt x="73" y="9"/>
                  </a:lnTo>
                  <a:lnTo>
                    <a:pt x="91" y="9"/>
                  </a:lnTo>
                  <a:lnTo>
                    <a:pt x="91" y="0"/>
                  </a:lnTo>
                  <a:close/>
                  <a:moveTo>
                    <a:pt x="112" y="0"/>
                  </a:moveTo>
                  <a:lnTo>
                    <a:pt x="100" y="0"/>
                  </a:lnTo>
                  <a:lnTo>
                    <a:pt x="100" y="9"/>
                  </a:lnTo>
                  <a:lnTo>
                    <a:pt x="112" y="9"/>
                  </a:lnTo>
                  <a:lnTo>
                    <a:pt x="112" y="0"/>
                  </a:lnTo>
                  <a:close/>
                </a:path>
              </a:pathLst>
            </a:custGeom>
            <a:solidFill>
              <a:srgbClr val="2087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52" name="Freeform 323">
              <a:extLst>
                <a:ext uri="{FF2B5EF4-FFF2-40B4-BE49-F238E27FC236}">
                  <a16:creationId xmlns:a16="http://schemas.microsoft.com/office/drawing/2014/main" xmlns="" id="{16B23F74-65F3-4BEF-AD8E-EF0F98C12541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942388" y="6213476"/>
              <a:ext cx="177800" cy="14288"/>
            </a:xfrm>
            <a:custGeom>
              <a:avLst/>
              <a:gdLst>
                <a:gd name="T0" fmla="*/ 11 w 112"/>
                <a:gd name="T1" fmla="*/ 0 h 9"/>
                <a:gd name="T2" fmla="*/ 0 w 112"/>
                <a:gd name="T3" fmla="*/ 0 h 9"/>
                <a:gd name="T4" fmla="*/ 0 w 112"/>
                <a:gd name="T5" fmla="*/ 9 h 9"/>
                <a:gd name="T6" fmla="*/ 11 w 112"/>
                <a:gd name="T7" fmla="*/ 9 h 9"/>
                <a:gd name="T8" fmla="*/ 11 w 112"/>
                <a:gd name="T9" fmla="*/ 0 h 9"/>
                <a:gd name="T10" fmla="*/ 38 w 112"/>
                <a:gd name="T11" fmla="*/ 0 h 9"/>
                <a:gd name="T12" fmla="*/ 20 w 112"/>
                <a:gd name="T13" fmla="*/ 0 h 9"/>
                <a:gd name="T14" fmla="*/ 20 w 112"/>
                <a:gd name="T15" fmla="*/ 9 h 9"/>
                <a:gd name="T16" fmla="*/ 38 w 112"/>
                <a:gd name="T17" fmla="*/ 9 h 9"/>
                <a:gd name="T18" fmla="*/ 38 w 112"/>
                <a:gd name="T19" fmla="*/ 0 h 9"/>
                <a:gd name="T20" fmla="*/ 64 w 112"/>
                <a:gd name="T21" fmla="*/ 0 h 9"/>
                <a:gd name="T22" fmla="*/ 47 w 112"/>
                <a:gd name="T23" fmla="*/ 0 h 9"/>
                <a:gd name="T24" fmla="*/ 47 w 112"/>
                <a:gd name="T25" fmla="*/ 9 h 9"/>
                <a:gd name="T26" fmla="*/ 64 w 112"/>
                <a:gd name="T27" fmla="*/ 9 h 9"/>
                <a:gd name="T28" fmla="*/ 64 w 112"/>
                <a:gd name="T29" fmla="*/ 0 h 9"/>
                <a:gd name="T30" fmla="*/ 91 w 112"/>
                <a:gd name="T31" fmla="*/ 0 h 9"/>
                <a:gd name="T32" fmla="*/ 73 w 112"/>
                <a:gd name="T33" fmla="*/ 0 h 9"/>
                <a:gd name="T34" fmla="*/ 73 w 112"/>
                <a:gd name="T35" fmla="*/ 9 h 9"/>
                <a:gd name="T36" fmla="*/ 91 w 112"/>
                <a:gd name="T37" fmla="*/ 9 h 9"/>
                <a:gd name="T38" fmla="*/ 91 w 112"/>
                <a:gd name="T39" fmla="*/ 0 h 9"/>
                <a:gd name="T40" fmla="*/ 112 w 112"/>
                <a:gd name="T41" fmla="*/ 0 h 9"/>
                <a:gd name="T42" fmla="*/ 100 w 112"/>
                <a:gd name="T43" fmla="*/ 0 h 9"/>
                <a:gd name="T44" fmla="*/ 100 w 112"/>
                <a:gd name="T45" fmla="*/ 9 h 9"/>
                <a:gd name="T46" fmla="*/ 112 w 112"/>
                <a:gd name="T47" fmla="*/ 9 h 9"/>
                <a:gd name="T48" fmla="*/ 112 w 112"/>
                <a:gd name="T4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2" h="9">
                  <a:moveTo>
                    <a:pt x="11" y="0"/>
                  </a:moveTo>
                  <a:lnTo>
                    <a:pt x="0" y="0"/>
                  </a:lnTo>
                  <a:lnTo>
                    <a:pt x="0" y="9"/>
                  </a:lnTo>
                  <a:lnTo>
                    <a:pt x="11" y="9"/>
                  </a:lnTo>
                  <a:lnTo>
                    <a:pt x="11" y="0"/>
                  </a:lnTo>
                  <a:moveTo>
                    <a:pt x="38" y="0"/>
                  </a:moveTo>
                  <a:lnTo>
                    <a:pt x="20" y="0"/>
                  </a:lnTo>
                  <a:lnTo>
                    <a:pt x="20" y="9"/>
                  </a:lnTo>
                  <a:lnTo>
                    <a:pt x="38" y="9"/>
                  </a:lnTo>
                  <a:lnTo>
                    <a:pt x="38" y="0"/>
                  </a:lnTo>
                  <a:moveTo>
                    <a:pt x="64" y="0"/>
                  </a:moveTo>
                  <a:lnTo>
                    <a:pt x="47" y="0"/>
                  </a:lnTo>
                  <a:lnTo>
                    <a:pt x="47" y="9"/>
                  </a:lnTo>
                  <a:lnTo>
                    <a:pt x="64" y="9"/>
                  </a:lnTo>
                  <a:lnTo>
                    <a:pt x="64" y="0"/>
                  </a:lnTo>
                  <a:moveTo>
                    <a:pt x="91" y="0"/>
                  </a:moveTo>
                  <a:lnTo>
                    <a:pt x="73" y="0"/>
                  </a:lnTo>
                  <a:lnTo>
                    <a:pt x="73" y="9"/>
                  </a:lnTo>
                  <a:lnTo>
                    <a:pt x="91" y="9"/>
                  </a:lnTo>
                  <a:lnTo>
                    <a:pt x="91" y="0"/>
                  </a:lnTo>
                  <a:moveTo>
                    <a:pt x="112" y="0"/>
                  </a:moveTo>
                  <a:lnTo>
                    <a:pt x="100" y="0"/>
                  </a:lnTo>
                  <a:lnTo>
                    <a:pt x="100" y="9"/>
                  </a:lnTo>
                  <a:lnTo>
                    <a:pt x="112" y="9"/>
                  </a:lnTo>
                  <a:lnTo>
                    <a:pt x="11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53" name="Rectangle 324">
              <a:extLst>
                <a:ext uri="{FF2B5EF4-FFF2-40B4-BE49-F238E27FC236}">
                  <a16:creationId xmlns:a16="http://schemas.microsoft.com/office/drawing/2014/main" xmlns="" id="{023175CB-2FB8-4A45-9750-EA238EFF3579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043988" y="6213476"/>
              <a:ext cx="14288" cy="14288"/>
            </a:xfrm>
            <a:prstGeom prst="rect">
              <a:avLst/>
            </a:prstGeom>
            <a:solidFill>
              <a:srgbClr val="1F85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54" name="Rectangle 325">
              <a:extLst>
                <a:ext uri="{FF2B5EF4-FFF2-40B4-BE49-F238E27FC236}">
                  <a16:creationId xmlns:a16="http://schemas.microsoft.com/office/drawing/2014/main" xmlns="" id="{0A49F946-C36B-4C67-AB3A-2DCA7571C7D2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043988" y="6213476"/>
              <a:ext cx="14288" cy="14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55" name="Rectangle 326">
              <a:extLst>
                <a:ext uri="{FF2B5EF4-FFF2-40B4-BE49-F238E27FC236}">
                  <a16:creationId xmlns:a16="http://schemas.microsoft.com/office/drawing/2014/main" xmlns="" id="{2F9CFF10-23BA-4CC6-936E-02C32FCBF517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002713" y="6213476"/>
              <a:ext cx="14288" cy="14288"/>
            </a:xfrm>
            <a:prstGeom prst="rect">
              <a:avLst/>
            </a:prstGeom>
            <a:solidFill>
              <a:srgbClr val="1F85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56" name="Rectangle 327">
              <a:extLst>
                <a:ext uri="{FF2B5EF4-FFF2-40B4-BE49-F238E27FC236}">
                  <a16:creationId xmlns:a16="http://schemas.microsoft.com/office/drawing/2014/main" xmlns="" id="{0146AC2A-1358-4719-A5A2-B9196B70B429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002713" y="6213476"/>
              <a:ext cx="14288" cy="14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57" name="Rectangle 328">
              <a:extLst>
                <a:ext uri="{FF2B5EF4-FFF2-40B4-BE49-F238E27FC236}">
                  <a16:creationId xmlns:a16="http://schemas.microsoft.com/office/drawing/2014/main" xmlns="" id="{9FE41CA5-E551-43C4-8CD9-6A362C40BB09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959850" y="6213476"/>
              <a:ext cx="14288" cy="14288"/>
            </a:xfrm>
            <a:prstGeom prst="rect">
              <a:avLst/>
            </a:prstGeom>
            <a:solidFill>
              <a:srgbClr val="1F85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58" name="Rectangle 329">
              <a:extLst>
                <a:ext uri="{FF2B5EF4-FFF2-40B4-BE49-F238E27FC236}">
                  <a16:creationId xmlns:a16="http://schemas.microsoft.com/office/drawing/2014/main" xmlns="" id="{6FC7D694-450F-4F5A-AE68-287A308CBF6C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959850" y="6213476"/>
              <a:ext cx="14288" cy="14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59" name="Rectangle 330">
              <a:extLst>
                <a:ext uri="{FF2B5EF4-FFF2-40B4-BE49-F238E27FC236}">
                  <a16:creationId xmlns:a16="http://schemas.microsoft.com/office/drawing/2014/main" xmlns="" id="{3E215FDE-B263-4C7B-855D-C216B39F078B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086850" y="6213476"/>
              <a:ext cx="14288" cy="14288"/>
            </a:xfrm>
            <a:prstGeom prst="rect">
              <a:avLst/>
            </a:prstGeom>
            <a:solidFill>
              <a:srgbClr val="1F85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60" name="Rectangle 331">
              <a:extLst>
                <a:ext uri="{FF2B5EF4-FFF2-40B4-BE49-F238E27FC236}">
                  <a16:creationId xmlns:a16="http://schemas.microsoft.com/office/drawing/2014/main" xmlns="" id="{4622BA6C-FA9E-41F5-AE26-E17E84420B48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086850" y="6213476"/>
              <a:ext cx="14288" cy="14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61" name="Rectangle 332">
              <a:extLst>
                <a:ext uri="{FF2B5EF4-FFF2-40B4-BE49-F238E27FC236}">
                  <a16:creationId xmlns:a16="http://schemas.microsoft.com/office/drawing/2014/main" xmlns="" id="{7F21054C-A1EC-4029-BA13-B6AADE2FFEF7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043988" y="5521326"/>
              <a:ext cx="14288" cy="1588"/>
            </a:xfrm>
            <a:prstGeom prst="rect">
              <a:avLst/>
            </a:prstGeom>
            <a:solidFill>
              <a:srgbClr val="76AE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62" name="Rectangle 333">
              <a:extLst>
                <a:ext uri="{FF2B5EF4-FFF2-40B4-BE49-F238E27FC236}">
                  <a16:creationId xmlns:a16="http://schemas.microsoft.com/office/drawing/2014/main" xmlns="" id="{54D251C5-DAE7-4DF4-BBD8-070274306972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043988" y="5521326"/>
              <a:ext cx="14288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63" name="Freeform 334">
              <a:extLst>
                <a:ext uri="{FF2B5EF4-FFF2-40B4-BE49-F238E27FC236}">
                  <a16:creationId xmlns:a16="http://schemas.microsoft.com/office/drawing/2014/main" xmlns="" id="{2082206E-2DF7-41FA-B310-52E2154E1D0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043988" y="5521326"/>
              <a:ext cx="14288" cy="419100"/>
            </a:xfrm>
            <a:custGeom>
              <a:avLst/>
              <a:gdLst>
                <a:gd name="T0" fmla="*/ 9 w 9"/>
                <a:gd name="T1" fmla="*/ 0 h 264"/>
                <a:gd name="T2" fmla="*/ 0 w 9"/>
                <a:gd name="T3" fmla="*/ 0 h 264"/>
                <a:gd name="T4" fmla="*/ 0 w 9"/>
                <a:gd name="T5" fmla="*/ 264 h 264"/>
                <a:gd name="T6" fmla="*/ 9 w 9"/>
                <a:gd name="T7" fmla="*/ 264 h 264"/>
                <a:gd name="T8" fmla="*/ 9 w 9"/>
                <a:gd name="T9" fmla="*/ 264 h 264"/>
                <a:gd name="T10" fmla="*/ 9 w 9"/>
                <a:gd name="T11" fmla="*/ 0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264">
                  <a:moveTo>
                    <a:pt x="9" y="0"/>
                  </a:moveTo>
                  <a:lnTo>
                    <a:pt x="0" y="0"/>
                  </a:lnTo>
                  <a:lnTo>
                    <a:pt x="0" y="264"/>
                  </a:lnTo>
                  <a:lnTo>
                    <a:pt x="9" y="264"/>
                  </a:lnTo>
                  <a:lnTo>
                    <a:pt x="9" y="264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1D7C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64" name="Freeform 335">
              <a:extLst>
                <a:ext uri="{FF2B5EF4-FFF2-40B4-BE49-F238E27FC236}">
                  <a16:creationId xmlns:a16="http://schemas.microsoft.com/office/drawing/2014/main" xmlns="" id="{1FFC046F-0E5E-49EF-9D93-EB3EF749A53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043988" y="5521326"/>
              <a:ext cx="14288" cy="419100"/>
            </a:xfrm>
            <a:custGeom>
              <a:avLst/>
              <a:gdLst>
                <a:gd name="T0" fmla="*/ 9 w 9"/>
                <a:gd name="T1" fmla="*/ 0 h 264"/>
                <a:gd name="T2" fmla="*/ 0 w 9"/>
                <a:gd name="T3" fmla="*/ 0 h 264"/>
                <a:gd name="T4" fmla="*/ 0 w 9"/>
                <a:gd name="T5" fmla="*/ 264 h 264"/>
                <a:gd name="T6" fmla="*/ 9 w 9"/>
                <a:gd name="T7" fmla="*/ 264 h 264"/>
                <a:gd name="T8" fmla="*/ 9 w 9"/>
                <a:gd name="T9" fmla="*/ 264 h 264"/>
                <a:gd name="T10" fmla="*/ 9 w 9"/>
                <a:gd name="T11" fmla="*/ 0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264">
                  <a:moveTo>
                    <a:pt x="9" y="0"/>
                  </a:moveTo>
                  <a:lnTo>
                    <a:pt x="0" y="0"/>
                  </a:lnTo>
                  <a:lnTo>
                    <a:pt x="0" y="264"/>
                  </a:lnTo>
                  <a:lnTo>
                    <a:pt x="9" y="264"/>
                  </a:lnTo>
                  <a:lnTo>
                    <a:pt x="9" y="264"/>
                  </a:lnTo>
                  <a:lnTo>
                    <a:pt x="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65" name="Rectangle 336">
              <a:extLst>
                <a:ext uri="{FF2B5EF4-FFF2-40B4-BE49-F238E27FC236}">
                  <a16:creationId xmlns:a16="http://schemas.microsoft.com/office/drawing/2014/main" xmlns="" id="{DE893171-C3A6-45DC-B0E2-78BE8FED39CB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043988" y="5940426"/>
              <a:ext cx="14288" cy="1588"/>
            </a:xfrm>
            <a:prstGeom prst="rect">
              <a:avLst/>
            </a:prstGeom>
            <a:solidFill>
              <a:srgbClr val="1C7A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66" name="Rectangle 337">
              <a:extLst>
                <a:ext uri="{FF2B5EF4-FFF2-40B4-BE49-F238E27FC236}">
                  <a16:creationId xmlns:a16="http://schemas.microsoft.com/office/drawing/2014/main" xmlns="" id="{07923398-0AFC-458D-B60B-7090F73B1478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043988" y="5940426"/>
              <a:ext cx="14288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67" name="Rectangle 338">
              <a:extLst>
                <a:ext uri="{FF2B5EF4-FFF2-40B4-BE49-F238E27FC236}">
                  <a16:creationId xmlns:a16="http://schemas.microsoft.com/office/drawing/2014/main" xmlns="" id="{A4C89CD8-A8F6-42F1-B1EB-5695815DEECE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002713" y="5521326"/>
              <a:ext cx="14288" cy="1588"/>
            </a:xfrm>
            <a:prstGeom prst="rect">
              <a:avLst/>
            </a:prstGeom>
            <a:solidFill>
              <a:srgbClr val="76AE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68" name="Rectangle 339">
              <a:extLst>
                <a:ext uri="{FF2B5EF4-FFF2-40B4-BE49-F238E27FC236}">
                  <a16:creationId xmlns:a16="http://schemas.microsoft.com/office/drawing/2014/main" xmlns="" id="{2FE654BE-38F9-43DC-AAC5-9B23CE62189F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002713" y="5521326"/>
              <a:ext cx="14288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69" name="Freeform 340">
              <a:extLst>
                <a:ext uri="{FF2B5EF4-FFF2-40B4-BE49-F238E27FC236}">
                  <a16:creationId xmlns:a16="http://schemas.microsoft.com/office/drawing/2014/main" xmlns="" id="{750D022A-B7F3-4C52-B389-1053775B528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002713" y="5521326"/>
              <a:ext cx="14288" cy="419100"/>
            </a:xfrm>
            <a:custGeom>
              <a:avLst/>
              <a:gdLst>
                <a:gd name="T0" fmla="*/ 9 w 9"/>
                <a:gd name="T1" fmla="*/ 0 h 264"/>
                <a:gd name="T2" fmla="*/ 0 w 9"/>
                <a:gd name="T3" fmla="*/ 0 h 264"/>
                <a:gd name="T4" fmla="*/ 0 w 9"/>
                <a:gd name="T5" fmla="*/ 264 h 264"/>
                <a:gd name="T6" fmla="*/ 9 w 9"/>
                <a:gd name="T7" fmla="*/ 264 h 264"/>
                <a:gd name="T8" fmla="*/ 9 w 9"/>
                <a:gd name="T9" fmla="*/ 264 h 264"/>
                <a:gd name="T10" fmla="*/ 9 w 9"/>
                <a:gd name="T11" fmla="*/ 0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264">
                  <a:moveTo>
                    <a:pt x="9" y="0"/>
                  </a:moveTo>
                  <a:lnTo>
                    <a:pt x="0" y="0"/>
                  </a:lnTo>
                  <a:lnTo>
                    <a:pt x="0" y="264"/>
                  </a:lnTo>
                  <a:lnTo>
                    <a:pt x="9" y="264"/>
                  </a:lnTo>
                  <a:lnTo>
                    <a:pt x="9" y="264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1D7C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70" name="Freeform 341">
              <a:extLst>
                <a:ext uri="{FF2B5EF4-FFF2-40B4-BE49-F238E27FC236}">
                  <a16:creationId xmlns:a16="http://schemas.microsoft.com/office/drawing/2014/main" xmlns="" id="{794D957A-B77A-407E-B055-ADA8B54DE70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002713" y="5521326"/>
              <a:ext cx="14288" cy="419100"/>
            </a:xfrm>
            <a:custGeom>
              <a:avLst/>
              <a:gdLst>
                <a:gd name="T0" fmla="*/ 9 w 9"/>
                <a:gd name="T1" fmla="*/ 0 h 264"/>
                <a:gd name="T2" fmla="*/ 0 w 9"/>
                <a:gd name="T3" fmla="*/ 0 h 264"/>
                <a:gd name="T4" fmla="*/ 0 w 9"/>
                <a:gd name="T5" fmla="*/ 264 h 264"/>
                <a:gd name="T6" fmla="*/ 9 w 9"/>
                <a:gd name="T7" fmla="*/ 264 h 264"/>
                <a:gd name="T8" fmla="*/ 9 w 9"/>
                <a:gd name="T9" fmla="*/ 264 h 264"/>
                <a:gd name="T10" fmla="*/ 9 w 9"/>
                <a:gd name="T11" fmla="*/ 0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264">
                  <a:moveTo>
                    <a:pt x="9" y="0"/>
                  </a:moveTo>
                  <a:lnTo>
                    <a:pt x="0" y="0"/>
                  </a:lnTo>
                  <a:lnTo>
                    <a:pt x="0" y="264"/>
                  </a:lnTo>
                  <a:lnTo>
                    <a:pt x="9" y="264"/>
                  </a:lnTo>
                  <a:lnTo>
                    <a:pt x="9" y="264"/>
                  </a:lnTo>
                  <a:lnTo>
                    <a:pt x="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71" name="Rectangle 342">
              <a:extLst>
                <a:ext uri="{FF2B5EF4-FFF2-40B4-BE49-F238E27FC236}">
                  <a16:creationId xmlns:a16="http://schemas.microsoft.com/office/drawing/2014/main" xmlns="" id="{4EB609B5-3F3B-48BB-85FB-5E4654D586AA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002713" y="5940426"/>
              <a:ext cx="14288" cy="1588"/>
            </a:xfrm>
            <a:prstGeom prst="rect">
              <a:avLst/>
            </a:prstGeom>
            <a:solidFill>
              <a:srgbClr val="1C7A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72" name="Rectangle 343">
              <a:extLst>
                <a:ext uri="{FF2B5EF4-FFF2-40B4-BE49-F238E27FC236}">
                  <a16:creationId xmlns:a16="http://schemas.microsoft.com/office/drawing/2014/main" xmlns="" id="{706F31C0-7D51-4F09-985A-FC58399E3231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002713" y="5940426"/>
              <a:ext cx="14288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73" name="Rectangle 344">
              <a:extLst>
                <a:ext uri="{FF2B5EF4-FFF2-40B4-BE49-F238E27FC236}">
                  <a16:creationId xmlns:a16="http://schemas.microsoft.com/office/drawing/2014/main" xmlns="" id="{29D5E976-790A-4EFF-A72D-D756B3340A1F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959850" y="5521326"/>
              <a:ext cx="14288" cy="1588"/>
            </a:xfrm>
            <a:prstGeom prst="rect">
              <a:avLst/>
            </a:prstGeom>
            <a:solidFill>
              <a:srgbClr val="76AE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74" name="Rectangle 345">
              <a:extLst>
                <a:ext uri="{FF2B5EF4-FFF2-40B4-BE49-F238E27FC236}">
                  <a16:creationId xmlns:a16="http://schemas.microsoft.com/office/drawing/2014/main" xmlns="" id="{0D73E95E-817E-411B-8B00-BD93992DB4A2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959850" y="5521326"/>
              <a:ext cx="14288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75" name="Freeform 346">
              <a:extLst>
                <a:ext uri="{FF2B5EF4-FFF2-40B4-BE49-F238E27FC236}">
                  <a16:creationId xmlns:a16="http://schemas.microsoft.com/office/drawing/2014/main" xmlns="" id="{040DE2D8-D574-43ED-A595-E78B6872A8A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959850" y="5521326"/>
              <a:ext cx="14288" cy="419100"/>
            </a:xfrm>
            <a:custGeom>
              <a:avLst/>
              <a:gdLst>
                <a:gd name="T0" fmla="*/ 9 w 9"/>
                <a:gd name="T1" fmla="*/ 0 h 264"/>
                <a:gd name="T2" fmla="*/ 0 w 9"/>
                <a:gd name="T3" fmla="*/ 0 h 264"/>
                <a:gd name="T4" fmla="*/ 0 w 9"/>
                <a:gd name="T5" fmla="*/ 264 h 264"/>
                <a:gd name="T6" fmla="*/ 9 w 9"/>
                <a:gd name="T7" fmla="*/ 264 h 264"/>
                <a:gd name="T8" fmla="*/ 9 w 9"/>
                <a:gd name="T9" fmla="*/ 264 h 264"/>
                <a:gd name="T10" fmla="*/ 9 w 9"/>
                <a:gd name="T11" fmla="*/ 0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264">
                  <a:moveTo>
                    <a:pt x="9" y="0"/>
                  </a:moveTo>
                  <a:lnTo>
                    <a:pt x="0" y="0"/>
                  </a:lnTo>
                  <a:lnTo>
                    <a:pt x="0" y="264"/>
                  </a:lnTo>
                  <a:lnTo>
                    <a:pt x="9" y="264"/>
                  </a:lnTo>
                  <a:lnTo>
                    <a:pt x="9" y="264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1D7C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76" name="Freeform 347">
              <a:extLst>
                <a:ext uri="{FF2B5EF4-FFF2-40B4-BE49-F238E27FC236}">
                  <a16:creationId xmlns:a16="http://schemas.microsoft.com/office/drawing/2014/main" xmlns="" id="{372B301C-DA41-4862-AA6B-D7D995BF2CC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959850" y="5521326"/>
              <a:ext cx="14288" cy="419100"/>
            </a:xfrm>
            <a:custGeom>
              <a:avLst/>
              <a:gdLst>
                <a:gd name="T0" fmla="*/ 9 w 9"/>
                <a:gd name="T1" fmla="*/ 0 h 264"/>
                <a:gd name="T2" fmla="*/ 0 w 9"/>
                <a:gd name="T3" fmla="*/ 0 h 264"/>
                <a:gd name="T4" fmla="*/ 0 w 9"/>
                <a:gd name="T5" fmla="*/ 264 h 264"/>
                <a:gd name="T6" fmla="*/ 9 w 9"/>
                <a:gd name="T7" fmla="*/ 264 h 264"/>
                <a:gd name="T8" fmla="*/ 9 w 9"/>
                <a:gd name="T9" fmla="*/ 264 h 264"/>
                <a:gd name="T10" fmla="*/ 9 w 9"/>
                <a:gd name="T11" fmla="*/ 0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264">
                  <a:moveTo>
                    <a:pt x="9" y="0"/>
                  </a:moveTo>
                  <a:lnTo>
                    <a:pt x="0" y="0"/>
                  </a:lnTo>
                  <a:lnTo>
                    <a:pt x="0" y="264"/>
                  </a:lnTo>
                  <a:lnTo>
                    <a:pt x="9" y="264"/>
                  </a:lnTo>
                  <a:lnTo>
                    <a:pt x="9" y="264"/>
                  </a:lnTo>
                  <a:lnTo>
                    <a:pt x="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77" name="Rectangle 348">
              <a:extLst>
                <a:ext uri="{FF2B5EF4-FFF2-40B4-BE49-F238E27FC236}">
                  <a16:creationId xmlns:a16="http://schemas.microsoft.com/office/drawing/2014/main" xmlns="" id="{321239D4-2BB9-4D52-A238-D319A0397E52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959850" y="5940426"/>
              <a:ext cx="14288" cy="1588"/>
            </a:xfrm>
            <a:prstGeom prst="rect">
              <a:avLst/>
            </a:prstGeom>
            <a:solidFill>
              <a:srgbClr val="1C7A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78" name="Rectangle 349">
              <a:extLst>
                <a:ext uri="{FF2B5EF4-FFF2-40B4-BE49-F238E27FC236}">
                  <a16:creationId xmlns:a16="http://schemas.microsoft.com/office/drawing/2014/main" xmlns="" id="{710F99B4-69AA-4F53-9137-AF1A5A3D3C59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959850" y="5940426"/>
              <a:ext cx="14288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79" name="Rectangle 350">
              <a:extLst>
                <a:ext uri="{FF2B5EF4-FFF2-40B4-BE49-F238E27FC236}">
                  <a16:creationId xmlns:a16="http://schemas.microsoft.com/office/drawing/2014/main" xmlns="" id="{8D3AD397-BA1D-4DA4-A82D-F4415E8C0ECD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086850" y="5521326"/>
              <a:ext cx="14288" cy="1588"/>
            </a:xfrm>
            <a:prstGeom prst="rect">
              <a:avLst/>
            </a:prstGeom>
            <a:solidFill>
              <a:srgbClr val="76AE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80" name="Rectangle 351">
              <a:extLst>
                <a:ext uri="{FF2B5EF4-FFF2-40B4-BE49-F238E27FC236}">
                  <a16:creationId xmlns:a16="http://schemas.microsoft.com/office/drawing/2014/main" xmlns="" id="{EC928E93-B117-4231-8A51-54AFCDD296B4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086850" y="5521326"/>
              <a:ext cx="14288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81" name="Freeform 352">
              <a:extLst>
                <a:ext uri="{FF2B5EF4-FFF2-40B4-BE49-F238E27FC236}">
                  <a16:creationId xmlns:a16="http://schemas.microsoft.com/office/drawing/2014/main" xmlns="" id="{42D9D366-CE19-4754-B754-AAE1D072FCA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086850" y="5521326"/>
              <a:ext cx="14288" cy="419100"/>
            </a:xfrm>
            <a:custGeom>
              <a:avLst/>
              <a:gdLst>
                <a:gd name="T0" fmla="*/ 9 w 9"/>
                <a:gd name="T1" fmla="*/ 0 h 264"/>
                <a:gd name="T2" fmla="*/ 0 w 9"/>
                <a:gd name="T3" fmla="*/ 0 h 264"/>
                <a:gd name="T4" fmla="*/ 0 w 9"/>
                <a:gd name="T5" fmla="*/ 264 h 264"/>
                <a:gd name="T6" fmla="*/ 9 w 9"/>
                <a:gd name="T7" fmla="*/ 264 h 264"/>
                <a:gd name="T8" fmla="*/ 9 w 9"/>
                <a:gd name="T9" fmla="*/ 264 h 264"/>
                <a:gd name="T10" fmla="*/ 9 w 9"/>
                <a:gd name="T11" fmla="*/ 0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264">
                  <a:moveTo>
                    <a:pt x="9" y="0"/>
                  </a:moveTo>
                  <a:lnTo>
                    <a:pt x="0" y="0"/>
                  </a:lnTo>
                  <a:lnTo>
                    <a:pt x="0" y="264"/>
                  </a:lnTo>
                  <a:lnTo>
                    <a:pt x="9" y="264"/>
                  </a:lnTo>
                  <a:lnTo>
                    <a:pt x="9" y="264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1D7C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82" name="Freeform 353">
              <a:extLst>
                <a:ext uri="{FF2B5EF4-FFF2-40B4-BE49-F238E27FC236}">
                  <a16:creationId xmlns:a16="http://schemas.microsoft.com/office/drawing/2014/main" xmlns="" id="{2A22ADB9-482E-4017-B559-684DA360654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086850" y="5521326"/>
              <a:ext cx="14288" cy="419100"/>
            </a:xfrm>
            <a:custGeom>
              <a:avLst/>
              <a:gdLst>
                <a:gd name="T0" fmla="*/ 9 w 9"/>
                <a:gd name="T1" fmla="*/ 0 h 264"/>
                <a:gd name="T2" fmla="*/ 0 w 9"/>
                <a:gd name="T3" fmla="*/ 0 h 264"/>
                <a:gd name="T4" fmla="*/ 0 w 9"/>
                <a:gd name="T5" fmla="*/ 264 h 264"/>
                <a:gd name="T6" fmla="*/ 9 w 9"/>
                <a:gd name="T7" fmla="*/ 264 h 264"/>
                <a:gd name="T8" fmla="*/ 9 w 9"/>
                <a:gd name="T9" fmla="*/ 264 h 264"/>
                <a:gd name="T10" fmla="*/ 9 w 9"/>
                <a:gd name="T11" fmla="*/ 0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264">
                  <a:moveTo>
                    <a:pt x="9" y="0"/>
                  </a:moveTo>
                  <a:lnTo>
                    <a:pt x="0" y="0"/>
                  </a:lnTo>
                  <a:lnTo>
                    <a:pt x="0" y="264"/>
                  </a:lnTo>
                  <a:lnTo>
                    <a:pt x="9" y="264"/>
                  </a:lnTo>
                  <a:lnTo>
                    <a:pt x="9" y="264"/>
                  </a:lnTo>
                  <a:lnTo>
                    <a:pt x="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83" name="Rectangle 354">
              <a:extLst>
                <a:ext uri="{FF2B5EF4-FFF2-40B4-BE49-F238E27FC236}">
                  <a16:creationId xmlns:a16="http://schemas.microsoft.com/office/drawing/2014/main" xmlns="" id="{DF1A4E81-D32D-41A3-8CA9-2C4D281DA450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086850" y="5940426"/>
              <a:ext cx="14288" cy="1588"/>
            </a:xfrm>
            <a:prstGeom prst="rect">
              <a:avLst/>
            </a:prstGeom>
            <a:solidFill>
              <a:srgbClr val="1C7A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84" name="Rectangle 355">
              <a:extLst>
                <a:ext uri="{FF2B5EF4-FFF2-40B4-BE49-F238E27FC236}">
                  <a16:creationId xmlns:a16="http://schemas.microsoft.com/office/drawing/2014/main" xmlns="" id="{159630E7-0256-4766-9E94-7496D7C33B86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086850" y="5940426"/>
              <a:ext cx="14288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85" name="Rectangle 356">
              <a:extLst>
                <a:ext uri="{FF2B5EF4-FFF2-40B4-BE49-F238E27FC236}">
                  <a16:creationId xmlns:a16="http://schemas.microsoft.com/office/drawing/2014/main" xmlns="" id="{0FF3194E-50DE-4C60-8940-B42ADF7D82A2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940800" y="5630863"/>
              <a:ext cx="179388" cy="14288"/>
            </a:xfrm>
            <a:prstGeom prst="rect">
              <a:avLst/>
            </a:prstGeom>
            <a:solidFill>
              <a:srgbClr val="218B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86" name="Rectangle 357">
              <a:extLst>
                <a:ext uri="{FF2B5EF4-FFF2-40B4-BE49-F238E27FC236}">
                  <a16:creationId xmlns:a16="http://schemas.microsoft.com/office/drawing/2014/main" xmlns="" id="{E774AE9D-66B1-495A-890D-30BA7929129B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940800" y="5672138"/>
              <a:ext cx="179388" cy="14288"/>
            </a:xfrm>
            <a:prstGeom prst="rect">
              <a:avLst/>
            </a:prstGeom>
            <a:solidFill>
              <a:srgbClr val="218B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87" name="Rectangle 358">
              <a:extLst>
                <a:ext uri="{FF2B5EF4-FFF2-40B4-BE49-F238E27FC236}">
                  <a16:creationId xmlns:a16="http://schemas.microsoft.com/office/drawing/2014/main" xmlns="" id="{5EB8DE3B-1D9E-446A-8E90-2E7D2225B898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940800" y="5591176"/>
              <a:ext cx="179388" cy="14288"/>
            </a:xfrm>
            <a:prstGeom prst="rect">
              <a:avLst/>
            </a:prstGeom>
            <a:solidFill>
              <a:srgbClr val="218B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88" name="Rectangle 359">
              <a:extLst>
                <a:ext uri="{FF2B5EF4-FFF2-40B4-BE49-F238E27FC236}">
                  <a16:creationId xmlns:a16="http://schemas.microsoft.com/office/drawing/2014/main" xmlns="" id="{192D9C6F-7AF8-4720-A924-34A2C275A43F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940800" y="5549901"/>
              <a:ext cx="179388" cy="14288"/>
            </a:xfrm>
            <a:prstGeom prst="rect">
              <a:avLst/>
            </a:prstGeom>
            <a:solidFill>
              <a:srgbClr val="218B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89" name="Rectangle 360">
              <a:extLst>
                <a:ext uri="{FF2B5EF4-FFF2-40B4-BE49-F238E27FC236}">
                  <a16:creationId xmlns:a16="http://schemas.microsoft.com/office/drawing/2014/main" xmlns="" id="{C7E5125B-DC2D-44BB-8F16-0840F286C2B7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940800" y="5713413"/>
              <a:ext cx="179388" cy="14288"/>
            </a:xfrm>
            <a:prstGeom prst="rect">
              <a:avLst/>
            </a:prstGeom>
            <a:solidFill>
              <a:srgbClr val="218B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90" name="Rectangle 361">
              <a:extLst>
                <a:ext uri="{FF2B5EF4-FFF2-40B4-BE49-F238E27FC236}">
                  <a16:creationId xmlns:a16="http://schemas.microsoft.com/office/drawing/2014/main" xmlns="" id="{5A8798A0-3F9E-4EBE-8C09-9C0B113847CB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940800" y="5875338"/>
              <a:ext cx="179388" cy="14288"/>
            </a:xfrm>
            <a:prstGeom prst="rect">
              <a:avLst/>
            </a:prstGeom>
            <a:solidFill>
              <a:srgbClr val="218B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91" name="Rectangle 362">
              <a:extLst>
                <a:ext uri="{FF2B5EF4-FFF2-40B4-BE49-F238E27FC236}">
                  <a16:creationId xmlns:a16="http://schemas.microsoft.com/office/drawing/2014/main" xmlns="" id="{C6B911B9-59F1-44DB-9658-F493711019B5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940800" y="5911851"/>
              <a:ext cx="179388" cy="14288"/>
            </a:xfrm>
            <a:prstGeom prst="rect">
              <a:avLst/>
            </a:prstGeom>
            <a:solidFill>
              <a:srgbClr val="218B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92" name="Rectangle 363">
              <a:extLst>
                <a:ext uri="{FF2B5EF4-FFF2-40B4-BE49-F238E27FC236}">
                  <a16:creationId xmlns:a16="http://schemas.microsoft.com/office/drawing/2014/main" xmlns="" id="{C9EF653D-6703-47D5-B242-D6EE63DC26AE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940800" y="5938838"/>
              <a:ext cx="179388" cy="14288"/>
            </a:xfrm>
            <a:prstGeom prst="rect">
              <a:avLst/>
            </a:prstGeom>
            <a:solidFill>
              <a:srgbClr val="218B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93" name="Rectangle 364">
              <a:extLst>
                <a:ext uri="{FF2B5EF4-FFF2-40B4-BE49-F238E27FC236}">
                  <a16:creationId xmlns:a16="http://schemas.microsoft.com/office/drawing/2014/main" xmlns="" id="{E274DBC7-B0EB-414C-80B1-7B30C251D888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940800" y="5753101"/>
              <a:ext cx="179388" cy="14288"/>
            </a:xfrm>
            <a:prstGeom prst="rect">
              <a:avLst/>
            </a:prstGeom>
            <a:solidFill>
              <a:srgbClr val="218B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94" name="Rectangle 365">
              <a:extLst>
                <a:ext uri="{FF2B5EF4-FFF2-40B4-BE49-F238E27FC236}">
                  <a16:creationId xmlns:a16="http://schemas.microsoft.com/office/drawing/2014/main" xmlns="" id="{DEC18BF7-E264-4B24-AB51-46B0B8BB4335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940800" y="5834063"/>
              <a:ext cx="179388" cy="15875"/>
            </a:xfrm>
            <a:prstGeom prst="rect">
              <a:avLst/>
            </a:prstGeom>
            <a:solidFill>
              <a:srgbClr val="218B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95" name="Rectangle 366">
              <a:extLst>
                <a:ext uri="{FF2B5EF4-FFF2-40B4-BE49-F238E27FC236}">
                  <a16:creationId xmlns:a16="http://schemas.microsoft.com/office/drawing/2014/main" xmlns="" id="{827CA744-6E97-4A16-8A55-8ECA689CBE73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940800" y="5794376"/>
              <a:ext cx="179388" cy="14288"/>
            </a:xfrm>
            <a:prstGeom prst="rect">
              <a:avLst/>
            </a:prstGeom>
            <a:solidFill>
              <a:srgbClr val="218B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96" name="Rectangle 367">
              <a:extLst>
                <a:ext uri="{FF2B5EF4-FFF2-40B4-BE49-F238E27FC236}">
                  <a16:creationId xmlns:a16="http://schemas.microsoft.com/office/drawing/2014/main" xmlns="" id="{6D0C3B90-B7D2-4D3A-9C45-AA0B3F1D63CB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120188" y="5521326"/>
              <a:ext cx="169863" cy="835025"/>
            </a:xfrm>
            <a:prstGeom prst="rect">
              <a:avLst/>
            </a:prstGeom>
            <a:solidFill>
              <a:srgbClr val="075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09" name="Freeform 382">
              <a:extLst>
                <a:ext uri="{FF2B5EF4-FFF2-40B4-BE49-F238E27FC236}">
                  <a16:creationId xmlns:a16="http://schemas.microsoft.com/office/drawing/2014/main" xmlns="" id="{0A0B6D5E-A130-4D55-8AF8-09FE5A709C6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394825" y="5073651"/>
              <a:ext cx="142875" cy="508000"/>
            </a:xfrm>
            <a:custGeom>
              <a:avLst/>
              <a:gdLst>
                <a:gd name="T0" fmla="*/ 90 w 90"/>
                <a:gd name="T1" fmla="*/ 109 h 320"/>
                <a:gd name="T2" fmla="*/ 45 w 90"/>
                <a:gd name="T3" fmla="*/ 0 h 320"/>
                <a:gd name="T4" fmla="*/ 0 w 90"/>
                <a:gd name="T5" fmla="*/ 109 h 320"/>
                <a:gd name="T6" fmla="*/ 33 w 90"/>
                <a:gd name="T7" fmla="*/ 109 h 320"/>
                <a:gd name="T8" fmla="*/ 33 w 90"/>
                <a:gd name="T9" fmla="*/ 320 h 320"/>
                <a:gd name="T10" fmla="*/ 56 w 90"/>
                <a:gd name="T11" fmla="*/ 320 h 320"/>
                <a:gd name="T12" fmla="*/ 56 w 90"/>
                <a:gd name="T13" fmla="*/ 109 h 320"/>
                <a:gd name="T14" fmla="*/ 90 w 90"/>
                <a:gd name="T15" fmla="*/ 109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0" h="320">
                  <a:moveTo>
                    <a:pt x="90" y="109"/>
                  </a:moveTo>
                  <a:lnTo>
                    <a:pt x="45" y="0"/>
                  </a:lnTo>
                  <a:lnTo>
                    <a:pt x="0" y="109"/>
                  </a:lnTo>
                  <a:lnTo>
                    <a:pt x="33" y="109"/>
                  </a:lnTo>
                  <a:lnTo>
                    <a:pt x="33" y="320"/>
                  </a:lnTo>
                  <a:lnTo>
                    <a:pt x="56" y="320"/>
                  </a:lnTo>
                  <a:lnTo>
                    <a:pt x="56" y="109"/>
                  </a:lnTo>
                  <a:lnTo>
                    <a:pt x="90" y="109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10" name="Freeform 383">
              <a:extLst>
                <a:ext uri="{FF2B5EF4-FFF2-40B4-BE49-F238E27FC236}">
                  <a16:creationId xmlns:a16="http://schemas.microsoft.com/office/drawing/2014/main" xmlns="" id="{32D3D93F-F8A2-4744-B331-EC292DB28CF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819275" y="5354638"/>
              <a:ext cx="142875" cy="511175"/>
            </a:xfrm>
            <a:custGeom>
              <a:avLst/>
              <a:gdLst>
                <a:gd name="T0" fmla="*/ 90 w 90"/>
                <a:gd name="T1" fmla="*/ 111 h 322"/>
                <a:gd name="T2" fmla="*/ 45 w 90"/>
                <a:gd name="T3" fmla="*/ 0 h 322"/>
                <a:gd name="T4" fmla="*/ 0 w 90"/>
                <a:gd name="T5" fmla="*/ 111 h 322"/>
                <a:gd name="T6" fmla="*/ 34 w 90"/>
                <a:gd name="T7" fmla="*/ 111 h 322"/>
                <a:gd name="T8" fmla="*/ 34 w 90"/>
                <a:gd name="T9" fmla="*/ 322 h 322"/>
                <a:gd name="T10" fmla="*/ 57 w 90"/>
                <a:gd name="T11" fmla="*/ 322 h 322"/>
                <a:gd name="T12" fmla="*/ 57 w 90"/>
                <a:gd name="T13" fmla="*/ 111 h 322"/>
                <a:gd name="T14" fmla="*/ 90 w 90"/>
                <a:gd name="T15" fmla="*/ 111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0" h="322">
                  <a:moveTo>
                    <a:pt x="90" y="111"/>
                  </a:moveTo>
                  <a:lnTo>
                    <a:pt x="45" y="0"/>
                  </a:lnTo>
                  <a:lnTo>
                    <a:pt x="0" y="111"/>
                  </a:lnTo>
                  <a:lnTo>
                    <a:pt x="34" y="111"/>
                  </a:lnTo>
                  <a:lnTo>
                    <a:pt x="34" y="322"/>
                  </a:lnTo>
                  <a:lnTo>
                    <a:pt x="57" y="322"/>
                  </a:lnTo>
                  <a:lnTo>
                    <a:pt x="57" y="111"/>
                  </a:lnTo>
                  <a:lnTo>
                    <a:pt x="90" y="111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11" name="Freeform 384">
              <a:extLst>
                <a:ext uri="{FF2B5EF4-FFF2-40B4-BE49-F238E27FC236}">
                  <a16:creationId xmlns:a16="http://schemas.microsoft.com/office/drawing/2014/main" xmlns="" id="{25458B29-7589-43A1-9A82-64268711B93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359775" y="4859338"/>
              <a:ext cx="144463" cy="508000"/>
            </a:xfrm>
            <a:custGeom>
              <a:avLst/>
              <a:gdLst>
                <a:gd name="T0" fmla="*/ 91 w 91"/>
                <a:gd name="T1" fmla="*/ 110 h 320"/>
                <a:gd name="T2" fmla="*/ 45 w 91"/>
                <a:gd name="T3" fmla="*/ 0 h 320"/>
                <a:gd name="T4" fmla="*/ 0 w 91"/>
                <a:gd name="T5" fmla="*/ 110 h 320"/>
                <a:gd name="T6" fmla="*/ 34 w 91"/>
                <a:gd name="T7" fmla="*/ 110 h 320"/>
                <a:gd name="T8" fmla="*/ 34 w 91"/>
                <a:gd name="T9" fmla="*/ 320 h 320"/>
                <a:gd name="T10" fmla="*/ 57 w 91"/>
                <a:gd name="T11" fmla="*/ 320 h 320"/>
                <a:gd name="T12" fmla="*/ 57 w 91"/>
                <a:gd name="T13" fmla="*/ 110 h 320"/>
                <a:gd name="T14" fmla="*/ 91 w 91"/>
                <a:gd name="T15" fmla="*/ 110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1" h="320">
                  <a:moveTo>
                    <a:pt x="91" y="110"/>
                  </a:moveTo>
                  <a:lnTo>
                    <a:pt x="45" y="0"/>
                  </a:lnTo>
                  <a:lnTo>
                    <a:pt x="0" y="110"/>
                  </a:lnTo>
                  <a:lnTo>
                    <a:pt x="34" y="110"/>
                  </a:lnTo>
                  <a:lnTo>
                    <a:pt x="34" y="320"/>
                  </a:lnTo>
                  <a:lnTo>
                    <a:pt x="57" y="320"/>
                  </a:lnTo>
                  <a:lnTo>
                    <a:pt x="57" y="110"/>
                  </a:lnTo>
                  <a:lnTo>
                    <a:pt x="91" y="110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12" name="Freeform 385">
              <a:extLst>
                <a:ext uri="{FF2B5EF4-FFF2-40B4-BE49-F238E27FC236}">
                  <a16:creationId xmlns:a16="http://schemas.microsoft.com/office/drawing/2014/main" xmlns="" id="{86292AD9-556A-48EC-B1E8-F952CD54A35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300538" y="4602163"/>
              <a:ext cx="144463" cy="511175"/>
            </a:xfrm>
            <a:custGeom>
              <a:avLst/>
              <a:gdLst>
                <a:gd name="T0" fmla="*/ 91 w 91"/>
                <a:gd name="T1" fmla="*/ 110 h 322"/>
                <a:gd name="T2" fmla="*/ 46 w 91"/>
                <a:gd name="T3" fmla="*/ 0 h 322"/>
                <a:gd name="T4" fmla="*/ 0 w 91"/>
                <a:gd name="T5" fmla="*/ 110 h 322"/>
                <a:gd name="T6" fmla="*/ 34 w 91"/>
                <a:gd name="T7" fmla="*/ 110 h 322"/>
                <a:gd name="T8" fmla="*/ 34 w 91"/>
                <a:gd name="T9" fmla="*/ 322 h 322"/>
                <a:gd name="T10" fmla="*/ 57 w 91"/>
                <a:gd name="T11" fmla="*/ 322 h 322"/>
                <a:gd name="T12" fmla="*/ 57 w 91"/>
                <a:gd name="T13" fmla="*/ 110 h 322"/>
                <a:gd name="T14" fmla="*/ 91 w 91"/>
                <a:gd name="T15" fmla="*/ 110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1" h="322">
                  <a:moveTo>
                    <a:pt x="91" y="110"/>
                  </a:moveTo>
                  <a:lnTo>
                    <a:pt x="46" y="0"/>
                  </a:lnTo>
                  <a:lnTo>
                    <a:pt x="0" y="110"/>
                  </a:lnTo>
                  <a:lnTo>
                    <a:pt x="34" y="110"/>
                  </a:lnTo>
                  <a:lnTo>
                    <a:pt x="34" y="322"/>
                  </a:lnTo>
                  <a:lnTo>
                    <a:pt x="57" y="322"/>
                  </a:lnTo>
                  <a:lnTo>
                    <a:pt x="57" y="110"/>
                  </a:lnTo>
                  <a:lnTo>
                    <a:pt x="91" y="110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13" name="Freeform 386">
              <a:extLst>
                <a:ext uri="{FF2B5EF4-FFF2-40B4-BE49-F238E27FC236}">
                  <a16:creationId xmlns:a16="http://schemas.microsoft.com/office/drawing/2014/main" xmlns="" id="{114BD574-2D29-4869-BFAD-92382A9CBE8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03788" y="4316413"/>
              <a:ext cx="1911350" cy="712788"/>
            </a:xfrm>
            <a:custGeom>
              <a:avLst/>
              <a:gdLst>
                <a:gd name="T0" fmla="*/ 0 w 1204"/>
                <a:gd name="T1" fmla="*/ 426 h 449"/>
                <a:gd name="T2" fmla="*/ 13 w 1204"/>
                <a:gd name="T3" fmla="*/ 449 h 449"/>
                <a:gd name="T4" fmla="*/ 592 w 1204"/>
                <a:gd name="T5" fmla="*/ 190 h 449"/>
                <a:gd name="T6" fmla="*/ 638 w 1204"/>
                <a:gd name="T7" fmla="*/ 268 h 449"/>
                <a:gd name="T8" fmla="*/ 1142 w 1204"/>
                <a:gd name="T9" fmla="*/ 44 h 449"/>
                <a:gd name="T10" fmla="*/ 1154 w 1204"/>
                <a:gd name="T11" fmla="*/ 66 h 449"/>
                <a:gd name="T12" fmla="*/ 1204 w 1204"/>
                <a:gd name="T13" fmla="*/ 2 h 449"/>
                <a:gd name="T14" fmla="*/ 1119 w 1204"/>
                <a:gd name="T15" fmla="*/ 0 h 449"/>
                <a:gd name="T16" fmla="*/ 1130 w 1204"/>
                <a:gd name="T17" fmla="*/ 24 h 449"/>
                <a:gd name="T18" fmla="*/ 650 w 1204"/>
                <a:gd name="T19" fmla="*/ 238 h 449"/>
                <a:gd name="T20" fmla="*/ 602 w 1204"/>
                <a:gd name="T21" fmla="*/ 154 h 449"/>
                <a:gd name="T22" fmla="*/ 0 w 1204"/>
                <a:gd name="T23" fmla="*/ 426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04" h="449">
                  <a:moveTo>
                    <a:pt x="0" y="426"/>
                  </a:moveTo>
                  <a:lnTo>
                    <a:pt x="13" y="449"/>
                  </a:lnTo>
                  <a:lnTo>
                    <a:pt x="592" y="190"/>
                  </a:lnTo>
                  <a:lnTo>
                    <a:pt x="638" y="268"/>
                  </a:lnTo>
                  <a:lnTo>
                    <a:pt x="1142" y="44"/>
                  </a:lnTo>
                  <a:lnTo>
                    <a:pt x="1154" y="66"/>
                  </a:lnTo>
                  <a:lnTo>
                    <a:pt x="1204" y="2"/>
                  </a:lnTo>
                  <a:lnTo>
                    <a:pt x="1119" y="0"/>
                  </a:lnTo>
                  <a:lnTo>
                    <a:pt x="1130" y="24"/>
                  </a:lnTo>
                  <a:lnTo>
                    <a:pt x="650" y="238"/>
                  </a:lnTo>
                  <a:lnTo>
                    <a:pt x="602" y="154"/>
                  </a:lnTo>
                  <a:lnTo>
                    <a:pt x="0" y="426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14" name="Freeform 387">
              <a:extLst>
                <a:ext uri="{FF2B5EF4-FFF2-40B4-BE49-F238E27FC236}">
                  <a16:creationId xmlns:a16="http://schemas.microsoft.com/office/drawing/2014/main" xmlns="" id="{05DA90E9-786D-412E-9CAC-D80F072A8CF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439275" y="4513263"/>
              <a:ext cx="477838" cy="134938"/>
            </a:xfrm>
            <a:custGeom>
              <a:avLst/>
              <a:gdLst>
                <a:gd name="T0" fmla="*/ 276 w 301"/>
                <a:gd name="T1" fmla="*/ 75 h 85"/>
                <a:gd name="T2" fmla="*/ 270 w 301"/>
                <a:gd name="T3" fmla="*/ 76 h 85"/>
                <a:gd name="T4" fmla="*/ 235 w 301"/>
                <a:gd name="T5" fmla="*/ 54 h 85"/>
                <a:gd name="T6" fmla="*/ 234 w 301"/>
                <a:gd name="T7" fmla="*/ 54 h 85"/>
                <a:gd name="T8" fmla="*/ 234 w 301"/>
                <a:gd name="T9" fmla="*/ 49 h 85"/>
                <a:gd name="T10" fmla="*/ 208 w 301"/>
                <a:gd name="T11" fmla="*/ 23 h 85"/>
                <a:gd name="T12" fmla="*/ 197 w 301"/>
                <a:gd name="T13" fmla="*/ 26 h 85"/>
                <a:gd name="T14" fmla="*/ 159 w 301"/>
                <a:gd name="T15" fmla="*/ 0 h 85"/>
                <a:gd name="T16" fmla="*/ 121 w 301"/>
                <a:gd name="T17" fmla="*/ 29 h 85"/>
                <a:gd name="T18" fmla="*/ 110 w 301"/>
                <a:gd name="T19" fmla="*/ 26 h 85"/>
                <a:gd name="T20" fmla="*/ 89 w 301"/>
                <a:gd name="T21" fmla="*/ 46 h 85"/>
                <a:gd name="T22" fmla="*/ 86 w 301"/>
                <a:gd name="T23" fmla="*/ 45 h 85"/>
                <a:gd name="T24" fmla="*/ 53 w 301"/>
                <a:gd name="T25" fmla="*/ 63 h 85"/>
                <a:gd name="T26" fmla="*/ 46 w 301"/>
                <a:gd name="T27" fmla="*/ 62 h 85"/>
                <a:gd name="T28" fmla="*/ 35 w 301"/>
                <a:gd name="T29" fmla="*/ 64 h 85"/>
                <a:gd name="T30" fmla="*/ 27 w 301"/>
                <a:gd name="T31" fmla="*/ 63 h 85"/>
                <a:gd name="T32" fmla="*/ 0 w 301"/>
                <a:gd name="T33" fmla="*/ 85 h 85"/>
                <a:gd name="T34" fmla="*/ 301 w 301"/>
                <a:gd name="T35" fmla="*/ 85 h 85"/>
                <a:gd name="T36" fmla="*/ 276 w 301"/>
                <a:gd name="T37" fmla="*/ 7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01" h="85">
                  <a:moveTo>
                    <a:pt x="276" y="75"/>
                  </a:moveTo>
                  <a:cubicBezTo>
                    <a:pt x="274" y="75"/>
                    <a:pt x="272" y="75"/>
                    <a:pt x="270" y="76"/>
                  </a:cubicBezTo>
                  <a:cubicBezTo>
                    <a:pt x="263" y="63"/>
                    <a:pt x="250" y="54"/>
                    <a:pt x="235" y="54"/>
                  </a:cubicBezTo>
                  <a:cubicBezTo>
                    <a:pt x="234" y="54"/>
                    <a:pt x="234" y="54"/>
                    <a:pt x="234" y="54"/>
                  </a:cubicBezTo>
                  <a:cubicBezTo>
                    <a:pt x="234" y="53"/>
                    <a:pt x="234" y="51"/>
                    <a:pt x="234" y="49"/>
                  </a:cubicBezTo>
                  <a:cubicBezTo>
                    <a:pt x="234" y="35"/>
                    <a:pt x="223" y="23"/>
                    <a:pt x="208" y="23"/>
                  </a:cubicBezTo>
                  <a:cubicBezTo>
                    <a:pt x="204" y="23"/>
                    <a:pt x="200" y="24"/>
                    <a:pt x="197" y="26"/>
                  </a:cubicBezTo>
                  <a:cubicBezTo>
                    <a:pt x="191" y="11"/>
                    <a:pt x="176" y="0"/>
                    <a:pt x="159" y="0"/>
                  </a:cubicBezTo>
                  <a:cubicBezTo>
                    <a:pt x="141" y="0"/>
                    <a:pt x="126" y="12"/>
                    <a:pt x="121" y="29"/>
                  </a:cubicBezTo>
                  <a:cubicBezTo>
                    <a:pt x="118" y="27"/>
                    <a:pt x="114" y="26"/>
                    <a:pt x="110" y="26"/>
                  </a:cubicBezTo>
                  <a:cubicBezTo>
                    <a:pt x="99" y="26"/>
                    <a:pt x="90" y="35"/>
                    <a:pt x="89" y="46"/>
                  </a:cubicBezTo>
                  <a:cubicBezTo>
                    <a:pt x="88" y="46"/>
                    <a:pt x="87" y="45"/>
                    <a:pt x="86" y="45"/>
                  </a:cubicBezTo>
                  <a:cubicBezTo>
                    <a:pt x="73" y="45"/>
                    <a:pt x="60" y="52"/>
                    <a:pt x="53" y="63"/>
                  </a:cubicBezTo>
                  <a:cubicBezTo>
                    <a:pt x="51" y="62"/>
                    <a:pt x="49" y="62"/>
                    <a:pt x="46" y="62"/>
                  </a:cubicBezTo>
                  <a:cubicBezTo>
                    <a:pt x="42" y="62"/>
                    <a:pt x="39" y="63"/>
                    <a:pt x="35" y="64"/>
                  </a:cubicBezTo>
                  <a:cubicBezTo>
                    <a:pt x="33" y="63"/>
                    <a:pt x="30" y="63"/>
                    <a:pt x="27" y="63"/>
                  </a:cubicBezTo>
                  <a:cubicBezTo>
                    <a:pt x="14" y="63"/>
                    <a:pt x="3" y="72"/>
                    <a:pt x="0" y="85"/>
                  </a:cubicBezTo>
                  <a:cubicBezTo>
                    <a:pt x="301" y="85"/>
                    <a:pt x="301" y="85"/>
                    <a:pt x="301" y="85"/>
                  </a:cubicBezTo>
                  <a:cubicBezTo>
                    <a:pt x="295" y="79"/>
                    <a:pt x="286" y="75"/>
                    <a:pt x="276" y="75"/>
                  </a:cubicBez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15" name="Freeform 388">
              <a:extLst>
                <a:ext uri="{FF2B5EF4-FFF2-40B4-BE49-F238E27FC236}">
                  <a16:creationId xmlns:a16="http://schemas.microsoft.com/office/drawing/2014/main" xmlns="" id="{872C7E77-1C0D-4668-841A-0C470A2628C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41888" y="4019551"/>
              <a:ext cx="479425" cy="131763"/>
            </a:xfrm>
            <a:custGeom>
              <a:avLst/>
              <a:gdLst>
                <a:gd name="T0" fmla="*/ 276 w 302"/>
                <a:gd name="T1" fmla="*/ 75 h 84"/>
                <a:gd name="T2" fmla="*/ 270 w 302"/>
                <a:gd name="T3" fmla="*/ 76 h 84"/>
                <a:gd name="T4" fmla="*/ 235 w 302"/>
                <a:gd name="T5" fmla="*/ 54 h 84"/>
                <a:gd name="T6" fmla="*/ 234 w 302"/>
                <a:gd name="T7" fmla="*/ 54 h 84"/>
                <a:gd name="T8" fmla="*/ 234 w 302"/>
                <a:gd name="T9" fmla="*/ 49 h 84"/>
                <a:gd name="T10" fmla="*/ 208 w 302"/>
                <a:gd name="T11" fmla="*/ 23 h 84"/>
                <a:gd name="T12" fmla="*/ 197 w 302"/>
                <a:gd name="T13" fmla="*/ 26 h 84"/>
                <a:gd name="T14" fmla="*/ 160 w 302"/>
                <a:gd name="T15" fmla="*/ 0 h 84"/>
                <a:gd name="T16" fmla="*/ 121 w 302"/>
                <a:gd name="T17" fmla="*/ 29 h 84"/>
                <a:gd name="T18" fmla="*/ 110 w 302"/>
                <a:gd name="T19" fmla="*/ 26 h 84"/>
                <a:gd name="T20" fmla="*/ 89 w 302"/>
                <a:gd name="T21" fmla="*/ 45 h 84"/>
                <a:gd name="T22" fmla="*/ 87 w 302"/>
                <a:gd name="T23" fmla="*/ 45 h 84"/>
                <a:gd name="T24" fmla="*/ 53 w 302"/>
                <a:gd name="T25" fmla="*/ 63 h 84"/>
                <a:gd name="T26" fmla="*/ 46 w 302"/>
                <a:gd name="T27" fmla="*/ 62 h 84"/>
                <a:gd name="T28" fmla="*/ 36 w 302"/>
                <a:gd name="T29" fmla="*/ 64 h 84"/>
                <a:gd name="T30" fmla="*/ 27 w 302"/>
                <a:gd name="T31" fmla="*/ 63 h 84"/>
                <a:gd name="T32" fmla="*/ 0 w 302"/>
                <a:gd name="T33" fmla="*/ 84 h 84"/>
                <a:gd name="T34" fmla="*/ 302 w 302"/>
                <a:gd name="T35" fmla="*/ 84 h 84"/>
                <a:gd name="T36" fmla="*/ 276 w 302"/>
                <a:gd name="T37" fmla="*/ 75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02" h="84">
                  <a:moveTo>
                    <a:pt x="276" y="75"/>
                  </a:moveTo>
                  <a:cubicBezTo>
                    <a:pt x="274" y="75"/>
                    <a:pt x="272" y="75"/>
                    <a:pt x="270" y="76"/>
                  </a:cubicBezTo>
                  <a:cubicBezTo>
                    <a:pt x="264" y="63"/>
                    <a:pt x="250" y="54"/>
                    <a:pt x="235" y="54"/>
                  </a:cubicBezTo>
                  <a:cubicBezTo>
                    <a:pt x="234" y="54"/>
                    <a:pt x="234" y="54"/>
                    <a:pt x="234" y="54"/>
                  </a:cubicBezTo>
                  <a:cubicBezTo>
                    <a:pt x="234" y="53"/>
                    <a:pt x="234" y="51"/>
                    <a:pt x="234" y="49"/>
                  </a:cubicBezTo>
                  <a:cubicBezTo>
                    <a:pt x="234" y="35"/>
                    <a:pt x="223" y="23"/>
                    <a:pt x="208" y="23"/>
                  </a:cubicBezTo>
                  <a:cubicBezTo>
                    <a:pt x="204" y="23"/>
                    <a:pt x="200" y="24"/>
                    <a:pt x="197" y="26"/>
                  </a:cubicBezTo>
                  <a:cubicBezTo>
                    <a:pt x="191" y="11"/>
                    <a:pt x="177" y="0"/>
                    <a:pt x="160" y="0"/>
                  </a:cubicBezTo>
                  <a:cubicBezTo>
                    <a:pt x="141" y="0"/>
                    <a:pt x="126" y="12"/>
                    <a:pt x="121" y="29"/>
                  </a:cubicBezTo>
                  <a:cubicBezTo>
                    <a:pt x="118" y="27"/>
                    <a:pt x="114" y="26"/>
                    <a:pt x="110" y="26"/>
                  </a:cubicBezTo>
                  <a:cubicBezTo>
                    <a:pt x="99" y="26"/>
                    <a:pt x="90" y="34"/>
                    <a:pt x="89" y="45"/>
                  </a:cubicBezTo>
                  <a:cubicBezTo>
                    <a:pt x="88" y="45"/>
                    <a:pt x="87" y="45"/>
                    <a:pt x="87" y="45"/>
                  </a:cubicBezTo>
                  <a:cubicBezTo>
                    <a:pt x="73" y="45"/>
                    <a:pt x="61" y="52"/>
                    <a:pt x="53" y="63"/>
                  </a:cubicBezTo>
                  <a:cubicBezTo>
                    <a:pt x="51" y="62"/>
                    <a:pt x="49" y="62"/>
                    <a:pt x="46" y="62"/>
                  </a:cubicBezTo>
                  <a:cubicBezTo>
                    <a:pt x="43" y="62"/>
                    <a:pt x="39" y="63"/>
                    <a:pt x="36" y="64"/>
                  </a:cubicBezTo>
                  <a:cubicBezTo>
                    <a:pt x="33" y="63"/>
                    <a:pt x="30" y="63"/>
                    <a:pt x="27" y="63"/>
                  </a:cubicBezTo>
                  <a:cubicBezTo>
                    <a:pt x="14" y="63"/>
                    <a:pt x="3" y="72"/>
                    <a:pt x="0" y="84"/>
                  </a:cubicBezTo>
                  <a:cubicBezTo>
                    <a:pt x="302" y="84"/>
                    <a:pt x="302" y="84"/>
                    <a:pt x="302" y="84"/>
                  </a:cubicBezTo>
                  <a:cubicBezTo>
                    <a:pt x="295" y="79"/>
                    <a:pt x="286" y="75"/>
                    <a:pt x="276" y="75"/>
                  </a:cubicBez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16" name="Freeform 389">
              <a:extLst>
                <a:ext uri="{FF2B5EF4-FFF2-40B4-BE49-F238E27FC236}">
                  <a16:creationId xmlns:a16="http://schemas.microsoft.com/office/drawing/2014/main" xmlns="" id="{1170FDE5-04F3-479B-87AF-5FDD69B75CE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829925" y="3200401"/>
              <a:ext cx="795338" cy="222250"/>
            </a:xfrm>
            <a:custGeom>
              <a:avLst/>
              <a:gdLst>
                <a:gd name="T0" fmla="*/ 458 w 501"/>
                <a:gd name="T1" fmla="*/ 124 h 140"/>
                <a:gd name="T2" fmla="*/ 449 w 501"/>
                <a:gd name="T3" fmla="*/ 125 h 140"/>
                <a:gd name="T4" fmla="*/ 390 w 501"/>
                <a:gd name="T5" fmla="*/ 90 h 140"/>
                <a:gd name="T6" fmla="*/ 388 w 501"/>
                <a:gd name="T7" fmla="*/ 90 h 140"/>
                <a:gd name="T8" fmla="*/ 389 w 501"/>
                <a:gd name="T9" fmla="*/ 81 h 140"/>
                <a:gd name="T10" fmla="*/ 346 w 501"/>
                <a:gd name="T11" fmla="*/ 38 h 140"/>
                <a:gd name="T12" fmla="*/ 327 w 501"/>
                <a:gd name="T13" fmla="*/ 43 h 140"/>
                <a:gd name="T14" fmla="*/ 265 w 501"/>
                <a:gd name="T15" fmla="*/ 0 h 140"/>
                <a:gd name="T16" fmla="*/ 201 w 501"/>
                <a:gd name="T17" fmla="*/ 48 h 140"/>
                <a:gd name="T18" fmla="*/ 183 w 501"/>
                <a:gd name="T19" fmla="*/ 43 h 140"/>
                <a:gd name="T20" fmla="*/ 148 w 501"/>
                <a:gd name="T21" fmla="*/ 75 h 140"/>
                <a:gd name="T22" fmla="*/ 143 w 501"/>
                <a:gd name="T23" fmla="*/ 75 h 140"/>
                <a:gd name="T24" fmla="*/ 88 w 501"/>
                <a:gd name="T25" fmla="*/ 104 h 140"/>
                <a:gd name="T26" fmla="*/ 77 w 501"/>
                <a:gd name="T27" fmla="*/ 102 h 140"/>
                <a:gd name="T28" fmla="*/ 59 w 501"/>
                <a:gd name="T29" fmla="*/ 106 h 140"/>
                <a:gd name="T30" fmla="*/ 45 w 501"/>
                <a:gd name="T31" fmla="*/ 104 h 140"/>
                <a:gd name="T32" fmla="*/ 0 w 501"/>
                <a:gd name="T33" fmla="*/ 140 h 140"/>
                <a:gd name="T34" fmla="*/ 501 w 501"/>
                <a:gd name="T35" fmla="*/ 140 h 140"/>
                <a:gd name="T36" fmla="*/ 458 w 501"/>
                <a:gd name="T37" fmla="*/ 124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01" h="140">
                  <a:moveTo>
                    <a:pt x="458" y="124"/>
                  </a:moveTo>
                  <a:cubicBezTo>
                    <a:pt x="455" y="124"/>
                    <a:pt x="452" y="125"/>
                    <a:pt x="449" y="125"/>
                  </a:cubicBezTo>
                  <a:cubicBezTo>
                    <a:pt x="438" y="104"/>
                    <a:pt x="415" y="90"/>
                    <a:pt x="390" y="90"/>
                  </a:cubicBezTo>
                  <a:cubicBezTo>
                    <a:pt x="389" y="90"/>
                    <a:pt x="389" y="90"/>
                    <a:pt x="388" y="90"/>
                  </a:cubicBezTo>
                  <a:cubicBezTo>
                    <a:pt x="389" y="87"/>
                    <a:pt x="389" y="84"/>
                    <a:pt x="389" y="81"/>
                  </a:cubicBezTo>
                  <a:cubicBezTo>
                    <a:pt x="389" y="57"/>
                    <a:pt x="370" y="38"/>
                    <a:pt x="346" y="38"/>
                  </a:cubicBezTo>
                  <a:cubicBezTo>
                    <a:pt x="339" y="38"/>
                    <a:pt x="332" y="40"/>
                    <a:pt x="327" y="43"/>
                  </a:cubicBezTo>
                  <a:cubicBezTo>
                    <a:pt x="317" y="18"/>
                    <a:pt x="293" y="0"/>
                    <a:pt x="265" y="0"/>
                  </a:cubicBezTo>
                  <a:cubicBezTo>
                    <a:pt x="234" y="0"/>
                    <a:pt x="209" y="20"/>
                    <a:pt x="201" y="48"/>
                  </a:cubicBezTo>
                  <a:cubicBezTo>
                    <a:pt x="196" y="45"/>
                    <a:pt x="189" y="43"/>
                    <a:pt x="183" y="43"/>
                  </a:cubicBezTo>
                  <a:cubicBezTo>
                    <a:pt x="164" y="43"/>
                    <a:pt x="149" y="57"/>
                    <a:pt x="148" y="75"/>
                  </a:cubicBezTo>
                  <a:cubicBezTo>
                    <a:pt x="146" y="75"/>
                    <a:pt x="145" y="75"/>
                    <a:pt x="143" y="75"/>
                  </a:cubicBezTo>
                  <a:cubicBezTo>
                    <a:pt x="121" y="75"/>
                    <a:pt x="100" y="86"/>
                    <a:pt x="88" y="104"/>
                  </a:cubicBezTo>
                  <a:cubicBezTo>
                    <a:pt x="85" y="103"/>
                    <a:pt x="81" y="102"/>
                    <a:pt x="77" y="102"/>
                  </a:cubicBezTo>
                  <a:cubicBezTo>
                    <a:pt x="71" y="102"/>
                    <a:pt x="65" y="104"/>
                    <a:pt x="59" y="106"/>
                  </a:cubicBezTo>
                  <a:cubicBezTo>
                    <a:pt x="55" y="104"/>
                    <a:pt x="50" y="104"/>
                    <a:pt x="45" y="104"/>
                  </a:cubicBezTo>
                  <a:cubicBezTo>
                    <a:pt x="23" y="104"/>
                    <a:pt x="5" y="119"/>
                    <a:pt x="0" y="140"/>
                  </a:cubicBezTo>
                  <a:cubicBezTo>
                    <a:pt x="501" y="140"/>
                    <a:pt x="501" y="140"/>
                    <a:pt x="501" y="140"/>
                  </a:cubicBezTo>
                  <a:cubicBezTo>
                    <a:pt x="489" y="130"/>
                    <a:pt x="474" y="124"/>
                    <a:pt x="458" y="124"/>
                  </a:cubicBez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17" name="Freeform 390">
              <a:extLst>
                <a:ext uri="{FF2B5EF4-FFF2-40B4-BE49-F238E27FC236}">
                  <a16:creationId xmlns:a16="http://schemas.microsoft.com/office/drawing/2014/main" xmlns="" id="{2AE9F1D5-74C6-44D6-B980-13D8D815766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35200" y="4083051"/>
              <a:ext cx="898525" cy="250825"/>
            </a:xfrm>
            <a:custGeom>
              <a:avLst/>
              <a:gdLst>
                <a:gd name="T0" fmla="*/ 518 w 566"/>
                <a:gd name="T1" fmla="*/ 140 h 158"/>
                <a:gd name="T2" fmla="*/ 507 w 566"/>
                <a:gd name="T3" fmla="*/ 141 h 158"/>
                <a:gd name="T4" fmla="*/ 440 w 566"/>
                <a:gd name="T5" fmla="*/ 101 h 158"/>
                <a:gd name="T6" fmla="*/ 439 w 566"/>
                <a:gd name="T7" fmla="*/ 101 h 158"/>
                <a:gd name="T8" fmla="*/ 439 w 566"/>
                <a:gd name="T9" fmla="*/ 92 h 158"/>
                <a:gd name="T10" fmla="*/ 391 w 566"/>
                <a:gd name="T11" fmla="*/ 43 h 158"/>
                <a:gd name="T12" fmla="*/ 369 w 566"/>
                <a:gd name="T13" fmla="*/ 48 h 158"/>
                <a:gd name="T14" fmla="*/ 299 w 566"/>
                <a:gd name="T15" fmla="*/ 0 h 158"/>
                <a:gd name="T16" fmla="*/ 227 w 566"/>
                <a:gd name="T17" fmla="*/ 54 h 158"/>
                <a:gd name="T18" fmla="*/ 206 w 566"/>
                <a:gd name="T19" fmla="*/ 48 h 158"/>
                <a:gd name="T20" fmla="*/ 166 w 566"/>
                <a:gd name="T21" fmla="*/ 85 h 158"/>
                <a:gd name="T22" fmla="*/ 162 w 566"/>
                <a:gd name="T23" fmla="*/ 84 h 158"/>
                <a:gd name="T24" fmla="*/ 99 w 566"/>
                <a:gd name="T25" fmla="*/ 117 h 158"/>
                <a:gd name="T26" fmla="*/ 86 w 566"/>
                <a:gd name="T27" fmla="*/ 115 h 158"/>
                <a:gd name="T28" fmla="*/ 66 w 566"/>
                <a:gd name="T29" fmla="*/ 120 h 158"/>
                <a:gd name="T30" fmla="*/ 50 w 566"/>
                <a:gd name="T31" fmla="*/ 117 h 158"/>
                <a:gd name="T32" fmla="*/ 0 w 566"/>
                <a:gd name="T33" fmla="*/ 158 h 158"/>
                <a:gd name="T34" fmla="*/ 566 w 566"/>
                <a:gd name="T35" fmla="*/ 158 h 158"/>
                <a:gd name="T36" fmla="*/ 518 w 566"/>
                <a:gd name="T37" fmla="*/ 14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66" h="158">
                  <a:moveTo>
                    <a:pt x="518" y="140"/>
                  </a:moveTo>
                  <a:cubicBezTo>
                    <a:pt x="514" y="140"/>
                    <a:pt x="511" y="141"/>
                    <a:pt x="507" y="141"/>
                  </a:cubicBezTo>
                  <a:cubicBezTo>
                    <a:pt x="494" y="117"/>
                    <a:pt x="469" y="101"/>
                    <a:pt x="440" y="101"/>
                  </a:cubicBezTo>
                  <a:cubicBezTo>
                    <a:pt x="440" y="101"/>
                    <a:pt x="439" y="101"/>
                    <a:pt x="439" y="101"/>
                  </a:cubicBezTo>
                  <a:cubicBezTo>
                    <a:pt x="439" y="98"/>
                    <a:pt x="439" y="95"/>
                    <a:pt x="439" y="92"/>
                  </a:cubicBezTo>
                  <a:cubicBezTo>
                    <a:pt x="439" y="65"/>
                    <a:pt x="418" y="43"/>
                    <a:pt x="391" y="43"/>
                  </a:cubicBezTo>
                  <a:cubicBezTo>
                    <a:pt x="383" y="43"/>
                    <a:pt x="375" y="44"/>
                    <a:pt x="369" y="48"/>
                  </a:cubicBezTo>
                  <a:cubicBezTo>
                    <a:pt x="358" y="20"/>
                    <a:pt x="331" y="0"/>
                    <a:pt x="299" y="0"/>
                  </a:cubicBezTo>
                  <a:cubicBezTo>
                    <a:pt x="265" y="0"/>
                    <a:pt x="236" y="22"/>
                    <a:pt x="227" y="54"/>
                  </a:cubicBezTo>
                  <a:cubicBezTo>
                    <a:pt x="221" y="50"/>
                    <a:pt x="214" y="48"/>
                    <a:pt x="206" y="48"/>
                  </a:cubicBezTo>
                  <a:cubicBezTo>
                    <a:pt x="185" y="48"/>
                    <a:pt x="168" y="64"/>
                    <a:pt x="166" y="85"/>
                  </a:cubicBezTo>
                  <a:cubicBezTo>
                    <a:pt x="165" y="84"/>
                    <a:pt x="163" y="84"/>
                    <a:pt x="162" y="84"/>
                  </a:cubicBezTo>
                  <a:cubicBezTo>
                    <a:pt x="136" y="84"/>
                    <a:pt x="113" y="97"/>
                    <a:pt x="99" y="117"/>
                  </a:cubicBezTo>
                  <a:cubicBezTo>
                    <a:pt x="95" y="116"/>
                    <a:pt x="91" y="115"/>
                    <a:pt x="86" y="115"/>
                  </a:cubicBezTo>
                  <a:cubicBezTo>
                    <a:pt x="79" y="115"/>
                    <a:pt x="72" y="117"/>
                    <a:pt x="66" y="120"/>
                  </a:cubicBezTo>
                  <a:cubicBezTo>
                    <a:pt x="61" y="118"/>
                    <a:pt x="55" y="117"/>
                    <a:pt x="50" y="117"/>
                  </a:cubicBezTo>
                  <a:cubicBezTo>
                    <a:pt x="25" y="117"/>
                    <a:pt x="4" y="134"/>
                    <a:pt x="0" y="158"/>
                  </a:cubicBezTo>
                  <a:cubicBezTo>
                    <a:pt x="566" y="158"/>
                    <a:pt x="566" y="158"/>
                    <a:pt x="566" y="158"/>
                  </a:cubicBezTo>
                  <a:cubicBezTo>
                    <a:pt x="553" y="147"/>
                    <a:pt x="536" y="140"/>
                    <a:pt x="518" y="140"/>
                  </a:cubicBez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18" name="Freeform 391">
              <a:extLst>
                <a:ext uri="{FF2B5EF4-FFF2-40B4-BE49-F238E27FC236}">
                  <a16:creationId xmlns:a16="http://schemas.microsoft.com/office/drawing/2014/main" xmlns="" id="{27446E09-166F-46B6-9D66-87904ED61FC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54050" y="3124201"/>
              <a:ext cx="749300" cy="209550"/>
            </a:xfrm>
            <a:custGeom>
              <a:avLst/>
              <a:gdLst>
                <a:gd name="T0" fmla="*/ 432 w 472"/>
                <a:gd name="T1" fmla="*/ 117 h 132"/>
                <a:gd name="T2" fmla="*/ 423 w 472"/>
                <a:gd name="T3" fmla="*/ 118 h 132"/>
                <a:gd name="T4" fmla="*/ 367 w 472"/>
                <a:gd name="T5" fmla="*/ 84 h 132"/>
                <a:gd name="T6" fmla="*/ 366 w 472"/>
                <a:gd name="T7" fmla="*/ 85 h 132"/>
                <a:gd name="T8" fmla="*/ 366 w 472"/>
                <a:gd name="T9" fmla="*/ 77 h 132"/>
                <a:gd name="T10" fmla="*/ 326 w 472"/>
                <a:gd name="T11" fmla="*/ 36 h 132"/>
                <a:gd name="T12" fmla="*/ 308 w 472"/>
                <a:gd name="T13" fmla="*/ 40 h 132"/>
                <a:gd name="T14" fmla="*/ 249 w 472"/>
                <a:gd name="T15" fmla="*/ 0 h 132"/>
                <a:gd name="T16" fmla="*/ 189 w 472"/>
                <a:gd name="T17" fmla="*/ 45 h 132"/>
                <a:gd name="T18" fmla="*/ 172 w 472"/>
                <a:gd name="T19" fmla="*/ 40 h 132"/>
                <a:gd name="T20" fmla="*/ 139 w 472"/>
                <a:gd name="T21" fmla="*/ 71 h 132"/>
                <a:gd name="T22" fmla="*/ 135 w 472"/>
                <a:gd name="T23" fmla="*/ 70 h 132"/>
                <a:gd name="T24" fmla="*/ 83 w 472"/>
                <a:gd name="T25" fmla="*/ 98 h 132"/>
                <a:gd name="T26" fmla="*/ 72 w 472"/>
                <a:gd name="T27" fmla="*/ 96 h 132"/>
                <a:gd name="T28" fmla="*/ 56 w 472"/>
                <a:gd name="T29" fmla="*/ 100 h 132"/>
                <a:gd name="T30" fmla="*/ 42 w 472"/>
                <a:gd name="T31" fmla="*/ 98 h 132"/>
                <a:gd name="T32" fmla="*/ 0 w 472"/>
                <a:gd name="T33" fmla="*/ 132 h 132"/>
                <a:gd name="T34" fmla="*/ 472 w 472"/>
                <a:gd name="T35" fmla="*/ 132 h 132"/>
                <a:gd name="T36" fmla="*/ 432 w 472"/>
                <a:gd name="T37" fmla="*/ 117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72" h="132">
                  <a:moveTo>
                    <a:pt x="432" y="117"/>
                  </a:moveTo>
                  <a:cubicBezTo>
                    <a:pt x="429" y="117"/>
                    <a:pt x="426" y="118"/>
                    <a:pt x="423" y="118"/>
                  </a:cubicBezTo>
                  <a:cubicBezTo>
                    <a:pt x="412" y="98"/>
                    <a:pt x="391" y="84"/>
                    <a:pt x="367" y="84"/>
                  </a:cubicBezTo>
                  <a:cubicBezTo>
                    <a:pt x="367" y="84"/>
                    <a:pt x="366" y="85"/>
                    <a:pt x="366" y="85"/>
                  </a:cubicBezTo>
                  <a:cubicBezTo>
                    <a:pt x="366" y="82"/>
                    <a:pt x="366" y="79"/>
                    <a:pt x="366" y="77"/>
                  </a:cubicBezTo>
                  <a:cubicBezTo>
                    <a:pt x="366" y="54"/>
                    <a:pt x="348" y="36"/>
                    <a:pt x="326" y="36"/>
                  </a:cubicBezTo>
                  <a:cubicBezTo>
                    <a:pt x="319" y="36"/>
                    <a:pt x="313" y="37"/>
                    <a:pt x="308" y="40"/>
                  </a:cubicBezTo>
                  <a:cubicBezTo>
                    <a:pt x="299" y="17"/>
                    <a:pt x="276" y="0"/>
                    <a:pt x="249" y="0"/>
                  </a:cubicBezTo>
                  <a:cubicBezTo>
                    <a:pt x="221" y="0"/>
                    <a:pt x="197" y="19"/>
                    <a:pt x="189" y="45"/>
                  </a:cubicBezTo>
                  <a:cubicBezTo>
                    <a:pt x="184" y="42"/>
                    <a:pt x="178" y="40"/>
                    <a:pt x="172" y="40"/>
                  </a:cubicBezTo>
                  <a:cubicBezTo>
                    <a:pt x="155" y="40"/>
                    <a:pt x="140" y="54"/>
                    <a:pt x="139" y="71"/>
                  </a:cubicBezTo>
                  <a:cubicBezTo>
                    <a:pt x="138" y="71"/>
                    <a:pt x="136" y="70"/>
                    <a:pt x="135" y="70"/>
                  </a:cubicBezTo>
                  <a:cubicBezTo>
                    <a:pt x="114" y="70"/>
                    <a:pt x="95" y="81"/>
                    <a:pt x="83" y="98"/>
                  </a:cubicBezTo>
                  <a:cubicBezTo>
                    <a:pt x="80" y="97"/>
                    <a:pt x="76" y="96"/>
                    <a:pt x="72" y="96"/>
                  </a:cubicBezTo>
                  <a:cubicBezTo>
                    <a:pt x="66" y="96"/>
                    <a:pt x="61" y="98"/>
                    <a:pt x="56" y="100"/>
                  </a:cubicBezTo>
                  <a:cubicBezTo>
                    <a:pt x="51" y="98"/>
                    <a:pt x="47" y="98"/>
                    <a:pt x="42" y="98"/>
                  </a:cubicBezTo>
                  <a:cubicBezTo>
                    <a:pt x="21" y="98"/>
                    <a:pt x="4" y="112"/>
                    <a:pt x="0" y="132"/>
                  </a:cubicBezTo>
                  <a:cubicBezTo>
                    <a:pt x="472" y="132"/>
                    <a:pt x="472" y="132"/>
                    <a:pt x="472" y="132"/>
                  </a:cubicBezTo>
                  <a:cubicBezTo>
                    <a:pt x="461" y="123"/>
                    <a:pt x="447" y="117"/>
                    <a:pt x="432" y="117"/>
                  </a:cubicBez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00" name="Oval 393">
              <a:extLst>
                <a:ext uri="{FF2B5EF4-FFF2-40B4-BE49-F238E27FC236}">
                  <a16:creationId xmlns:a16="http://schemas.microsoft.com/office/drawing/2014/main" xmlns="" id="{6F60381A-4CA7-4A2E-BB8E-9DBC27C24E58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7696200" y="3886201"/>
              <a:ext cx="454025" cy="450850"/>
            </a:xfrm>
            <a:prstGeom prst="ellipse">
              <a:avLst/>
            </a:prstGeom>
            <a:solidFill>
              <a:srgbClr val="3491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01" name="Freeform 394">
              <a:extLst>
                <a:ext uri="{FF2B5EF4-FFF2-40B4-BE49-F238E27FC236}">
                  <a16:creationId xmlns:a16="http://schemas.microsoft.com/office/drawing/2014/main" xmlns="" id="{5B357BF7-94A9-42CC-8C2B-2FD9242F0C3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762875" y="3951288"/>
              <a:ext cx="409575" cy="407988"/>
            </a:xfrm>
            <a:custGeom>
              <a:avLst/>
              <a:gdLst>
                <a:gd name="T0" fmla="*/ 202 w 258"/>
                <a:gd name="T1" fmla="*/ 0 h 258"/>
                <a:gd name="T2" fmla="*/ 0 w 258"/>
                <a:gd name="T3" fmla="*/ 202 h 258"/>
                <a:gd name="T4" fmla="*/ 202 w 258"/>
                <a:gd name="T5" fmla="*/ 202 h 258"/>
                <a:gd name="T6" fmla="*/ 202 w 258"/>
                <a:gd name="T7" fmla="*/ 0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8" h="258">
                  <a:moveTo>
                    <a:pt x="202" y="0"/>
                  </a:moveTo>
                  <a:cubicBezTo>
                    <a:pt x="0" y="202"/>
                    <a:pt x="0" y="202"/>
                    <a:pt x="0" y="202"/>
                  </a:cubicBezTo>
                  <a:cubicBezTo>
                    <a:pt x="56" y="258"/>
                    <a:pt x="146" y="258"/>
                    <a:pt x="202" y="202"/>
                  </a:cubicBezTo>
                  <a:cubicBezTo>
                    <a:pt x="258" y="146"/>
                    <a:pt x="258" y="56"/>
                    <a:pt x="202" y="0"/>
                  </a:cubicBezTo>
                  <a:close/>
                </a:path>
              </a:pathLst>
            </a:custGeom>
            <a:solidFill>
              <a:srgbClr val="479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02" name="Oval 395">
              <a:extLst>
                <a:ext uri="{FF2B5EF4-FFF2-40B4-BE49-F238E27FC236}">
                  <a16:creationId xmlns:a16="http://schemas.microsoft.com/office/drawing/2014/main" xmlns="" id="{F05278E5-2E60-4826-BF60-8F0EF2726183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7758113" y="3946526"/>
              <a:ext cx="330200" cy="328613"/>
            </a:xfrm>
            <a:prstGeom prst="ellipse">
              <a:avLst/>
            </a:prstGeom>
            <a:solidFill>
              <a:srgbClr val="227D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03" name="Freeform 396">
              <a:extLst>
                <a:ext uri="{FF2B5EF4-FFF2-40B4-BE49-F238E27FC236}">
                  <a16:creationId xmlns:a16="http://schemas.microsoft.com/office/drawing/2014/main" xmlns="" id="{40B3E3FE-047E-4907-AA19-15BD008D2DA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742238" y="3930651"/>
              <a:ext cx="293688" cy="292100"/>
            </a:xfrm>
            <a:custGeom>
              <a:avLst/>
              <a:gdLst>
                <a:gd name="T0" fmla="*/ 185 w 185"/>
                <a:gd name="T1" fmla="*/ 39 h 185"/>
                <a:gd name="T2" fmla="*/ 41 w 185"/>
                <a:gd name="T3" fmla="*/ 41 h 185"/>
                <a:gd name="T4" fmla="*/ 39 w 185"/>
                <a:gd name="T5" fmla="*/ 185 h 185"/>
                <a:gd name="T6" fmla="*/ 185 w 185"/>
                <a:gd name="T7" fmla="*/ 39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5" h="185">
                  <a:moveTo>
                    <a:pt x="185" y="39"/>
                  </a:moveTo>
                  <a:cubicBezTo>
                    <a:pt x="144" y="0"/>
                    <a:pt x="80" y="1"/>
                    <a:pt x="41" y="41"/>
                  </a:cubicBezTo>
                  <a:cubicBezTo>
                    <a:pt x="1" y="81"/>
                    <a:pt x="0" y="145"/>
                    <a:pt x="39" y="185"/>
                  </a:cubicBezTo>
                  <a:lnTo>
                    <a:pt x="185" y="39"/>
                  </a:lnTo>
                  <a:close/>
                </a:path>
              </a:pathLst>
            </a:custGeom>
            <a:solidFill>
              <a:srgbClr val="14836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04" name="Freeform 397">
              <a:extLst>
                <a:ext uri="{FF2B5EF4-FFF2-40B4-BE49-F238E27FC236}">
                  <a16:creationId xmlns:a16="http://schemas.microsoft.com/office/drawing/2014/main" xmlns="" id="{89E976BA-69E2-4605-B061-DB56608D0ED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862888" y="4027488"/>
              <a:ext cx="123825" cy="180975"/>
            </a:xfrm>
            <a:custGeom>
              <a:avLst/>
              <a:gdLst>
                <a:gd name="T0" fmla="*/ 29 w 78"/>
                <a:gd name="T1" fmla="*/ 83 h 115"/>
                <a:gd name="T2" fmla="*/ 3 w 78"/>
                <a:gd name="T3" fmla="*/ 83 h 115"/>
                <a:gd name="T4" fmla="*/ 3 w 78"/>
                <a:gd name="T5" fmla="*/ 67 h 115"/>
                <a:gd name="T6" fmla="*/ 29 w 78"/>
                <a:gd name="T7" fmla="*/ 67 h 115"/>
                <a:gd name="T8" fmla="*/ 29 w 78"/>
                <a:gd name="T9" fmla="*/ 59 h 115"/>
                <a:gd name="T10" fmla="*/ 3 w 78"/>
                <a:gd name="T11" fmla="*/ 59 h 115"/>
                <a:gd name="T12" fmla="*/ 3 w 78"/>
                <a:gd name="T13" fmla="*/ 44 h 115"/>
                <a:gd name="T14" fmla="*/ 21 w 78"/>
                <a:gd name="T15" fmla="*/ 44 h 115"/>
                <a:gd name="T16" fmla="*/ 0 w 78"/>
                <a:gd name="T17" fmla="*/ 0 h 115"/>
                <a:gd name="T18" fmla="*/ 21 w 78"/>
                <a:gd name="T19" fmla="*/ 0 h 115"/>
                <a:gd name="T20" fmla="*/ 35 w 78"/>
                <a:gd name="T21" fmla="*/ 30 h 115"/>
                <a:gd name="T22" fmla="*/ 39 w 78"/>
                <a:gd name="T23" fmla="*/ 39 h 115"/>
                <a:gd name="T24" fmla="*/ 42 w 78"/>
                <a:gd name="T25" fmla="*/ 30 h 115"/>
                <a:gd name="T26" fmla="*/ 56 w 78"/>
                <a:gd name="T27" fmla="*/ 0 h 115"/>
                <a:gd name="T28" fmla="*/ 78 w 78"/>
                <a:gd name="T29" fmla="*/ 0 h 115"/>
                <a:gd name="T30" fmla="*/ 56 w 78"/>
                <a:gd name="T31" fmla="*/ 44 h 115"/>
                <a:gd name="T32" fmla="*/ 74 w 78"/>
                <a:gd name="T33" fmla="*/ 44 h 115"/>
                <a:gd name="T34" fmla="*/ 74 w 78"/>
                <a:gd name="T35" fmla="*/ 59 h 115"/>
                <a:gd name="T36" fmla="*/ 48 w 78"/>
                <a:gd name="T37" fmla="*/ 59 h 115"/>
                <a:gd name="T38" fmla="*/ 48 w 78"/>
                <a:gd name="T39" fmla="*/ 67 h 115"/>
                <a:gd name="T40" fmla="*/ 74 w 78"/>
                <a:gd name="T41" fmla="*/ 67 h 115"/>
                <a:gd name="T42" fmla="*/ 74 w 78"/>
                <a:gd name="T43" fmla="*/ 83 h 115"/>
                <a:gd name="T44" fmla="*/ 48 w 78"/>
                <a:gd name="T45" fmla="*/ 83 h 115"/>
                <a:gd name="T46" fmla="*/ 48 w 78"/>
                <a:gd name="T47" fmla="*/ 115 h 115"/>
                <a:gd name="T48" fmla="*/ 29 w 78"/>
                <a:gd name="T49" fmla="*/ 115 h 115"/>
                <a:gd name="T50" fmla="*/ 29 w 78"/>
                <a:gd name="T51" fmla="*/ 83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8" h="115">
                  <a:moveTo>
                    <a:pt x="29" y="83"/>
                  </a:moveTo>
                  <a:cubicBezTo>
                    <a:pt x="3" y="83"/>
                    <a:pt x="3" y="83"/>
                    <a:pt x="3" y="83"/>
                  </a:cubicBezTo>
                  <a:cubicBezTo>
                    <a:pt x="3" y="67"/>
                    <a:pt x="3" y="67"/>
                    <a:pt x="3" y="67"/>
                  </a:cubicBezTo>
                  <a:cubicBezTo>
                    <a:pt x="29" y="67"/>
                    <a:pt x="29" y="67"/>
                    <a:pt x="29" y="67"/>
                  </a:cubicBezTo>
                  <a:cubicBezTo>
                    <a:pt x="29" y="59"/>
                    <a:pt x="29" y="59"/>
                    <a:pt x="29" y="59"/>
                  </a:cubicBezTo>
                  <a:cubicBezTo>
                    <a:pt x="3" y="59"/>
                    <a:pt x="3" y="59"/>
                    <a:pt x="3" y="59"/>
                  </a:cubicBezTo>
                  <a:cubicBezTo>
                    <a:pt x="3" y="44"/>
                    <a:pt x="3" y="44"/>
                    <a:pt x="3" y="44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35" y="30"/>
                    <a:pt x="35" y="30"/>
                    <a:pt x="35" y="30"/>
                  </a:cubicBezTo>
                  <a:cubicBezTo>
                    <a:pt x="37" y="33"/>
                    <a:pt x="38" y="37"/>
                    <a:pt x="39" y="39"/>
                  </a:cubicBezTo>
                  <a:cubicBezTo>
                    <a:pt x="40" y="36"/>
                    <a:pt x="41" y="33"/>
                    <a:pt x="42" y="3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74" y="44"/>
                    <a:pt x="74" y="44"/>
                    <a:pt x="74" y="44"/>
                  </a:cubicBezTo>
                  <a:cubicBezTo>
                    <a:pt x="74" y="59"/>
                    <a:pt x="74" y="59"/>
                    <a:pt x="74" y="59"/>
                  </a:cubicBezTo>
                  <a:cubicBezTo>
                    <a:pt x="48" y="59"/>
                    <a:pt x="48" y="59"/>
                    <a:pt x="48" y="59"/>
                  </a:cubicBezTo>
                  <a:cubicBezTo>
                    <a:pt x="48" y="67"/>
                    <a:pt x="48" y="67"/>
                    <a:pt x="48" y="67"/>
                  </a:cubicBezTo>
                  <a:cubicBezTo>
                    <a:pt x="74" y="67"/>
                    <a:pt x="74" y="67"/>
                    <a:pt x="74" y="67"/>
                  </a:cubicBezTo>
                  <a:cubicBezTo>
                    <a:pt x="74" y="83"/>
                    <a:pt x="74" y="83"/>
                    <a:pt x="74" y="83"/>
                  </a:cubicBezTo>
                  <a:cubicBezTo>
                    <a:pt x="48" y="83"/>
                    <a:pt x="48" y="83"/>
                    <a:pt x="48" y="83"/>
                  </a:cubicBezTo>
                  <a:cubicBezTo>
                    <a:pt x="48" y="115"/>
                    <a:pt x="48" y="115"/>
                    <a:pt x="48" y="115"/>
                  </a:cubicBezTo>
                  <a:cubicBezTo>
                    <a:pt x="29" y="115"/>
                    <a:pt x="29" y="115"/>
                    <a:pt x="29" y="115"/>
                  </a:cubicBezTo>
                  <a:cubicBezTo>
                    <a:pt x="29" y="83"/>
                    <a:pt x="29" y="83"/>
                    <a:pt x="29" y="83"/>
                  </a:cubicBezTo>
                  <a:close/>
                </a:path>
              </a:pathLst>
            </a:custGeom>
            <a:solidFill>
              <a:srgbClr val="62B2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05" name="Freeform 398">
              <a:extLst>
                <a:ext uri="{FF2B5EF4-FFF2-40B4-BE49-F238E27FC236}">
                  <a16:creationId xmlns:a16="http://schemas.microsoft.com/office/drawing/2014/main" xmlns="" id="{E723AAC1-2858-42EF-AB8E-BBBF6F6BAF3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888288" y="4090988"/>
              <a:ext cx="92075" cy="117475"/>
            </a:xfrm>
            <a:custGeom>
              <a:avLst/>
              <a:gdLst>
                <a:gd name="T0" fmla="*/ 41 w 58"/>
                <a:gd name="T1" fmla="*/ 0 h 74"/>
                <a:gd name="T2" fmla="*/ 0 w 58"/>
                <a:gd name="T3" fmla="*/ 42 h 74"/>
                <a:gd name="T4" fmla="*/ 13 w 58"/>
                <a:gd name="T5" fmla="*/ 42 h 74"/>
                <a:gd name="T6" fmla="*/ 13 w 58"/>
                <a:gd name="T7" fmla="*/ 74 h 74"/>
                <a:gd name="T8" fmla="*/ 32 w 58"/>
                <a:gd name="T9" fmla="*/ 74 h 74"/>
                <a:gd name="T10" fmla="*/ 32 w 58"/>
                <a:gd name="T11" fmla="*/ 42 h 74"/>
                <a:gd name="T12" fmla="*/ 58 w 58"/>
                <a:gd name="T13" fmla="*/ 42 h 74"/>
                <a:gd name="T14" fmla="*/ 58 w 58"/>
                <a:gd name="T15" fmla="*/ 26 h 74"/>
                <a:gd name="T16" fmla="*/ 32 w 58"/>
                <a:gd name="T17" fmla="*/ 26 h 74"/>
                <a:gd name="T18" fmla="*/ 32 w 58"/>
                <a:gd name="T19" fmla="*/ 18 h 74"/>
                <a:gd name="T20" fmla="*/ 58 w 58"/>
                <a:gd name="T21" fmla="*/ 18 h 74"/>
                <a:gd name="T22" fmla="*/ 58 w 58"/>
                <a:gd name="T23" fmla="*/ 3 h 74"/>
                <a:gd name="T24" fmla="*/ 40 w 58"/>
                <a:gd name="T25" fmla="*/ 3 h 74"/>
                <a:gd name="T26" fmla="*/ 41 w 58"/>
                <a:gd name="T27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8" h="74">
                  <a:moveTo>
                    <a:pt x="41" y="0"/>
                  </a:moveTo>
                  <a:lnTo>
                    <a:pt x="0" y="42"/>
                  </a:lnTo>
                  <a:lnTo>
                    <a:pt x="13" y="42"/>
                  </a:lnTo>
                  <a:lnTo>
                    <a:pt x="13" y="74"/>
                  </a:lnTo>
                  <a:lnTo>
                    <a:pt x="32" y="74"/>
                  </a:lnTo>
                  <a:lnTo>
                    <a:pt x="32" y="42"/>
                  </a:lnTo>
                  <a:lnTo>
                    <a:pt x="58" y="42"/>
                  </a:lnTo>
                  <a:lnTo>
                    <a:pt x="58" y="26"/>
                  </a:lnTo>
                  <a:lnTo>
                    <a:pt x="32" y="26"/>
                  </a:lnTo>
                  <a:lnTo>
                    <a:pt x="32" y="18"/>
                  </a:lnTo>
                  <a:lnTo>
                    <a:pt x="58" y="18"/>
                  </a:lnTo>
                  <a:lnTo>
                    <a:pt x="58" y="3"/>
                  </a:lnTo>
                  <a:lnTo>
                    <a:pt x="40" y="3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5FB0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12" name="Oval 405">
              <a:extLst>
                <a:ext uri="{FF2B5EF4-FFF2-40B4-BE49-F238E27FC236}">
                  <a16:creationId xmlns:a16="http://schemas.microsoft.com/office/drawing/2014/main" xmlns="" id="{3ED50311-D60F-49C1-AF3C-2FF554D5DE6E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4689475" y="5229226"/>
              <a:ext cx="282575" cy="282575"/>
            </a:xfrm>
            <a:prstGeom prst="ellipse">
              <a:avLst/>
            </a:prstGeom>
            <a:solidFill>
              <a:srgbClr val="3491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13" name="Freeform 406">
              <a:extLst>
                <a:ext uri="{FF2B5EF4-FFF2-40B4-BE49-F238E27FC236}">
                  <a16:creationId xmlns:a16="http://schemas.microsoft.com/office/drawing/2014/main" xmlns="" id="{0BF975E9-DE5D-4209-AF06-389420B09BA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730750" y="5270501"/>
              <a:ext cx="255588" cy="255588"/>
            </a:xfrm>
            <a:custGeom>
              <a:avLst/>
              <a:gdLst>
                <a:gd name="T0" fmla="*/ 126 w 161"/>
                <a:gd name="T1" fmla="*/ 0 h 161"/>
                <a:gd name="T2" fmla="*/ 0 w 161"/>
                <a:gd name="T3" fmla="*/ 126 h 161"/>
                <a:gd name="T4" fmla="*/ 126 w 161"/>
                <a:gd name="T5" fmla="*/ 126 h 161"/>
                <a:gd name="T6" fmla="*/ 126 w 161"/>
                <a:gd name="T7" fmla="*/ 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1" h="161">
                  <a:moveTo>
                    <a:pt x="126" y="0"/>
                  </a:moveTo>
                  <a:cubicBezTo>
                    <a:pt x="0" y="126"/>
                    <a:pt x="0" y="126"/>
                    <a:pt x="0" y="126"/>
                  </a:cubicBezTo>
                  <a:cubicBezTo>
                    <a:pt x="35" y="161"/>
                    <a:pt x="91" y="161"/>
                    <a:pt x="126" y="126"/>
                  </a:cubicBezTo>
                  <a:cubicBezTo>
                    <a:pt x="161" y="91"/>
                    <a:pt x="161" y="35"/>
                    <a:pt x="126" y="0"/>
                  </a:cubicBezTo>
                  <a:close/>
                </a:path>
              </a:pathLst>
            </a:custGeom>
            <a:solidFill>
              <a:srgbClr val="479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14" name="Oval 407">
              <a:extLst>
                <a:ext uri="{FF2B5EF4-FFF2-40B4-BE49-F238E27FC236}">
                  <a16:creationId xmlns:a16="http://schemas.microsoft.com/office/drawing/2014/main" xmlns="" id="{2B42A032-13FF-4B20-8785-DA7A144CD7FD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4727575" y="5267326"/>
              <a:ext cx="206375" cy="206375"/>
            </a:xfrm>
            <a:prstGeom prst="ellipse">
              <a:avLst/>
            </a:prstGeom>
            <a:solidFill>
              <a:srgbClr val="227D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15" name="Freeform 408">
              <a:extLst>
                <a:ext uri="{FF2B5EF4-FFF2-40B4-BE49-F238E27FC236}">
                  <a16:creationId xmlns:a16="http://schemas.microsoft.com/office/drawing/2014/main" xmlns="" id="{5237F28A-367F-441E-9294-D18F8E4D135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718050" y="5257801"/>
              <a:ext cx="184150" cy="184150"/>
            </a:xfrm>
            <a:custGeom>
              <a:avLst/>
              <a:gdLst>
                <a:gd name="T0" fmla="*/ 116 w 116"/>
                <a:gd name="T1" fmla="*/ 24 h 116"/>
                <a:gd name="T2" fmla="*/ 25 w 116"/>
                <a:gd name="T3" fmla="*/ 25 h 116"/>
                <a:gd name="T4" fmla="*/ 24 w 116"/>
                <a:gd name="T5" fmla="*/ 116 h 116"/>
                <a:gd name="T6" fmla="*/ 116 w 116"/>
                <a:gd name="T7" fmla="*/ 24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6" h="116">
                  <a:moveTo>
                    <a:pt x="116" y="24"/>
                  </a:moveTo>
                  <a:cubicBezTo>
                    <a:pt x="90" y="0"/>
                    <a:pt x="50" y="0"/>
                    <a:pt x="25" y="25"/>
                  </a:cubicBezTo>
                  <a:cubicBezTo>
                    <a:pt x="0" y="50"/>
                    <a:pt x="0" y="90"/>
                    <a:pt x="24" y="116"/>
                  </a:cubicBezTo>
                  <a:lnTo>
                    <a:pt x="116" y="24"/>
                  </a:lnTo>
                  <a:close/>
                </a:path>
              </a:pathLst>
            </a:custGeom>
            <a:solidFill>
              <a:srgbClr val="14836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17" name="Freeform 409">
              <a:extLst>
                <a:ext uri="{FF2B5EF4-FFF2-40B4-BE49-F238E27FC236}">
                  <a16:creationId xmlns:a16="http://schemas.microsoft.com/office/drawing/2014/main" xmlns="" id="{7F015796-B769-4A84-AEF9-F2C36EB1D9A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794250" y="5318126"/>
              <a:ext cx="76200" cy="114300"/>
            </a:xfrm>
            <a:custGeom>
              <a:avLst/>
              <a:gdLst>
                <a:gd name="T0" fmla="*/ 18 w 48"/>
                <a:gd name="T1" fmla="*/ 51 h 72"/>
                <a:gd name="T2" fmla="*/ 2 w 48"/>
                <a:gd name="T3" fmla="*/ 51 h 72"/>
                <a:gd name="T4" fmla="*/ 2 w 48"/>
                <a:gd name="T5" fmla="*/ 42 h 72"/>
                <a:gd name="T6" fmla="*/ 18 w 48"/>
                <a:gd name="T7" fmla="*/ 42 h 72"/>
                <a:gd name="T8" fmla="*/ 18 w 48"/>
                <a:gd name="T9" fmla="*/ 37 h 72"/>
                <a:gd name="T10" fmla="*/ 2 w 48"/>
                <a:gd name="T11" fmla="*/ 37 h 72"/>
                <a:gd name="T12" fmla="*/ 2 w 48"/>
                <a:gd name="T13" fmla="*/ 27 h 72"/>
                <a:gd name="T14" fmla="*/ 13 w 48"/>
                <a:gd name="T15" fmla="*/ 27 h 72"/>
                <a:gd name="T16" fmla="*/ 0 w 48"/>
                <a:gd name="T17" fmla="*/ 0 h 72"/>
                <a:gd name="T18" fmla="*/ 13 w 48"/>
                <a:gd name="T19" fmla="*/ 0 h 72"/>
                <a:gd name="T20" fmla="*/ 21 w 48"/>
                <a:gd name="T21" fmla="*/ 18 h 72"/>
                <a:gd name="T22" fmla="*/ 24 w 48"/>
                <a:gd name="T23" fmla="*/ 25 h 72"/>
                <a:gd name="T24" fmla="*/ 26 w 48"/>
                <a:gd name="T25" fmla="*/ 18 h 72"/>
                <a:gd name="T26" fmla="*/ 35 w 48"/>
                <a:gd name="T27" fmla="*/ 0 h 72"/>
                <a:gd name="T28" fmla="*/ 48 w 48"/>
                <a:gd name="T29" fmla="*/ 0 h 72"/>
                <a:gd name="T30" fmla="*/ 35 w 48"/>
                <a:gd name="T31" fmla="*/ 27 h 72"/>
                <a:gd name="T32" fmla="*/ 46 w 48"/>
                <a:gd name="T33" fmla="*/ 27 h 72"/>
                <a:gd name="T34" fmla="*/ 46 w 48"/>
                <a:gd name="T35" fmla="*/ 37 h 72"/>
                <a:gd name="T36" fmla="*/ 30 w 48"/>
                <a:gd name="T37" fmla="*/ 37 h 72"/>
                <a:gd name="T38" fmla="*/ 30 w 48"/>
                <a:gd name="T39" fmla="*/ 42 h 72"/>
                <a:gd name="T40" fmla="*/ 46 w 48"/>
                <a:gd name="T41" fmla="*/ 42 h 72"/>
                <a:gd name="T42" fmla="*/ 46 w 48"/>
                <a:gd name="T43" fmla="*/ 51 h 72"/>
                <a:gd name="T44" fmla="*/ 30 w 48"/>
                <a:gd name="T45" fmla="*/ 51 h 72"/>
                <a:gd name="T46" fmla="*/ 30 w 48"/>
                <a:gd name="T47" fmla="*/ 72 h 72"/>
                <a:gd name="T48" fmla="*/ 18 w 48"/>
                <a:gd name="T49" fmla="*/ 72 h 72"/>
                <a:gd name="T50" fmla="*/ 18 w 48"/>
                <a:gd name="T51" fmla="*/ 51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8" h="72">
                  <a:moveTo>
                    <a:pt x="18" y="51"/>
                  </a:moveTo>
                  <a:cubicBezTo>
                    <a:pt x="2" y="51"/>
                    <a:pt x="2" y="51"/>
                    <a:pt x="2" y="51"/>
                  </a:cubicBezTo>
                  <a:cubicBezTo>
                    <a:pt x="2" y="42"/>
                    <a:pt x="2" y="42"/>
                    <a:pt x="2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2" y="37"/>
                    <a:pt x="2" y="37"/>
                    <a:pt x="2" y="3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2" y="21"/>
                    <a:pt x="23" y="23"/>
                    <a:pt x="24" y="25"/>
                  </a:cubicBezTo>
                  <a:cubicBezTo>
                    <a:pt x="24" y="23"/>
                    <a:pt x="25" y="21"/>
                    <a:pt x="26" y="18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35" y="27"/>
                    <a:pt x="35" y="27"/>
                    <a:pt x="35" y="27"/>
                  </a:cubicBezTo>
                  <a:cubicBezTo>
                    <a:pt x="46" y="27"/>
                    <a:pt x="46" y="27"/>
                    <a:pt x="46" y="27"/>
                  </a:cubicBezTo>
                  <a:cubicBezTo>
                    <a:pt x="46" y="37"/>
                    <a:pt x="46" y="37"/>
                    <a:pt x="46" y="37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30" y="42"/>
                    <a:pt x="30" y="42"/>
                    <a:pt x="30" y="42"/>
                  </a:cubicBezTo>
                  <a:cubicBezTo>
                    <a:pt x="46" y="42"/>
                    <a:pt x="46" y="42"/>
                    <a:pt x="46" y="42"/>
                  </a:cubicBezTo>
                  <a:cubicBezTo>
                    <a:pt x="46" y="51"/>
                    <a:pt x="46" y="51"/>
                    <a:pt x="46" y="51"/>
                  </a:cubicBezTo>
                  <a:cubicBezTo>
                    <a:pt x="30" y="51"/>
                    <a:pt x="30" y="51"/>
                    <a:pt x="30" y="51"/>
                  </a:cubicBezTo>
                  <a:cubicBezTo>
                    <a:pt x="30" y="72"/>
                    <a:pt x="30" y="72"/>
                    <a:pt x="30" y="72"/>
                  </a:cubicBezTo>
                  <a:cubicBezTo>
                    <a:pt x="18" y="72"/>
                    <a:pt x="18" y="72"/>
                    <a:pt x="18" y="72"/>
                  </a:cubicBezTo>
                  <a:cubicBezTo>
                    <a:pt x="18" y="51"/>
                    <a:pt x="18" y="51"/>
                    <a:pt x="18" y="51"/>
                  </a:cubicBezTo>
                  <a:close/>
                </a:path>
              </a:pathLst>
            </a:custGeom>
            <a:solidFill>
              <a:srgbClr val="62B2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18" name="Freeform 410">
              <a:extLst>
                <a:ext uri="{FF2B5EF4-FFF2-40B4-BE49-F238E27FC236}">
                  <a16:creationId xmlns:a16="http://schemas.microsoft.com/office/drawing/2014/main" xmlns="" id="{871C8476-2ACC-4EB2-9A70-DF263B49E43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10125" y="5359401"/>
              <a:ext cx="57150" cy="73025"/>
            </a:xfrm>
            <a:custGeom>
              <a:avLst/>
              <a:gdLst>
                <a:gd name="T0" fmla="*/ 25 w 36"/>
                <a:gd name="T1" fmla="*/ 0 h 46"/>
                <a:gd name="T2" fmla="*/ 0 w 36"/>
                <a:gd name="T3" fmla="*/ 25 h 46"/>
                <a:gd name="T4" fmla="*/ 8 w 36"/>
                <a:gd name="T5" fmla="*/ 25 h 46"/>
                <a:gd name="T6" fmla="*/ 8 w 36"/>
                <a:gd name="T7" fmla="*/ 46 h 46"/>
                <a:gd name="T8" fmla="*/ 20 w 36"/>
                <a:gd name="T9" fmla="*/ 46 h 46"/>
                <a:gd name="T10" fmla="*/ 20 w 36"/>
                <a:gd name="T11" fmla="*/ 25 h 46"/>
                <a:gd name="T12" fmla="*/ 36 w 36"/>
                <a:gd name="T13" fmla="*/ 25 h 46"/>
                <a:gd name="T14" fmla="*/ 36 w 36"/>
                <a:gd name="T15" fmla="*/ 16 h 46"/>
                <a:gd name="T16" fmla="*/ 20 w 36"/>
                <a:gd name="T17" fmla="*/ 16 h 46"/>
                <a:gd name="T18" fmla="*/ 20 w 36"/>
                <a:gd name="T19" fmla="*/ 11 h 46"/>
                <a:gd name="T20" fmla="*/ 36 w 36"/>
                <a:gd name="T21" fmla="*/ 11 h 46"/>
                <a:gd name="T22" fmla="*/ 36 w 36"/>
                <a:gd name="T23" fmla="*/ 1 h 46"/>
                <a:gd name="T24" fmla="*/ 25 w 36"/>
                <a:gd name="T25" fmla="*/ 1 h 46"/>
                <a:gd name="T26" fmla="*/ 25 w 36"/>
                <a:gd name="T27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6" h="46">
                  <a:moveTo>
                    <a:pt x="25" y="0"/>
                  </a:moveTo>
                  <a:lnTo>
                    <a:pt x="0" y="25"/>
                  </a:lnTo>
                  <a:lnTo>
                    <a:pt x="8" y="25"/>
                  </a:lnTo>
                  <a:lnTo>
                    <a:pt x="8" y="46"/>
                  </a:lnTo>
                  <a:lnTo>
                    <a:pt x="20" y="46"/>
                  </a:lnTo>
                  <a:lnTo>
                    <a:pt x="20" y="25"/>
                  </a:lnTo>
                  <a:lnTo>
                    <a:pt x="36" y="25"/>
                  </a:lnTo>
                  <a:lnTo>
                    <a:pt x="36" y="16"/>
                  </a:lnTo>
                  <a:lnTo>
                    <a:pt x="20" y="16"/>
                  </a:lnTo>
                  <a:lnTo>
                    <a:pt x="20" y="11"/>
                  </a:lnTo>
                  <a:lnTo>
                    <a:pt x="36" y="11"/>
                  </a:lnTo>
                  <a:lnTo>
                    <a:pt x="36" y="1"/>
                  </a:lnTo>
                  <a:lnTo>
                    <a:pt x="25" y="1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5FB0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19" name="Oval 411">
              <a:extLst>
                <a:ext uri="{FF2B5EF4-FFF2-40B4-BE49-F238E27FC236}">
                  <a16:creationId xmlns:a16="http://schemas.microsoft.com/office/drawing/2014/main" xmlns="" id="{8CAB81D2-2330-43C6-98BB-780609A17B10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1646238" y="4808538"/>
              <a:ext cx="284163" cy="284163"/>
            </a:xfrm>
            <a:prstGeom prst="ellipse">
              <a:avLst/>
            </a:prstGeom>
            <a:solidFill>
              <a:srgbClr val="3491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20" name="Freeform 412">
              <a:extLst>
                <a:ext uri="{FF2B5EF4-FFF2-40B4-BE49-F238E27FC236}">
                  <a16:creationId xmlns:a16="http://schemas.microsoft.com/office/drawing/2014/main" xmlns="" id="{DBA33F55-26C2-4F75-9086-825AA7FB017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7513" y="4849813"/>
              <a:ext cx="255588" cy="255588"/>
            </a:xfrm>
            <a:custGeom>
              <a:avLst/>
              <a:gdLst>
                <a:gd name="T0" fmla="*/ 127 w 161"/>
                <a:gd name="T1" fmla="*/ 0 h 161"/>
                <a:gd name="T2" fmla="*/ 0 w 161"/>
                <a:gd name="T3" fmla="*/ 126 h 161"/>
                <a:gd name="T4" fmla="*/ 127 w 161"/>
                <a:gd name="T5" fmla="*/ 126 h 161"/>
                <a:gd name="T6" fmla="*/ 127 w 161"/>
                <a:gd name="T7" fmla="*/ 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1" h="161">
                  <a:moveTo>
                    <a:pt x="127" y="0"/>
                  </a:moveTo>
                  <a:cubicBezTo>
                    <a:pt x="0" y="126"/>
                    <a:pt x="0" y="126"/>
                    <a:pt x="0" y="126"/>
                  </a:cubicBezTo>
                  <a:cubicBezTo>
                    <a:pt x="35" y="161"/>
                    <a:pt x="92" y="161"/>
                    <a:pt x="127" y="126"/>
                  </a:cubicBezTo>
                  <a:cubicBezTo>
                    <a:pt x="161" y="92"/>
                    <a:pt x="161" y="35"/>
                    <a:pt x="127" y="0"/>
                  </a:cubicBezTo>
                  <a:close/>
                </a:path>
              </a:pathLst>
            </a:custGeom>
            <a:solidFill>
              <a:srgbClr val="479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21" name="Oval 413">
              <a:extLst>
                <a:ext uri="{FF2B5EF4-FFF2-40B4-BE49-F238E27FC236}">
                  <a16:creationId xmlns:a16="http://schemas.microsoft.com/office/drawing/2014/main" xmlns="" id="{60388A4D-05E1-42FE-9B14-34B6C93D397A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1685925" y="4846638"/>
              <a:ext cx="204788" cy="206375"/>
            </a:xfrm>
            <a:prstGeom prst="ellipse">
              <a:avLst/>
            </a:prstGeom>
            <a:solidFill>
              <a:srgbClr val="227D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22" name="Freeform 414">
              <a:extLst>
                <a:ext uri="{FF2B5EF4-FFF2-40B4-BE49-F238E27FC236}">
                  <a16:creationId xmlns:a16="http://schemas.microsoft.com/office/drawing/2014/main" xmlns="" id="{4979A7B0-ADB7-42BF-A09F-E2B819FC079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74813" y="4837113"/>
              <a:ext cx="184150" cy="184150"/>
            </a:xfrm>
            <a:custGeom>
              <a:avLst/>
              <a:gdLst>
                <a:gd name="T0" fmla="*/ 116 w 116"/>
                <a:gd name="T1" fmla="*/ 24 h 116"/>
                <a:gd name="T2" fmla="*/ 26 w 116"/>
                <a:gd name="T3" fmla="*/ 25 h 116"/>
                <a:gd name="T4" fmla="*/ 24 w 116"/>
                <a:gd name="T5" fmla="*/ 116 h 116"/>
                <a:gd name="T6" fmla="*/ 116 w 116"/>
                <a:gd name="T7" fmla="*/ 24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6" h="116">
                  <a:moveTo>
                    <a:pt x="116" y="24"/>
                  </a:moveTo>
                  <a:cubicBezTo>
                    <a:pt x="91" y="0"/>
                    <a:pt x="50" y="1"/>
                    <a:pt x="26" y="25"/>
                  </a:cubicBezTo>
                  <a:cubicBezTo>
                    <a:pt x="1" y="50"/>
                    <a:pt x="0" y="90"/>
                    <a:pt x="24" y="116"/>
                  </a:cubicBezTo>
                  <a:lnTo>
                    <a:pt x="116" y="24"/>
                  </a:lnTo>
                  <a:close/>
                </a:path>
              </a:pathLst>
            </a:custGeom>
            <a:solidFill>
              <a:srgbClr val="14836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24" name="Freeform 415">
              <a:extLst>
                <a:ext uri="{FF2B5EF4-FFF2-40B4-BE49-F238E27FC236}">
                  <a16:creationId xmlns:a16="http://schemas.microsoft.com/office/drawing/2014/main" xmlns="" id="{3DC17EBC-B68B-4CF1-8A5B-3451DDC0227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751013" y="4897438"/>
              <a:ext cx="76200" cy="114300"/>
            </a:xfrm>
            <a:custGeom>
              <a:avLst/>
              <a:gdLst>
                <a:gd name="T0" fmla="*/ 18 w 48"/>
                <a:gd name="T1" fmla="*/ 52 h 72"/>
                <a:gd name="T2" fmla="*/ 2 w 48"/>
                <a:gd name="T3" fmla="*/ 52 h 72"/>
                <a:gd name="T4" fmla="*/ 2 w 48"/>
                <a:gd name="T5" fmla="*/ 42 h 72"/>
                <a:gd name="T6" fmla="*/ 18 w 48"/>
                <a:gd name="T7" fmla="*/ 42 h 72"/>
                <a:gd name="T8" fmla="*/ 18 w 48"/>
                <a:gd name="T9" fmla="*/ 37 h 72"/>
                <a:gd name="T10" fmla="*/ 2 w 48"/>
                <a:gd name="T11" fmla="*/ 37 h 72"/>
                <a:gd name="T12" fmla="*/ 2 w 48"/>
                <a:gd name="T13" fmla="*/ 27 h 72"/>
                <a:gd name="T14" fmla="*/ 13 w 48"/>
                <a:gd name="T15" fmla="*/ 27 h 72"/>
                <a:gd name="T16" fmla="*/ 0 w 48"/>
                <a:gd name="T17" fmla="*/ 0 h 72"/>
                <a:gd name="T18" fmla="*/ 13 w 48"/>
                <a:gd name="T19" fmla="*/ 0 h 72"/>
                <a:gd name="T20" fmla="*/ 22 w 48"/>
                <a:gd name="T21" fmla="*/ 19 h 72"/>
                <a:gd name="T22" fmla="*/ 24 w 48"/>
                <a:gd name="T23" fmla="*/ 25 h 72"/>
                <a:gd name="T24" fmla="*/ 26 w 48"/>
                <a:gd name="T25" fmla="*/ 19 h 72"/>
                <a:gd name="T26" fmla="*/ 35 w 48"/>
                <a:gd name="T27" fmla="*/ 0 h 72"/>
                <a:gd name="T28" fmla="*/ 48 w 48"/>
                <a:gd name="T29" fmla="*/ 0 h 72"/>
                <a:gd name="T30" fmla="*/ 35 w 48"/>
                <a:gd name="T31" fmla="*/ 27 h 72"/>
                <a:gd name="T32" fmla="*/ 46 w 48"/>
                <a:gd name="T33" fmla="*/ 27 h 72"/>
                <a:gd name="T34" fmla="*/ 46 w 48"/>
                <a:gd name="T35" fmla="*/ 37 h 72"/>
                <a:gd name="T36" fmla="*/ 30 w 48"/>
                <a:gd name="T37" fmla="*/ 37 h 72"/>
                <a:gd name="T38" fmla="*/ 30 w 48"/>
                <a:gd name="T39" fmla="*/ 42 h 72"/>
                <a:gd name="T40" fmla="*/ 46 w 48"/>
                <a:gd name="T41" fmla="*/ 42 h 72"/>
                <a:gd name="T42" fmla="*/ 46 w 48"/>
                <a:gd name="T43" fmla="*/ 52 h 72"/>
                <a:gd name="T44" fmla="*/ 30 w 48"/>
                <a:gd name="T45" fmla="*/ 52 h 72"/>
                <a:gd name="T46" fmla="*/ 30 w 48"/>
                <a:gd name="T47" fmla="*/ 72 h 72"/>
                <a:gd name="T48" fmla="*/ 18 w 48"/>
                <a:gd name="T49" fmla="*/ 72 h 72"/>
                <a:gd name="T50" fmla="*/ 18 w 48"/>
                <a:gd name="T51" fmla="*/ 5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8" h="72">
                  <a:moveTo>
                    <a:pt x="18" y="52"/>
                  </a:moveTo>
                  <a:cubicBezTo>
                    <a:pt x="2" y="52"/>
                    <a:pt x="2" y="52"/>
                    <a:pt x="2" y="52"/>
                  </a:cubicBezTo>
                  <a:cubicBezTo>
                    <a:pt x="2" y="42"/>
                    <a:pt x="2" y="42"/>
                    <a:pt x="2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2" y="37"/>
                    <a:pt x="2" y="37"/>
                    <a:pt x="2" y="3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3" y="21"/>
                    <a:pt x="24" y="23"/>
                    <a:pt x="24" y="25"/>
                  </a:cubicBezTo>
                  <a:cubicBezTo>
                    <a:pt x="24" y="23"/>
                    <a:pt x="25" y="21"/>
                    <a:pt x="26" y="19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35" y="27"/>
                    <a:pt x="35" y="27"/>
                    <a:pt x="35" y="27"/>
                  </a:cubicBezTo>
                  <a:cubicBezTo>
                    <a:pt x="46" y="27"/>
                    <a:pt x="46" y="27"/>
                    <a:pt x="46" y="27"/>
                  </a:cubicBezTo>
                  <a:cubicBezTo>
                    <a:pt x="46" y="37"/>
                    <a:pt x="46" y="37"/>
                    <a:pt x="46" y="37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30" y="42"/>
                    <a:pt x="30" y="42"/>
                    <a:pt x="30" y="42"/>
                  </a:cubicBezTo>
                  <a:cubicBezTo>
                    <a:pt x="46" y="42"/>
                    <a:pt x="46" y="42"/>
                    <a:pt x="46" y="42"/>
                  </a:cubicBezTo>
                  <a:cubicBezTo>
                    <a:pt x="46" y="52"/>
                    <a:pt x="46" y="52"/>
                    <a:pt x="46" y="52"/>
                  </a:cubicBezTo>
                  <a:cubicBezTo>
                    <a:pt x="30" y="52"/>
                    <a:pt x="30" y="52"/>
                    <a:pt x="30" y="52"/>
                  </a:cubicBezTo>
                  <a:cubicBezTo>
                    <a:pt x="30" y="72"/>
                    <a:pt x="30" y="72"/>
                    <a:pt x="30" y="72"/>
                  </a:cubicBezTo>
                  <a:cubicBezTo>
                    <a:pt x="18" y="72"/>
                    <a:pt x="18" y="72"/>
                    <a:pt x="18" y="72"/>
                  </a:cubicBezTo>
                  <a:cubicBezTo>
                    <a:pt x="18" y="52"/>
                    <a:pt x="18" y="52"/>
                    <a:pt x="18" y="52"/>
                  </a:cubicBezTo>
                  <a:close/>
                </a:path>
              </a:pathLst>
            </a:custGeom>
            <a:solidFill>
              <a:srgbClr val="62B2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25" name="Freeform 416">
              <a:extLst>
                <a:ext uri="{FF2B5EF4-FFF2-40B4-BE49-F238E27FC236}">
                  <a16:creationId xmlns:a16="http://schemas.microsoft.com/office/drawing/2014/main" xmlns="" id="{D5CAD311-2BBC-4FF7-87AA-46CAE119ABD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766888" y="4938713"/>
              <a:ext cx="57150" cy="73025"/>
            </a:xfrm>
            <a:custGeom>
              <a:avLst/>
              <a:gdLst>
                <a:gd name="T0" fmla="*/ 26 w 36"/>
                <a:gd name="T1" fmla="*/ 0 h 46"/>
                <a:gd name="T2" fmla="*/ 0 w 36"/>
                <a:gd name="T3" fmla="*/ 26 h 46"/>
                <a:gd name="T4" fmla="*/ 8 w 36"/>
                <a:gd name="T5" fmla="*/ 26 h 46"/>
                <a:gd name="T6" fmla="*/ 8 w 36"/>
                <a:gd name="T7" fmla="*/ 46 h 46"/>
                <a:gd name="T8" fmla="*/ 20 w 36"/>
                <a:gd name="T9" fmla="*/ 46 h 46"/>
                <a:gd name="T10" fmla="*/ 20 w 36"/>
                <a:gd name="T11" fmla="*/ 26 h 46"/>
                <a:gd name="T12" fmla="*/ 36 w 36"/>
                <a:gd name="T13" fmla="*/ 26 h 46"/>
                <a:gd name="T14" fmla="*/ 36 w 36"/>
                <a:gd name="T15" fmla="*/ 16 h 46"/>
                <a:gd name="T16" fmla="*/ 20 w 36"/>
                <a:gd name="T17" fmla="*/ 16 h 46"/>
                <a:gd name="T18" fmla="*/ 20 w 36"/>
                <a:gd name="T19" fmla="*/ 11 h 46"/>
                <a:gd name="T20" fmla="*/ 36 w 36"/>
                <a:gd name="T21" fmla="*/ 11 h 46"/>
                <a:gd name="T22" fmla="*/ 36 w 36"/>
                <a:gd name="T23" fmla="*/ 1 h 46"/>
                <a:gd name="T24" fmla="*/ 25 w 36"/>
                <a:gd name="T25" fmla="*/ 1 h 46"/>
                <a:gd name="T26" fmla="*/ 26 w 36"/>
                <a:gd name="T27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6" h="46">
                  <a:moveTo>
                    <a:pt x="26" y="0"/>
                  </a:moveTo>
                  <a:lnTo>
                    <a:pt x="0" y="26"/>
                  </a:lnTo>
                  <a:lnTo>
                    <a:pt x="8" y="26"/>
                  </a:lnTo>
                  <a:lnTo>
                    <a:pt x="8" y="46"/>
                  </a:lnTo>
                  <a:lnTo>
                    <a:pt x="20" y="46"/>
                  </a:lnTo>
                  <a:lnTo>
                    <a:pt x="20" y="26"/>
                  </a:lnTo>
                  <a:lnTo>
                    <a:pt x="36" y="26"/>
                  </a:lnTo>
                  <a:lnTo>
                    <a:pt x="36" y="16"/>
                  </a:lnTo>
                  <a:lnTo>
                    <a:pt x="20" y="16"/>
                  </a:lnTo>
                  <a:lnTo>
                    <a:pt x="20" y="11"/>
                  </a:lnTo>
                  <a:lnTo>
                    <a:pt x="36" y="11"/>
                  </a:lnTo>
                  <a:lnTo>
                    <a:pt x="36" y="1"/>
                  </a:lnTo>
                  <a:lnTo>
                    <a:pt x="25" y="1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5FB0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26" name="Oval 417">
              <a:extLst>
                <a:ext uri="{FF2B5EF4-FFF2-40B4-BE49-F238E27FC236}">
                  <a16:creationId xmlns:a16="http://schemas.microsoft.com/office/drawing/2014/main" xmlns="" id="{E6757E81-B1C9-4D1B-972F-0C17C92DE9C4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319713" y="6208713"/>
              <a:ext cx="331788" cy="330200"/>
            </a:xfrm>
            <a:prstGeom prst="ellipse">
              <a:avLst/>
            </a:prstGeom>
            <a:solidFill>
              <a:srgbClr val="3491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27" name="Freeform 418">
              <a:extLst>
                <a:ext uri="{FF2B5EF4-FFF2-40B4-BE49-F238E27FC236}">
                  <a16:creationId xmlns:a16="http://schemas.microsoft.com/office/drawing/2014/main" xmlns="" id="{98C96E9F-33B9-41EC-985E-5797F88FBF3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67338" y="6257926"/>
              <a:ext cx="300038" cy="296863"/>
            </a:xfrm>
            <a:custGeom>
              <a:avLst/>
              <a:gdLst>
                <a:gd name="T0" fmla="*/ 148 w 189"/>
                <a:gd name="T1" fmla="*/ 0 h 188"/>
                <a:gd name="T2" fmla="*/ 0 w 189"/>
                <a:gd name="T3" fmla="*/ 148 h 188"/>
                <a:gd name="T4" fmla="*/ 148 w 189"/>
                <a:gd name="T5" fmla="*/ 148 h 188"/>
                <a:gd name="T6" fmla="*/ 148 w 189"/>
                <a:gd name="T7" fmla="*/ 0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9" h="188">
                  <a:moveTo>
                    <a:pt x="148" y="0"/>
                  </a:moveTo>
                  <a:cubicBezTo>
                    <a:pt x="0" y="148"/>
                    <a:pt x="0" y="148"/>
                    <a:pt x="0" y="148"/>
                  </a:cubicBezTo>
                  <a:cubicBezTo>
                    <a:pt x="41" y="188"/>
                    <a:pt x="107" y="188"/>
                    <a:pt x="148" y="148"/>
                  </a:cubicBezTo>
                  <a:cubicBezTo>
                    <a:pt x="189" y="107"/>
                    <a:pt x="189" y="41"/>
                    <a:pt x="148" y="0"/>
                  </a:cubicBezTo>
                  <a:close/>
                </a:path>
              </a:pathLst>
            </a:custGeom>
            <a:solidFill>
              <a:srgbClr val="479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28" name="Oval 419">
              <a:extLst>
                <a:ext uri="{FF2B5EF4-FFF2-40B4-BE49-F238E27FC236}">
                  <a16:creationId xmlns:a16="http://schemas.microsoft.com/office/drawing/2014/main" xmlns="" id="{4EAF7AF2-43FF-47A0-94B9-34B2693C92AC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364163" y="6254751"/>
              <a:ext cx="241300" cy="239713"/>
            </a:xfrm>
            <a:prstGeom prst="ellipse">
              <a:avLst/>
            </a:prstGeom>
            <a:solidFill>
              <a:srgbClr val="227D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29" name="Freeform 420">
              <a:extLst>
                <a:ext uri="{FF2B5EF4-FFF2-40B4-BE49-F238E27FC236}">
                  <a16:creationId xmlns:a16="http://schemas.microsoft.com/office/drawing/2014/main" xmlns="" id="{413996E9-4F9E-42B9-9378-A547433A6DE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53050" y="6242051"/>
              <a:ext cx="214313" cy="214313"/>
            </a:xfrm>
            <a:custGeom>
              <a:avLst/>
              <a:gdLst>
                <a:gd name="T0" fmla="*/ 135 w 135"/>
                <a:gd name="T1" fmla="*/ 29 h 136"/>
                <a:gd name="T2" fmla="*/ 29 w 135"/>
                <a:gd name="T3" fmla="*/ 30 h 136"/>
                <a:gd name="T4" fmla="*/ 28 w 135"/>
                <a:gd name="T5" fmla="*/ 136 h 136"/>
                <a:gd name="T6" fmla="*/ 135 w 135"/>
                <a:gd name="T7" fmla="*/ 29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5" h="136">
                  <a:moveTo>
                    <a:pt x="135" y="29"/>
                  </a:moveTo>
                  <a:cubicBezTo>
                    <a:pt x="105" y="0"/>
                    <a:pt x="59" y="1"/>
                    <a:pt x="29" y="30"/>
                  </a:cubicBezTo>
                  <a:cubicBezTo>
                    <a:pt x="0" y="59"/>
                    <a:pt x="0" y="106"/>
                    <a:pt x="28" y="136"/>
                  </a:cubicBezTo>
                  <a:lnTo>
                    <a:pt x="135" y="29"/>
                  </a:lnTo>
                  <a:close/>
                </a:path>
              </a:pathLst>
            </a:custGeom>
            <a:solidFill>
              <a:srgbClr val="14836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30" name="Freeform 421">
              <a:extLst>
                <a:ext uri="{FF2B5EF4-FFF2-40B4-BE49-F238E27FC236}">
                  <a16:creationId xmlns:a16="http://schemas.microsoft.com/office/drawing/2014/main" xmlns="" id="{0CA536DF-A188-41D9-B220-EA97621B314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440363" y="6313488"/>
              <a:ext cx="90488" cy="131763"/>
            </a:xfrm>
            <a:custGeom>
              <a:avLst/>
              <a:gdLst>
                <a:gd name="T0" fmla="*/ 22 w 57"/>
                <a:gd name="T1" fmla="*/ 60 h 84"/>
                <a:gd name="T2" fmla="*/ 3 w 57"/>
                <a:gd name="T3" fmla="*/ 60 h 84"/>
                <a:gd name="T4" fmla="*/ 3 w 57"/>
                <a:gd name="T5" fmla="*/ 49 h 84"/>
                <a:gd name="T6" fmla="*/ 22 w 57"/>
                <a:gd name="T7" fmla="*/ 49 h 84"/>
                <a:gd name="T8" fmla="*/ 22 w 57"/>
                <a:gd name="T9" fmla="*/ 43 h 84"/>
                <a:gd name="T10" fmla="*/ 3 w 57"/>
                <a:gd name="T11" fmla="*/ 43 h 84"/>
                <a:gd name="T12" fmla="*/ 3 w 57"/>
                <a:gd name="T13" fmla="*/ 32 h 84"/>
                <a:gd name="T14" fmla="*/ 16 w 57"/>
                <a:gd name="T15" fmla="*/ 32 h 84"/>
                <a:gd name="T16" fmla="*/ 0 w 57"/>
                <a:gd name="T17" fmla="*/ 0 h 84"/>
                <a:gd name="T18" fmla="*/ 16 w 57"/>
                <a:gd name="T19" fmla="*/ 0 h 84"/>
                <a:gd name="T20" fmla="*/ 26 w 57"/>
                <a:gd name="T21" fmla="*/ 22 h 84"/>
                <a:gd name="T22" fmla="*/ 29 w 57"/>
                <a:gd name="T23" fmla="*/ 29 h 84"/>
                <a:gd name="T24" fmla="*/ 31 w 57"/>
                <a:gd name="T25" fmla="*/ 22 h 84"/>
                <a:gd name="T26" fmla="*/ 42 w 57"/>
                <a:gd name="T27" fmla="*/ 0 h 84"/>
                <a:gd name="T28" fmla="*/ 57 w 57"/>
                <a:gd name="T29" fmla="*/ 0 h 84"/>
                <a:gd name="T30" fmla="*/ 41 w 57"/>
                <a:gd name="T31" fmla="*/ 32 h 84"/>
                <a:gd name="T32" fmla="*/ 55 w 57"/>
                <a:gd name="T33" fmla="*/ 32 h 84"/>
                <a:gd name="T34" fmla="*/ 55 w 57"/>
                <a:gd name="T35" fmla="*/ 43 h 84"/>
                <a:gd name="T36" fmla="*/ 36 w 57"/>
                <a:gd name="T37" fmla="*/ 43 h 84"/>
                <a:gd name="T38" fmla="*/ 36 w 57"/>
                <a:gd name="T39" fmla="*/ 49 h 84"/>
                <a:gd name="T40" fmla="*/ 55 w 57"/>
                <a:gd name="T41" fmla="*/ 49 h 84"/>
                <a:gd name="T42" fmla="*/ 55 w 57"/>
                <a:gd name="T43" fmla="*/ 60 h 84"/>
                <a:gd name="T44" fmla="*/ 36 w 57"/>
                <a:gd name="T45" fmla="*/ 60 h 84"/>
                <a:gd name="T46" fmla="*/ 36 w 57"/>
                <a:gd name="T47" fmla="*/ 84 h 84"/>
                <a:gd name="T48" fmla="*/ 22 w 57"/>
                <a:gd name="T49" fmla="*/ 84 h 84"/>
                <a:gd name="T50" fmla="*/ 22 w 57"/>
                <a:gd name="T51" fmla="*/ 6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7" h="84">
                  <a:moveTo>
                    <a:pt x="22" y="60"/>
                  </a:moveTo>
                  <a:cubicBezTo>
                    <a:pt x="3" y="60"/>
                    <a:pt x="3" y="60"/>
                    <a:pt x="3" y="60"/>
                  </a:cubicBezTo>
                  <a:cubicBezTo>
                    <a:pt x="3" y="49"/>
                    <a:pt x="3" y="49"/>
                    <a:pt x="3" y="49"/>
                  </a:cubicBezTo>
                  <a:cubicBezTo>
                    <a:pt x="22" y="49"/>
                    <a:pt x="22" y="49"/>
                    <a:pt x="22" y="49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3" y="43"/>
                    <a:pt x="3" y="43"/>
                    <a:pt x="3" y="43"/>
                  </a:cubicBezTo>
                  <a:cubicBezTo>
                    <a:pt x="3" y="32"/>
                    <a:pt x="3" y="32"/>
                    <a:pt x="3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7" y="24"/>
                    <a:pt x="28" y="27"/>
                    <a:pt x="29" y="29"/>
                  </a:cubicBezTo>
                  <a:cubicBezTo>
                    <a:pt x="29" y="26"/>
                    <a:pt x="30" y="24"/>
                    <a:pt x="31" y="22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5" y="43"/>
                    <a:pt x="55" y="43"/>
                    <a:pt x="55" y="43"/>
                  </a:cubicBezTo>
                  <a:cubicBezTo>
                    <a:pt x="36" y="43"/>
                    <a:pt x="36" y="43"/>
                    <a:pt x="36" y="43"/>
                  </a:cubicBezTo>
                  <a:cubicBezTo>
                    <a:pt x="36" y="49"/>
                    <a:pt x="36" y="49"/>
                    <a:pt x="36" y="49"/>
                  </a:cubicBezTo>
                  <a:cubicBezTo>
                    <a:pt x="55" y="49"/>
                    <a:pt x="55" y="49"/>
                    <a:pt x="55" y="49"/>
                  </a:cubicBezTo>
                  <a:cubicBezTo>
                    <a:pt x="55" y="60"/>
                    <a:pt x="55" y="60"/>
                    <a:pt x="55" y="60"/>
                  </a:cubicBezTo>
                  <a:cubicBezTo>
                    <a:pt x="36" y="60"/>
                    <a:pt x="36" y="60"/>
                    <a:pt x="36" y="60"/>
                  </a:cubicBezTo>
                  <a:cubicBezTo>
                    <a:pt x="36" y="84"/>
                    <a:pt x="36" y="84"/>
                    <a:pt x="36" y="84"/>
                  </a:cubicBezTo>
                  <a:cubicBezTo>
                    <a:pt x="22" y="84"/>
                    <a:pt x="22" y="84"/>
                    <a:pt x="22" y="84"/>
                  </a:cubicBezTo>
                  <a:cubicBezTo>
                    <a:pt x="22" y="60"/>
                    <a:pt x="22" y="60"/>
                    <a:pt x="22" y="60"/>
                  </a:cubicBezTo>
                  <a:close/>
                </a:path>
              </a:pathLst>
            </a:custGeom>
            <a:solidFill>
              <a:srgbClr val="62B2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31" name="Freeform 422">
              <a:extLst>
                <a:ext uri="{FF2B5EF4-FFF2-40B4-BE49-F238E27FC236}">
                  <a16:creationId xmlns:a16="http://schemas.microsoft.com/office/drawing/2014/main" xmlns="" id="{40DA9274-DC45-4AEF-AE51-BA75289ED7F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459413" y="6359526"/>
              <a:ext cx="68263" cy="85725"/>
            </a:xfrm>
            <a:custGeom>
              <a:avLst/>
              <a:gdLst>
                <a:gd name="T0" fmla="*/ 30 w 43"/>
                <a:gd name="T1" fmla="*/ 0 h 54"/>
                <a:gd name="T2" fmla="*/ 0 w 43"/>
                <a:gd name="T3" fmla="*/ 30 h 54"/>
                <a:gd name="T4" fmla="*/ 10 w 43"/>
                <a:gd name="T5" fmla="*/ 30 h 54"/>
                <a:gd name="T6" fmla="*/ 10 w 43"/>
                <a:gd name="T7" fmla="*/ 54 h 54"/>
                <a:gd name="T8" fmla="*/ 24 w 43"/>
                <a:gd name="T9" fmla="*/ 54 h 54"/>
                <a:gd name="T10" fmla="*/ 24 w 43"/>
                <a:gd name="T11" fmla="*/ 30 h 54"/>
                <a:gd name="T12" fmla="*/ 43 w 43"/>
                <a:gd name="T13" fmla="*/ 30 h 54"/>
                <a:gd name="T14" fmla="*/ 43 w 43"/>
                <a:gd name="T15" fmla="*/ 19 h 54"/>
                <a:gd name="T16" fmla="*/ 24 w 43"/>
                <a:gd name="T17" fmla="*/ 19 h 54"/>
                <a:gd name="T18" fmla="*/ 24 w 43"/>
                <a:gd name="T19" fmla="*/ 13 h 54"/>
                <a:gd name="T20" fmla="*/ 43 w 43"/>
                <a:gd name="T21" fmla="*/ 13 h 54"/>
                <a:gd name="T22" fmla="*/ 43 w 43"/>
                <a:gd name="T23" fmla="*/ 2 h 54"/>
                <a:gd name="T24" fmla="*/ 29 w 43"/>
                <a:gd name="T25" fmla="*/ 2 h 54"/>
                <a:gd name="T26" fmla="*/ 30 w 43"/>
                <a:gd name="T27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3" h="54">
                  <a:moveTo>
                    <a:pt x="30" y="0"/>
                  </a:moveTo>
                  <a:lnTo>
                    <a:pt x="0" y="30"/>
                  </a:lnTo>
                  <a:lnTo>
                    <a:pt x="10" y="30"/>
                  </a:lnTo>
                  <a:lnTo>
                    <a:pt x="10" y="54"/>
                  </a:lnTo>
                  <a:lnTo>
                    <a:pt x="24" y="54"/>
                  </a:lnTo>
                  <a:lnTo>
                    <a:pt x="24" y="30"/>
                  </a:lnTo>
                  <a:lnTo>
                    <a:pt x="43" y="30"/>
                  </a:lnTo>
                  <a:lnTo>
                    <a:pt x="43" y="19"/>
                  </a:lnTo>
                  <a:lnTo>
                    <a:pt x="24" y="19"/>
                  </a:lnTo>
                  <a:lnTo>
                    <a:pt x="24" y="13"/>
                  </a:lnTo>
                  <a:lnTo>
                    <a:pt x="43" y="13"/>
                  </a:lnTo>
                  <a:lnTo>
                    <a:pt x="43" y="2"/>
                  </a:lnTo>
                  <a:lnTo>
                    <a:pt x="29" y="2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5FB0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20" name="Rectangle 423">
              <a:extLst>
                <a:ext uri="{FF2B5EF4-FFF2-40B4-BE49-F238E27FC236}">
                  <a16:creationId xmlns:a16="http://schemas.microsoft.com/office/drawing/2014/main" xmlns="" id="{BD5E17F7-53D8-48BB-A991-8D0DA92604ED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2614613" y="4778376"/>
              <a:ext cx="1120775" cy="1590675"/>
            </a:xfrm>
            <a:prstGeom prst="rect">
              <a:avLst/>
            </a:prstGeom>
            <a:gradFill>
              <a:gsLst>
                <a:gs pos="61000">
                  <a:schemeClr val="accent2"/>
                </a:gs>
                <a:gs pos="99000">
                  <a:schemeClr val="accent2">
                    <a:lumMod val="75000"/>
                  </a:schemeClr>
                </a:gs>
              </a:gsLst>
              <a:lin ang="54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21" name="Rectangle 424">
              <a:extLst>
                <a:ext uri="{FF2B5EF4-FFF2-40B4-BE49-F238E27FC236}">
                  <a16:creationId xmlns:a16="http://schemas.microsoft.com/office/drawing/2014/main" xmlns="" id="{800548F8-6CA2-4D0B-AFB8-BE55A62D04C7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2790825" y="5068888"/>
              <a:ext cx="207963" cy="288925"/>
            </a:xfrm>
            <a:prstGeom prst="rect">
              <a:avLst/>
            </a:prstGeom>
            <a:solidFill>
              <a:srgbClr val="277E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22" name="Rectangle 425">
              <a:extLst>
                <a:ext uri="{FF2B5EF4-FFF2-40B4-BE49-F238E27FC236}">
                  <a16:creationId xmlns:a16="http://schemas.microsoft.com/office/drawing/2014/main" xmlns="" id="{965ABACC-FF72-4C4B-819B-2DCF723DEA02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2805113" y="5095876"/>
              <a:ext cx="179388" cy="261938"/>
            </a:xfrm>
            <a:prstGeom prst="rect">
              <a:avLst/>
            </a:prstGeom>
            <a:solidFill>
              <a:srgbClr val="B7ED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23" name="Rectangle 426">
              <a:extLst>
                <a:ext uri="{FF2B5EF4-FFF2-40B4-BE49-F238E27FC236}">
                  <a16:creationId xmlns:a16="http://schemas.microsoft.com/office/drawing/2014/main" xmlns="" id="{B4D08796-3187-46CB-9A1B-EC32D6085027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2770188" y="5356226"/>
              <a:ext cx="249238" cy="30163"/>
            </a:xfrm>
            <a:prstGeom prst="rect">
              <a:avLst/>
            </a:prstGeom>
            <a:solidFill>
              <a:srgbClr val="0F6F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24" name="Rectangle 427">
              <a:extLst>
                <a:ext uri="{FF2B5EF4-FFF2-40B4-BE49-F238E27FC236}">
                  <a16:creationId xmlns:a16="http://schemas.microsoft.com/office/drawing/2014/main" xmlns="" id="{E8FD5844-7BC2-475A-9C7C-3A2E44131594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349625" y="5068888"/>
              <a:ext cx="207963" cy="288925"/>
            </a:xfrm>
            <a:prstGeom prst="rect">
              <a:avLst/>
            </a:prstGeom>
            <a:solidFill>
              <a:srgbClr val="277E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25" name="Rectangle 428">
              <a:extLst>
                <a:ext uri="{FF2B5EF4-FFF2-40B4-BE49-F238E27FC236}">
                  <a16:creationId xmlns:a16="http://schemas.microsoft.com/office/drawing/2014/main" xmlns="" id="{B95D5D13-191B-4BBB-882C-8FDF8532F9F1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363913" y="5095876"/>
              <a:ext cx="179388" cy="261938"/>
            </a:xfrm>
            <a:prstGeom prst="rect">
              <a:avLst/>
            </a:prstGeom>
            <a:solidFill>
              <a:srgbClr val="B7ED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26" name="Rectangle 429">
              <a:extLst>
                <a:ext uri="{FF2B5EF4-FFF2-40B4-BE49-F238E27FC236}">
                  <a16:creationId xmlns:a16="http://schemas.microsoft.com/office/drawing/2014/main" xmlns="" id="{346A6890-97A8-4EBD-BD47-15571B3DEDEF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328988" y="5356226"/>
              <a:ext cx="249238" cy="30163"/>
            </a:xfrm>
            <a:prstGeom prst="rect">
              <a:avLst/>
            </a:prstGeom>
            <a:solidFill>
              <a:srgbClr val="0F6F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27" name="Rectangle 430">
              <a:extLst>
                <a:ext uri="{FF2B5EF4-FFF2-40B4-BE49-F238E27FC236}">
                  <a16:creationId xmlns:a16="http://schemas.microsoft.com/office/drawing/2014/main" xmlns="" id="{F9DD520D-A9C5-4BFA-BC94-B4CC472552BA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349625" y="5661026"/>
              <a:ext cx="207963" cy="290513"/>
            </a:xfrm>
            <a:prstGeom prst="rect">
              <a:avLst/>
            </a:prstGeom>
            <a:solidFill>
              <a:srgbClr val="277E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28" name="Rectangle 431">
              <a:extLst>
                <a:ext uri="{FF2B5EF4-FFF2-40B4-BE49-F238E27FC236}">
                  <a16:creationId xmlns:a16="http://schemas.microsoft.com/office/drawing/2014/main" xmlns="" id="{4AF263C0-74C7-4495-8F49-016F83745882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363913" y="5688013"/>
              <a:ext cx="179388" cy="263525"/>
            </a:xfrm>
            <a:prstGeom prst="rect">
              <a:avLst/>
            </a:prstGeom>
            <a:solidFill>
              <a:srgbClr val="B7ED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29" name="Rectangle 432">
              <a:extLst>
                <a:ext uri="{FF2B5EF4-FFF2-40B4-BE49-F238E27FC236}">
                  <a16:creationId xmlns:a16="http://schemas.microsoft.com/office/drawing/2014/main" xmlns="" id="{53CE12C3-904A-4A16-81F2-CAE990E75604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328988" y="5948363"/>
              <a:ext cx="249238" cy="31750"/>
            </a:xfrm>
            <a:prstGeom prst="rect">
              <a:avLst/>
            </a:prstGeom>
            <a:solidFill>
              <a:srgbClr val="0F6F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30" name="Rectangle 433">
              <a:extLst>
                <a:ext uri="{FF2B5EF4-FFF2-40B4-BE49-F238E27FC236}">
                  <a16:creationId xmlns:a16="http://schemas.microsoft.com/office/drawing/2014/main" xmlns="" id="{DCB07EB2-9D6D-4C69-BBBE-A4832FDCCFCD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2759075" y="5614988"/>
              <a:ext cx="266700" cy="576263"/>
            </a:xfrm>
            <a:prstGeom prst="rect">
              <a:avLst/>
            </a:prstGeom>
            <a:solidFill>
              <a:srgbClr val="277E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31" name="Rectangle 434">
              <a:extLst>
                <a:ext uri="{FF2B5EF4-FFF2-40B4-BE49-F238E27FC236}">
                  <a16:creationId xmlns:a16="http://schemas.microsoft.com/office/drawing/2014/main" xmlns="" id="{8655A58D-9EBA-4868-8856-14FA7DBCE2A2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2776538" y="5643563"/>
              <a:ext cx="230188" cy="547688"/>
            </a:xfrm>
            <a:prstGeom prst="rect">
              <a:avLst/>
            </a:prstGeom>
            <a:solidFill>
              <a:srgbClr val="2894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32" name="Rectangle 435">
              <a:extLst>
                <a:ext uri="{FF2B5EF4-FFF2-40B4-BE49-F238E27FC236}">
                  <a16:creationId xmlns:a16="http://schemas.microsoft.com/office/drawing/2014/main" xmlns="" id="{48755A1F-78F6-41DD-94C3-AC7596EE01EC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2732088" y="6188076"/>
              <a:ext cx="320675" cy="61913"/>
            </a:xfrm>
            <a:prstGeom prst="rect">
              <a:avLst/>
            </a:prstGeom>
            <a:solidFill>
              <a:srgbClr val="0F6F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33" name="Rectangle 436">
              <a:extLst>
                <a:ext uri="{FF2B5EF4-FFF2-40B4-BE49-F238E27FC236}">
                  <a16:creationId xmlns:a16="http://schemas.microsoft.com/office/drawing/2014/main" xmlns="" id="{83B45409-3C7C-488C-B37B-BF40FB9DCC3B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2636838" y="6184901"/>
              <a:ext cx="465138" cy="179388"/>
            </a:xfrm>
            <a:prstGeom prst="rect">
              <a:avLst/>
            </a:prstGeom>
            <a:solidFill>
              <a:srgbClr val="1E7B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34" name="Rectangle 437">
              <a:extLst>
                <a:ext uri="{FF2B5EF4-FFF2-40B4-BE49-F238E27FC236}">
                  <a16:creationId xmlns:a16="http://schemas.microsoft.com/office/drawing/2014/main" xmlns="" id="{DBCA8214-662F-4122-AF06-833D361EF82D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101975" y="6184901"/>
              <a:ext cx="61913" cy="17938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35" name="Freeform 438">
              <a:extLst>
                <a:ext uri="{FF2B5EF4-FFF2-40B4-BE49-F238E27FC236}">
                  <a16:creationId xmlns:a16="http://schemas.microsoft.com/office/drawing/2014/main" xmlns="" id="{DC962812-8370-487B-948A-11DBC9BDAE1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163888" y="6227763"/>
              <a:ext cx="204788" cy="136525"/>
            </a:xfrm>
            <a:custGeom>
              <a:avLst/>
              <a:gdLst>
                <a:gd name="T0" fmla="*/ 77 w 129"/>
                <a:gd name="T1" fmla="*/ 58 h 86"/>
                <a:gd name="T2" fmla="*/ 77 w 129"/>
                <a:gd name="T3" fmla="*/ 32 h 86"/>
                <a:gd name="T4" fmla="*/ 39 w 129"/>
                <a:gd name="T5" fmla="*/ 32 h 86"/>
                <a:gd name="T6" fmla="*/ 39 w 129"/>
                <a:gd name="T7" fmla="*/ 0 h 86"/>
                <a:gd name="T8" fmla="*/ 0 w 129"/>
                <a:gd name="T9" fmla="*/ 0 h 86"/>
                <a:gd name="T10" fmla="*/ 0 w 129"/>
                <a:gd name="T11" fmla="*/ 86 h 86"/>
                <a:gd name="T12" fmla="*/ 38 w 129"/>
                <a:gd name="T13" fmla="*/ 86 h 86"/>
                <a:gd name="T14" fmla="*/ 39 w 129"/>
                <a:gd name="T15" fmla="*/ 86 h 86"/>
                <a:gd name="T16" fmla="*/ 76 w 129"/>
                <a:gd name="T17" fmla="*/ 86 h 86"/>
                <a:gd name="T18" fmla="*/ 77 w 129"/>
                <a:gd name="T19" fmla="*/ 86 h 86"/>
                <a:gd name="T20" fmla="*/ 129 w 129"/>
                <a:gd name="T21" fmla="*/ 86 h 86"/>
                <a:gd name="T22" fmla="*/ 129 w 129"/>
                <a:gd name="T23" fmla="*/ 58 h 86"/>
                <a:gd name="T24" fmla="*/ 77 w 129"/>
                <a:gd name="T25" fmla="*/ 58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9" h="86">
                  <a:moveTo>
                    <a:pt x="77" y="58"/>
                  </a:moveTo>
                  <a:lnTo>
                    <a:pt x="77" y="32"/>
                  </a:lnTo>
                  <a:lnTo>
                    <a:pt x="39" y="32"/>
                  </a:lnTo>
                  <a:lnTo>
                    <a:pt x="39" y="0"/>
                  </a:lnTo>
                  <a:lnTo>
                    <a:pt x="0" y="0"/>
                  </a:lnTo>
                  <a:lnTo>
                    <a:pt x="0" y="86"/>
                  </a:lnTo>
                  <a:lnTo>
                    <a:pt x="38" y="86"/>
                  </a:lnTo>
                  <a:lnTo>
                    <a:pt x="39" y="86"/>
                  </a:lnTo>
                  <a:lnTo>
                    <a:pt x="76" y="86"/>
                  </a:lnTo>
                  <a:lnTo>
                    <a:pt x="77" y="86"/>
                  </a:lnTo>
                  <a:lnTo>
                    <a:pt x="129" y="86"/>
                  </a:lnTo>
                  <a:lnTo>
                    <a:pt x="129" y="58"/>
                  </a:lnTo>
                  <a:lnTo>
                    <a:pt x="77" y="5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0083" name="组合 10082">
              <a:extLst>
                <a:ext uri="{FF2B5EF4-FFF2-40B4-BE49-F238E27FC236}">
                  <a16:creationId xmlns:a16="http://schemas.microsoft.com/office/drawing/2014/main" xmlns="" id="{1D86F18C-F6B5-4144-AB59-CBD68104F339}"/>
                </a:ext>
              </a:extLst>
            </p:cNvPr>
            <p:cNvGrpSpPr/>
            <p:nvPr userDrawn="1"/>
          </p:nvGrpSpPr>
          <p:grpSpPr>
            <a:xfrm>
              <a:off x="2170025" y="5569764"/>
              <a:ext cx="174800" cy="1074309"/>
              <a:chOff x="2170025" y="5569764"/>
              <a:chExt cx="174800" cy="1074309"/>
            </a:xfrm>
          </p:grpSpPr>
          <p:sp>
            <p:nvSpPr>
              <p:cNvPr id="10076" name="Freeform 442">
                <a:extLst>
                  <a:ext uri="{FF2B5EF4-FFF2-40B4-BE49-F238E27FC236}">
                    <a16:creationId xmlns:a16="http://schemas.microsoft.com/office/drawing/2014/main" xmlns="" id="{6002381C-E46E-471D-BD95-0F073A3AD84F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2170025" y="5569764"/>
                <a:ext cx="174800" cy="300086"/>
              </a:xfrm>
              <a:custGeom>
                <a:avLst/>
                <a:gdLst>
                  <a:gd name="T0" fmla="*/ 98 w 109"/>
                  <a:gd name="T1" fmla="*/ 179 h 192"/>
                  <a:gd name="T2" fmla="*/ 92 w 109"/>
                  <a:gd name="T3" fmla="*/ 179 h 192"/>
                  <a:gd name="T4" fmla="*/ 109 w 109"/>
                  <a:gd name="T5" fmla="*/ 29 h 192"/>
                  <a:gd name="T6" fmla="*/ 79 w 109"/>
                  <a:gd name="T7" fmla="*/ 29 h 192"/>
                  <a:gd name="T8" fmla="*/ 79 w 109"/>
                  <a:gd name="T9" fmla="*/ 0 h 192"/>
                  <a:gd name="T10" fmla="*/ 31 w 109"/>
                  <a:gd name="T11" fmla="*/ 0 h 192"/>
                  <a:gd name="T12" fmla="*/ 31 w 109"/>
                  <a:gd name="T13" fmla="*/ 26 h 192"/>
                  <a:gd name="T14" fmla="*/ 0 w 109"/>
                  <a:gd name="T15" fmla="*/ 26 h 192"/>
                  <a:gd name="T16" fmla="*/ 19 w 109"/>
                  <a:gd name="T17" fmla="*/ 179 h 192"/>
                  <a:gd name="T18" fmla="*/ 11 w 109"/>
                  <a:gd name="T19" fmla="*/ 179 h 192"/>
                  <a:gd name="T20" fmla="*/ 5 w 109"/>
                  <a:gd name="T21" fmla="*/ 185 h 192"/>
                  <a:gd name="T22" fmla="*/ 11 w 109"/>
                  <a:gd name="T23" fmla="*/ 192 h 192"/>
                  <a:gd name="T24" fmla="*/ 98 w 109"/>
                  <a:gd name="T25" fmla="*/ 192 h 192"/>
                  <a:gd name="T26" fmla="*/ 104 w 109"/>
                  <a:gd name="T27" fmla="*/ 185 h 192"/>
                  <a:gd name="T28" fmla="*/ 98 w 109"/>
                  <a:gd name="T29" fmla="*/ 179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09" h="192">
                    <a:moveTo>
                      <a:pt x="98" y="179"/>
                    </a:moveTo>
                    <a:cubicBezTo>
                      <a:pt x="92" y="179"/>
                      <a:pt x="92" y="179"/>
                      <a:pt x="92" y="179"/>
                    </a:cubicBezTo>
                    <a:cubicBezTo>
                      <a:pt x="109" y="29"/>
                      <a:pt x="109" y="29"/>
                      <a:pt x="109" y="29"/>
                    </a:cubicBezTo>
                    <a:cubicBezTo>
                      <a:pt x="79" y="29"/>
                      <a:pt x="79" y="29"/>
                      <a:pt x="79" y="29"/>
                    </a:cubicBezTo>
                    <a:cubicBezTo>
                      <a:pt x="79" y="0"/>
                      <a:pt x="79" y="0"/>
                      <a:pt x="79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31" y="26"/>
                      <a:pt x="31" y="26"/>
                      <a:pt x="31" y="2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19" y="179"/>
                      <a:pt x="19" y="179"/>
                      <a:pt x="19" y="179"/>
                    </a:cubicBezTo>
                    <a:cubicBezTo>
                      <a:pt x="11" y="179"/>
                      <a:pt x="11" y="179"/>
                      <a:pt x="11" y="179"/>
                    </a:cubicBezTo>
                    <a:cubicBezTo>
                      <a:pt x="8" y="179"/>
                      <a:pt x="5" y="182"/>
                      <a:pt x="5" y="185"/>
                    </a:cubicBezTo>
                    <a:cubicBezTo>
                      <a:pt x="5" y="189"/>
                      <a:pt x="8" y="192"/>
                      <a:pt x="11" y="192"/>
                    </a:cubicBezTo>
                    <a:cubicBezTo>
                      <a:pt x="98" y="192"/>
                      <a:pt x="98" y="192"/>
                      <a:pt x="98" y="192"/>
                    </a:cubicBezTo>
                    <a:cubicBezTo>
                      <a:pt x="101" y="192"/>
                      <a:pt x="104" y="189"/>
                      <a:pt x="104" y="185"/>
                    </a:cubicBezTo>
                    <a:cubicBezTo>
                      <a:pt x="104" y="182"/>
                      <a:pt x="101" y="179"/>
                      <a:pt x="98" y="179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77" name="Freeform 443">
                <a:extLst>
                  <a:ext uri="{FF2B5EF4-FFF2-40B4-BE49-F238E27FC236}">
                    <a16:creationId xmlns:a16="http://schemas.microsoft.com/office/drawing/2014/main" xmlns="" id="{A6628702-533C-499E-A4B2-C9E042ADDF44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2208286" y="5632032"/>
                <a:ext cx="98278" cy="200308"/>
              </a:xfrm>
              <a:custGeom>
                <a:avLst/>
                <a:gdLst>
                  <a:gd name="T0" fmla="*/ 105 w 131"/>
                  <a:gd name="T1" fmla="*/ 267 h 267"/>
                  <a:gd name="T2" fmla="*/ 28 w 131"/>
                  <a:gd name="T3" fmla="*/ 267 h 267"/>
                  <a:gd name="T4" fmla="*/ 0 w 131"/>
                  <a:gd name="T5" fmla="*/ 0 h 267"/>
                  <a:gd name="T6" fmla="*/ 131 w 131"/>
                  <a:gd name="T7" fmla="*/ 0 h 267"/>
                  <a:gd name="T8" fmla="*/ 105 w 131"/>
                  <a:gd name="T9" fmla="*/ 267 h 2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1" h="267">
                    <a:moveTo>
                      <a:pt x="105" y="267"/>
                    </a:moveTo>
                    <a:lnTo>
                      <a:pt x="28" y="267"/>
                    </a:lnTo>
                    <a:lnTo>
                      <a:pt x="0" y="0"/>
                    </a:lnTo>
                    <a:lnTo>
                      <a:pt x="131" y="0"/>
                    </a:lnTo>
                    <a:lnTo>
                      <a:pt x="105" y="267"/>
                    </a:lnTo>
                    <a:close/>
                  </a:path>
                </a:pathLst>
              </a:custGeom>
              <a:solidFill>
                <a:srgbClr val="D0FF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78" name="Rectangle 444">
                <a:extLst>
                  <a:ext uri="{FF2B5EF4-FFF2-40B4-BE49-F238E27FC236}">
                    <a16:creationId xmlns:a16="http://schemas.microsoft.com/office/drawing/2014/main" xmlns="" id="{323242FC-A9BA-4AC7-95FF-EE6DB8254AC9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2242046" y="5863099"/>
                <a:ext cx="30759" cy="618928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79" name="Freeform 445">
                <a:extLst>
                  <a:ext uri="{FF2B5EF4-FFF2-40B4-BE49-F238E27FC236}">
                    <a16:creationId xmlns:a16="http://schemas.microsoft.com/office/drawing/2014/main" xmlns="" id="{286EFA3A-2494-44DC-B28E-E2C9FD8F3093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2203785" y="6376996"/>
                <a:ext cx="107281" cy="207810"/>
              </a:xfrm>
              <a:custGeom>
                <a:avLst/>
                <a:gdLst>
                  <a:gd name="T0" fmla="*/ 62 w 143"/>
                  <a:gd name="T1" fmla="*/ 0 h 277"/>
                  <a:gd name="T2" fmla="*/ 0 w 143"/>
                  <a:gd name="T3" fmla="*/ 277 h 277"/>
                  <a:gd name="T4" fmla="*/ 143 w 143"/>
                  <a:gd name="T5" fmla="*/ 277 h 277"/>
                  <a:gd name="T6" fmla="*/ 83 w 143"/>
                  <a:gd name="T7" fmla="*/ 0 h 277"/>
                  <a:gd name="T8" fmla="*/ 62 w 143"/>
                  <a:gd name="T9" fmla="*/ 0 h 2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3" h="277">
                    <a:moveTo>
                      <a:pt x="62" y="0"/>
                    </a:moveTo>
                    <a:lnTo>
                      <a:pt x="0" y="277"/>
                    </a:lnTo>
                    <a:lnTo>
                      <a:pt x="143" y="277"/>
                    </a:lnTo>
                    <a:lnTo>
                      <a:pt x="83" y="0"/>
                    </a:lnTo>
                    <a:lnTo>
                      <a:pt x="62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80" name="Rectangle 446">
                <a:extLst>
                  <a:ext uri="{FF2B5EF4-FFF2-40B4-BE49-F238E27FC236}">
                    <a16:creationId xmlns:a16="http://schemas.microsoft.com/office/drawing/2014/main" xmlns="" id="{B91D644F-25CB-4DAD-9AF6-FA03490B2815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2213538" y="6583306"/>
                <a:ext cx="87775" cy="23257"/>
              </a:xfrm>
              <a:prstGeom prst="rect">
                <a:avLst/>
              </a:prstGeom>
              <a:solidFill>
                <a:srgbClr val="69A6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81" name="Rectangle 447">
                <a:extLst>
                  <a:ext uri="{FF2B5EF4-FFF2-40B4-BE49-F238E27FC236}">
                    <a16:creationId xmlns:a16="http://schemas.microsoft.com/office/drawing/2014/main" xmlns="" id="{A2197B89-7A74-4EF2-9C81-20ADAC339846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2175277" y="6606562"/>
                <a:ext cx="166548" cy="37511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484" name="组合 483">
              <a:extLst>
                <a:ext uri="{FF2B5EF4-FFF2-40B4-BE49-F238E27FC236}">
                  <a16:creationId xmlns:a16="http://schemas.microsoft.com/office/drawing/2014/main" xmlns="" id="{58B12913-A3B2-4FAF-94A3-23E504A826F4}"/>
                </a:ext>
              </a:extLst>
            </p:cNvPr>
            <p:cNvGrpSpPr/>
            <p:nvPr userDrawn="1"/>
          </p:nvGrpSpPr>
          <p:grpSpPr>
            <a:xfrm>
              <a:off x="7467496" y="5549901"/>
              <a:ext cx="174800" cy="1074309"/>
              <a:chOff x="2170025" y="5569764"/>
              <a:chExt cx="174800" cy="1074309"/>
            </a:xfrm>
          </p:grpSpPr>
          <p:sp>
            <p:nvSpPr>
              <p:cNvPr id="485" name="Freeform 442">
                <a:extLst>
                  <a:ext uri="{FF2B5EF4-FFF2-40B4-BE49-F238E27FC236}">
                    <a16:creationId xmlns:a16="http://schemas.microsoft.com/office/drawing/2014/main" xmlns="" id="{ABE123D8-F1DB-46A8-B940-E10399973770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2170025" y="5569764"/>
                <a:ext cx="174800" cy="300086"/>
              </a:xfrm>
              <a:custGeom>
                <a:avLst/>
                <a:gdLst>
                  <a:gd name="T0" fmla="*/ 98 w 109"/>
                  <a:gd name="T1" fmla="*/ 179 h 192"/>
                  <a:gd name="T2" fmla="*/ 92 w 109"/>
                  <a:gd name="T3" fmla="*/ 179 h 192"/>
                  <a:gd name="T4" fmla="*/ 109 w 109"/>
                  <a:gd name="T5" fmla="*/ 29 h 192"/>
                  <a:gd name="T6" fmla="*/ 79 w 109"/>
                  <a:gd name="T7" fmla="*/ 29 h 192"/>
                  <a:gd name="T8" fmla="*/ 79 w 109"/>
                  <a:gd name="T9" fmla="*/ 0 h 192"/>
                  <a:gd name="T10" fmla="*/ 31 w 109"/>
                  <a:gd name="T11" fmla="*/ 0 h 192"/>
                  <a:gd name="T12" fmla="*/ 31 w 109"/>
                  <a:gd name="T13" fmla="*/ 26 h 192"/>
                  <a:gd name="T14" fmla="*/ 0 w 109"/>
                  <a:gd name="T15" fmla="*/ 26 h 192"/>
                  <a:gd name="T16" fmla="*/ 19 w 109"/>
                  <a:gd name="T17" fmla="*/ 179 h 192"/>
                  <a:gd name="T18" fmla="*/ 11 w 109"/>
                  <a:gd name="T19" fmla="*/ 179 h 192"/>
                  <a:gd name="T20" fmla="*/ 5 w 109"/>
                  <a:gd name="T21" fmla="*/ 185 h 192"/>
                  <a:gd name="T22" fmla="*/ 11 w 109"/>
                  <a:gd name="T23" fmla="*/ 192 h 192"/>
                  <a:gd name="T24" fmla="*/ 98 w 109"/>
                  <a:gd name="T25" fmla="*/ 192 h 192"/>
                  <a:gd name="T26" fmla="*/ 104 w 109"/>
                  <a:gd name="T27" fmla="*/ 185 h 192"/>
                  <a:gd name="T28" fmla="*/ 98 w 109"/>
                  <a:gd name="T29" fmla="*/ 179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09" h="192">
                    <a:moveTo>
                      <a:pt x="98" y="179"/>
                    </a:moveTo>
                    <a:cubicBezTo>
                      <a:pt x="92" y="179"/>
                      <a:pt x="92" y="179"/>
                      <a:pt x="92" y="179"/>
                    </a:cubicBezTo>
                    <a:cubicBezTo>
                      <a:pt x="109" y="29"/>
                      <a:pt x="109" y="29"/>
                      <a:pt x="109" y="29"/>
                    </a:cubicBezTo>
                    <a:cubicBezTo>
                      <a:pt x="79" y="29"/>
                      <a:pt x="79" y="29"/>
                      <a:pt x="79" y="29"/>
                    </a:cubicBezTo>
                    <a:cubicBezTo>
                      <a:pt x="79" y="0"/>
                      <a:pt x="79" y="0"/>
                      <a:pt x="79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31" y="26"/>
                      <a:pt x="31" y="26"/>
                      <a:pt x="31" y="2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19" y="179"/>
                      <a:pt x="19" y="179"/>
                      <a:pt x="19" y="179"/>
                    </a:cubicBezTo>
                    <a:cubicBezTo>
                      <a:pt x="11" y="179"/>
                      <a:pt x="11" y="179"/>
                      <a:pt x="11" y="179"/>
                    </a:cubicBezTo>
                    <a:cubicBezTo>
                      <a:pt x="8" y="179"/>
                      <a:pt x="5" y="182"/>
                      <a:pt x="5" y="185"/>
                    </a:cubicBezTo>
                    <a:cubicBezTo>
                      <a:pt x="5" y="189"/>
                      <a:pt x="8" y="192"/>
                      <a:pt x="11" y="192"/>
                    </a:cubicBezTo>
                    <a:cubicBezTo>
                      <a:pt x="98" y="192"/>
                      <a:pt x="98" y="192"/>
                      <a:pt x="98" y="192"/>
                    </a:cubicBezTo>
                    <a:cubicBezTo>
                      <a:pt x="101" y="192"/>
                      <a:pt x="104" y="189"/>
                      <a:pt x="104" y="185"/>
                    </a:cubicBezTo>
                    <a:cubicBezTo>
                      <a:pt x="104" y="182"/>
                      <a:pt x="101" y="179"/>
                      <a:pt x="98" y="179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6" name="Freeform 443">
                <a:extLst>
                  <a:ext uri="{FF2B5EF4-FFF2-40B4-BE49-F238E27FC236}">
                    <a16:creationId xmlns:a16="http://schemas.microsoft.com/office/drawing/2014/main" xmlns="" id="{152650C0-C13C-4519-AB81-59096B1294F4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2208286" y="5632032"/>
                <a:ext cx="98278" cy="200308"/>
              </a:xfrm>
              <a:custGeom>
                <a:avLst/>
                <a:gdLst>
                  <a:gd name="T0" fmla="*/ 105 w 131"/>
                  <a:gd name="T1" fmla="*/ 267 h 267"/>
                  <a:gd name="T2" fmla="*/ 28 w 131"/>
                  <a:gd name="T3" fmla="*/ 267 h 267"/>
                  <a:gd name="T4" fmla="*/ 0 w 131"/>
                  <a:gd name="T5" fmla="*/ 0 h 267"/>
                  <a:gd name="T6" fmla="*/ 131 w 131"/>
                  <a:gd name="T7" fmla="*/ 0 h 267"/>
                  <a:gd name="T8" fmla="*/ 105 w 131"/>
                  <a:gd name="T9" fmla="*/ 267 h 2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1" h="267">
                    <a:moveTo>
                      <a:pt x="105" y="267"/>
                    </a:moveTo>
                    <a:lnTo>
                      <a:pt x="28" y="267"/>
                    </a:lnTo>
                    <a:lnTo>
                      <a:pt x="0" y="0"/>
                    </a:lnTo>
                    <a:lnTo>
                      <a:pt x="131" y="0"/>
                    </a:lnTo>
                    <a:lnTo>
                      <a:pt x="105" y="267"/>
                    </a:lnTo>
                    <a:close/>
                  </a:path>
                </a:pathLst>
              </a:custGeom>
              <a:solidFill>
                <a:srgbClr val="D0FF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7" name="Rectangle 444">
                <a:extLst>
                  <a:ext uri="{FF2B5EF4-FFF2-40B4-BE49-F238E27FC236}">
                    <a16:creationId xmlns:a16="http://schemas.microsoft.com/office/drawing/2014/main" xmlns="" id="{0FCCF8BE-7973-4710-A837-9E0482A16F41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2242046" y="5863099"/>
                <a:ext cx="30759" cy="618928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8" name="Freeform 445">
                <a:extLst>
                  <a:ext uri="{FF2B5EF4-FFF2-40B4-BE49-F238E27FC236}">
                    <a16:creationId xmlns:a16="http://schemas.microsoft.com/office/drawing/2014/main" xmlns="" id="{4551E45E-2CD1-4709-9B0A-D5A7C4E3D606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2203785" y="6376996"/>
                <a:ext cx="107281" cy="207810"/>
              </a:xfrm>
              <a:custGeom>
                <a:avLst/>
                <a:gdLst>
                  <a:gd name="T0" fmla="*/ 62 w 143"/>
                  <a:gd name="T1" fmla="*/ 0 h 277"/>
                  <a:gd name="T2" fmla="*/ 0 w 143"/>
                  <a:gd name="T3" fmla="*/ 277 h 277"/>
                  <a:gd name="T4" fmla="*/ 143 w 143"/>
                  <a:gd name="T5" fmla="*/ 277 h 277"/>
                  <a:gd name="T6" fmla="*/ 83 w 143"/>
                  <a:gd name="T7" fmla="*/ 0 h 277"/>
                  <a:gd name="T8" fmla="*/ 62 w 143"/>
                  <a:gd name="T9" fmla="*/ 0 h 2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3" h="277">
                    <a:moveTo>
                      <a:pt x="62" y="0"/>
                    </a:moveTo>
                    <a:lnTo>
                      <a:pt x="0" y="277"/>
                    </a:lnTo>
                    <a:lnTo>
                      <a:pt x="143" y="277"/>
                    </a:lnTo>
                    <a:lnTo>
                      <a:pt x="83" y="0"/>
                    </a:lnTo>
                    <a:lnTo>
                      <a:pt x="62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9" name="Rectangle 446">
                <a:extLst>
                  <a:ext uri="{FF2B5EF4-FFF2-40B4-BE49-F238E27FC236}">
                    <a16:creationId xmlns:a16="http://schemas.microsoft.com/office/drawing/2014/main" xmlns="" id="{6771BD3B-A4EF-4641-9CD4-BB7E255C0DAA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2213538" y="6583306"/>
                <a:ext cx="87775" cy="23257"/>
              </a:xfrm>
              <a:prstGeom prst="rect">
                <a:avLst/>
              </a:prstGeom>
              <a:solidFill>
                <a:srgbClr val="69A6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0" name="Rectangle 447">
                <a:extLst>
                  <a:ext uri="{FF2B5EF4-FFF2-40B4-BE49-F238E27FC236}">
                    <a16:creationId xmlns:a16="http://schemas.microsoft.com/office/drawing/2014/main" xmlns="" id="{63D031B9-1420-436F-8159-8FEF044F9A9A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2175277" y="6606562"/>
                <a:ext cx="166548" cy="37511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491" name="组合 490">
              <a:extLst>
                <a:ext uri="{FF2B5EF4-FFF2-40B4-BE49-F238E27FC236}">
                  <a16:creationId xmlns:a16="http://schemas.microsoft.com/office/drawing/2014/main" xmlns="" id="{CA85718E-F9B1-4CFB-AA66-745DF2BE8151}"/>
                </a:ext>
              </a:extLst>
            </p:cNvPr>
            <p:cNvGrpSpPr/>
            <p:nvPr userDrawn="1"/>
          </p:nvGrpSpPr>
          <p:grpSpPr>
            <a:xfrm>
              <a:off x="9879012" y="5535033"/>
              <a:ext cx="174800" cy="1074309"/>
              <a:chOff x="2170025" y="5569764"/>
              <a:chExt cx="174800" cy="1074309"/>
            </a:xfrm>
          </p:grpSpPr>
          <p:sp>
            <p:nvSpPr>
              <p:cNvPr id="492" name="Freeform 442">
                <a:extLst>
                  <a:ext uri="{FF2B5EF4-FFF2-40B4-BE49-F238E27FC236}">
                    <a16:creationId xmlns:a16="http://schemas.microsoft.com/office/drawing/2014/main" xmlns="" id="{35D9B010-81BE-4B32-AD49-2B6815AB7653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2170025" y="5569764"/>
                <a:ext cx="174800" cy="300086"/>
              </a:xfrm>
              <a:custGeom>
                <a:avLst/>
                <a:gdLst>
                  <a:gd name="T0" fmla="*/ 98 w 109"/>
                  <a:gd name="T1" fmla="*/ 179 h 192"/>
                  <a:gd name="T2" fmla="*/ 92 w 109"/>
                  <a:gd name="T3" fmla="*/ 179 h 192"/>
                  <a:gd name="T4" fmla="*/ 109 w 109"/>
                  <a:gd name="T5" fmla="*/ 29 h 192"/>
                  <a:gd name="T6" fmla="*/ 79 w 109"/>
                  <a:gd name="T7" fmla="*/ 29 h 192"/>
                  <a:gd name="T8" fmla="*/ 79 w 109"/>
                  <a:gd name="T9" fmla="*/ 0 h 192"/>
                  <a:gd name="T10" fmla="*/ 31 w 109"/>
                  <a:gd name="T11" fmla="*/ 0 h 192"/>
                  <a:gd name="T12" fmla="*/ 31 w 109"/>
                  <a:gd name="T13" fmla="*/ 26 h 192"/>
                  <a:gd name="T14" fmla="*/ 0 w 109"/>
                  <a:gd name="T15" fmla="*/ 26 h 192"/>
                  <a:gd name="T16" fmla="*/ 19 w 109"/>
                  <a:gd name="T17" fmla="*/ 179 h 192"/>
                  <a:gd name="T18" fmla="*/ 11 w 109"/>
                  <a:gd name="T19" fmla="*/ 179 h 192"/>
                  <a:gd name="T20" fmla="*/ 5 w 109"/>
                  <a:gd name="T21" fmla="*/ 185 h 192"/>
                  <a:gd name="T22" fmla="*/ 11 w 109"/>
                  <a:gd name="T23" fmla="*/ 192 h 192"/>
                  <a:gd name="T24" fmla="*/ 98 w 109"/>
                  <a:gd name="T25" fmla="*/ 192 h 192"/>
                  <a:gd name="T26" fmla="*/ 104 w 109"/>
                  <a:gd name="T27" fmla="*/ 185 h 192"/>
                  <a:gd name="T28" fmla="*/ 98 w 109"/>
                  <a:gd name="T29" fmla="*/ 179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09" h="192">
                    <a:moveTo>
                      <a:pt x="98" y="179"/>
                    </a:moveTo>
                    <a:cubicBezTo>
                      <a:pt x="92" y="179"/>
                      <a:pt x="92" y="179"/>
                      <a:pt x="92" y="179"/>
                    </a:cubicBezTo>
                    <a:cubicBezTo>
                      <a:pt x="109" y="29"/>
                      <a:pt x="109" y="29"/>
                      <a:pt x="109" y="29"/>
                    </a:cubicBezTo>
                    <a:cubicBezTo>
                      <a:pt x="79" y="29"/>
                      <a:pt x="79" y="29"/>
                      <a:pt x="79" y="29"/>
                    </a:cubicBezTo>
                    <a:cubicBezTo>
                      <a:pt x="79" y="0"/>
                      <a:pt x="79" y="0"/>
                      <a:pt x="79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31" y="26"/>
                      <a:pt x="31" y="26"/>
                      <a:pt x="31" y="2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19" y="179"/>
                      <a:pt x="19" y="179"/>
                      <a:pt x="19" y="179"/>
                    </a:cubicBezTo>
                    <a:cubicBezTo>
                      <a:pt x="11" y="179"/>
                      <a:pt x="11" y="179"/>
                      <a:pt x="11" y="179"/>
                    </a:cubicBezTo>
                    <a:cubicBezTo>
                      <a:pt x="8" y="179"/>
                      <a:pt x="5" y="182"/>
                      <a:pt x="5" y="185"/>
                    </a:cubicBezTo>
                    <a:cubicBezTo>
                      <a:pt x="5" y="189"/>
                      <a:pt x="8" y="192"/>
                      <a:pt x="11" y="192"/>
                    </a:cubicBezTo>
                    <a:cubicBezTo>
                      <a:pt x="98" y="192"/>
                      <a:pt x="98" y="192"/>
                      <a:pt x="98" y="192"/>
                    </a:cubicBezTo>
                    <a:cubicBezTo>
                      <a:pt x="101" y="192"/>
                      <a:pt x="104" y="189"/>
                      <a:pt x="104" y="185"/>
                    </a:cubicBezTo>
                    <a:cubicBezTo>
                      <a:pt x="104" y="182"/>
                      <a:pt x="101" y="179"/>
                      <a:pt x="98" y="179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3" name="Freeform 443">
                <a:extLst>
                  <a:ext uri="{FF2B5EF4-FFF2-40B4-BE49-F238E27FC236}">
                    <a16:creationId xmlns:a16="http://schemas.microsoft.com/office/drawing/2014/main" xmlns="" id="{B938CBF8-6E50-47F4-AC70-EC908D0FF3DE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2208286" y="5632032"/>
                <a:ext cx="98278" cy="200308"/>
              </a:xfrm>
              <a:custGeom>
                <a:avLst/>
                <a:gdLst>
                  <a:gd name="T0" fmla="*/ 105 w 131"/>
                  <a:gd name="T1" fmla="*/ 267 h 267"/>
                  <a:gd name="T2" fmla="*/ 28 w 131"/>
                  <a:gd name="T3" fmla="*/ 267 h 267"/>
                  <a:gd name="T4" fmla="*/ 0 w 131"/>
                  <a:gd name="T5" fmla="*/ 0 h 267"/>
                  <a:gd name="T6" fmla="*/ 131 w 131"/>
                  <a:gd name="T7" fmla="*/ 0 h 267"/>
                  <a:gd name="T8" fmla="*/ 105 w 131"/>
                  <a:gd name="T9" fmla="*/ 267 h 2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1" h="267">
                    <a:moveTo>
                      <a:pt x="105" y="267"/>
                    </a:moveTo>
                    <a:lnTo>
                      <a:pt x="28" y="267"/>
                    </a:lnTo>
                    <a:lnTo>
                      <a:pt x="0" y="0"/>
                    </a:lnTo>
                    <a:lnTo>
                      <a:pt x="131" y="0"/>
                    </a:lnTo>
                    <a:lnTo>
                      <a:pt x="105" y="267"/>
                    </a:lnTo>
                    <a:close/>
                  </a:path>
                </a:pathLst>
              </a:custGeom>
              <a:solidFill>
                <a:srgbClr val="D0FF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4" name="Rectangle 444">
                <a:extLst>
                  <a:ext uri="{FF2B5EF4-FFF2-40B4-BE49-F238E27FC236}">
                    <a16:creationId xmlns:a16="http://schemas.microsoft.com/office/drawing/2014/main" xmlns="" id="{CC71DF37-D5D6-4A48-AC29-2D7373C9BC08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2242046" y="5863099"/>
                <a:ext cx="30759" cy="618928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5" name="Freeform 445">
                <a:extLst>
                  <a:ext uri="{FF2B5EF4-FFF2-40B4-BE49-F238E27FC236}">
                    <a16:creationId xmlns:a16="http://schemas.microsoft.com/office/drawing/2014/main" xmlns="" id="{6CBC86AF-B60C-4A4D-B9BA-8D087F5945D0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2203785" y="6376996"/>
                <a:ext cx="107281" cy="207810"/>
              </a:xfrm>
              <a:custGeom>
                <a:avLst/>
                <a:gdLst>
                  <a:gd name="T0" fmla="*/ 62 w 143"/>
                  <a:gd name="T1" fmla="*/ 0 h 277"/>
                  <a:gd name="T2" fmla="*/ 0 w 143"/>
                  <a:gd name="T3" fmla="*/ 277 h 277"/>
                  <a:gd name="T4" fmla="*/ 143 w 143"/>
                  <a:gd name="T5" fmla="*/ 277 h 277"/>
                  <a:gd name="T6" fmla="*/ 83 w 143"/>
                  <a:gd name="T7" fmla="*/ 0 h 277"/>
                  <a:gd name="T8" fmla="*/ 62 w 143"/>
                  <a:gd name="T9" fmla="*/ 0 h 2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3" h="277">
                    <a:moveTo>
                      <a:pt x="62" y="0"/>
                    </a:moveTo>
                    <a:lnTo>
                      <a:pt x="0" y="277"/>
                    </a:lnTo>
                    <a:lnTo>
                      <a:pt x="143" y="277"/>
                    </a:lnTo>
                    <a:lnTo>
                      <a:pt x="83" y="0"/>
                    </a:lnTo>
                    <a:lnTo>
                      <a:pt x="62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6" name="Rectangle 446">
                <a:extLst>
                  <a:ext uri="{FF2B5EF4-FFF2-40B4-BE49-F238E27FC236}">
                    <a16:creationId xmlns:a16="http://schemas.microsoft.com/office/drawing/2014/main" xmlns="" id="{3AEB0573-9247-446B-AF97-09F210607E33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2213538" y="6583306"/>
                <a:ext cx="87775" cy="23257"/>
              </a:xfrm>
              <a:prstGeom prst="rect">
                <a:avLst/>
              </a:prstGeom>
              <a:solidFill>
                <a:srgbClr val="69A6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7" name="Rectangle 447">
                <a:extLst>
                  <a:ext uri="{FF2B5EF4-FFF2-40B4-BE49-F238E27FC236}">
                    <a16:creationId xmlns:a16="http://schemas.microsoft.com/office/drawing/2014/main" xmlns="" id="{9B51C821-491C-41C6-ACCE-73482A98BAF4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2175277" y="6606562"/>
                <a:ext cx="166548" cy="37511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0105" name="组合 10104">
              <a:extLst>
                <a:ext uri="{FF2B5EF4-FFF2-40B4-BE49-F238E27FC236}">
                  <a16:creationId xmlns:a16="http://schemas.microsoft.com/office/drawing/2014/main" xmlns="" id="{1C1093D0-A781-4235-A7E3-5FE21969CFB7}"/>
                </a:ext>
              </a:extLst>
            </p:cNvPr>
            <p:cNvGrpSpPr/>
            <p:nvPr userDrawn="1"/>
          </p:nvGrpSpPr>
          <p:grpSpPr>
            <a:xfrm>
              <a:off x="3784600" y="5843587"/>
              <a:ext cx="684213" cy="762001"/>
              <a:chOff x="3784600" y="5881687"/>
              <a:chExt cx="684213" cy="762001"/>
            </a:xfrm>
          </p:grpSpPr>
          <p:sp>
            <p:nvSpPr>
              <p:cNvPr id="10097" name="Freeform 461">
                <a:extLst>
                  <a:ext uri="{FF2B5EF4-FFF2-40B4-BE49-F238E27FC236}">
                    <a16:creationId xmlns:a16="http://schemas.microsoft.com/office/drawing/2014/main" xmlns="" id="{E9E2FD01-2887-4245-9264-DAFA4B81F4AF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035425" y="6216650"/>
                <a:ext cx="433388" cy="400050"/>
              </a:xfrm>
              <a:custGeom>
                <a:avLst/>
                <a:gdLst>
                  <a:gd name="T0" fmla="*/ 51 w 254"/>
                  <a:gd name="T1" fmla="*/ 224 h 235"/>
                  <a:gd name="T2" fmla="*/ 96 w 254"/>
                  <a:gd name="T3" fmla="*/ 144 h 235"/>
                  <a:gd name="T4" fmla="*/ 213 w 254"/>
                  <a:gd name="T5" fmla="*/ 69 h 235"/>
                  <a:gd name="T6" fmla="*/ 219 w 254"/>
                  <a:gd name="T7" fmla="*/ 25 h 235"/>
                  <a:gd name="T8" fmla="*/ 109 w 254"/>
                  <a:gd name="T9" fmla="*/ 26 h 235"/>
                  <a:gd name="T10" fmla="*/ 0 w 254"/>
                  <a:gd name="T11" fmla="*/ 186 h 235"/>
                  <a:gd name="T12" fmla="*/ 14 w 254"/>
                  <a:gd name="T13" fmla="*/ 235 h 235"/>
                  <a:gd name="T14" fmla="*/ 51 w 254"/>
                  <a:gd name="T15" fmla="*/ 224 h 2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54" h="235">
                    <a:moveTo>
                      <a:pt x="51" y="224"/>
                    </a:moveTo>
                    <a:cubicBezTo>
                      <a:pt x="51" y="224"/>
                      <a:pt x="70" y="163"/>
                      <a:pt x="96" y="144"/>
                    </a:cubicBezTo>
                    <a:cubicBezTo>
                      <a:pt x="121" y="125"/>
                      <a:pt x="172" y="74"/>
                      <a:pt x="213" y="69"/>
                    </a:cubicBezTo>
                    <a:cubicBezTo>
                      <a:pt x="254" y="65"/>
                      <a:pt x="240" y="33"/>
                      <a:pt x="219" y="25"/>
                    </a:cubicBezTo>
                    <a:cubicBezTo>
                      <a:pt x="198" y="17"/>
                      <a:pt x="136" y="0"/>
                      <a:pt x="109" y="26"/>
                    </a:cubicBezTo>
                    <a:cubicBezTo>
                      <a:pt x="82" y="52"/>
                      <a:pt x="0" y="183"/>
                      <a:pt x="0" y="186"/>
                    </a:cubicBezTo>
                    <a:cubicBezTo>
                      <a:pt x="0" y="189"/>
                      <a:pt x="14" y="235"/>
                      <a:pt x="14" y="235"/>
                    </a:cubicBezTo>
                    <a:lnTo>
                      <a:pt x="51" y="224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/>
              </a:p>
            </p:txBody>
          </p:sp>
          <p:sp>
            <p:nvSpPr>
              <p:cNvPr id="10098" name="Freeform 462">
                <a:extLst>
                  <a:ext uri="{FF2B5EF4-FFF2-40B4-BE49-F238E27FC236}">
                    <a16:creationId xmlns:a16="http://schemas.microsoft.com/office/drawing/2014/main" xmlns="" id="{A5180B1F-FF44-45A2-B464-0E72F8D3F6B1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068763" y="6280150"/>
                <a:ext cx="277813" cy="314325"/>
              </a:xfrm>
              <a:custGeom>
                <a:avLst/>
                <a:gdLst>
                  <a:gd name="T0" fmla="*/ 4 w 163"/>
                  <a:gd name="T1" fmla="*/ 185 h 185"/>
                  <a:gd name="T2" fmla="*/ 0 w 163"/>
                  <a:gd name="T3" fmla="*/ 184 h 185"/>
                  <a:gd name="T4" fmla="*/ 162 w 163"/>
                  <a:gd name="T5" fmla="*/ 0 h 185"/>
                  <a:gd name="T6" fmla="*/ 163 w 163"/>
                  <a:gd name="T7" fmla="*/ 5 h 185"/>
                  <a:gd name="T8" fmla="*/ 4 w 163"/>
                  <a:gd name="T9" fmla="*/ 185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3" h="185">
                    <a:moveTo>
                      <a:pt x="4" y="185"/>
                    </a:moveTo>
                    <a:cubicBezTo>
                      <a:pt x="0" y="184"/>
                      <a:pt x="0" y="184"/>
                      <a:pt x="0" y="184"/>
                    </a:cubicBezTo>
                    <a:cubicBezTo>
                      <a:pt x="0" y="183"/>
                      <a:pt x="30" y="17"/>
                      <a:pt x="162" y="0"/>
                    </a:cubicBezTo>
                    <a:cubicBezTo>
                      <a:pt x="163" y="5"/>
                      <a:pt x="163" y="5"/>
                      <a:pt x="163" y="5"/>
                    </a:cubicBezTo>
                    <a:cubicBezTo>
                      <a:pt x="34" y="22"/>
                      <a:pt x="5" y="183"/>
                      <a:pt x="4" y="185"/>
                    </a:cubicBezTo>
                    <a:close/>
                  </a:path>
                </a:pathLst>
              </a:custGeom>
              <a:solidFill>
                <a:srgbClr val="0A51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99" name="Freeform 463">
                <a:extLst>
                  <a:ext uri="{FF2B5EF4-FFF2-40B4-BE49-F238E27FC236}">
                    <a16:creationId xmlns:a16="http://schemas.microsoft.com/office/drawing/2014/main" xmlns="" id="{CF87E7D9-B0A7-4981-9653-04034D15A53F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3951288" y="5881687"/>
                <a:ext cx="312738" cy="712788"/>
              </a:xfrm>
              <a:custGeom>
                <a:avLst/>
                <a:gdLst>
                  <a:gd name="T0" fmla="*/ 69 w 184"/>
                  <a:gd name="T1" fmla="*/ 11 h 419"/>
                  <a:gd name="T2" fmla="*/ 54 w 184"/>
                  <a:gd name="T3" fmla="*/ 38 h 419"/>
                  <a:gd name="T4" fmla="*/ 69 w 184"/>
                  <a:gd name="T5" fmla="*/ 161 h 419"/>
                  <a:gd name="T6" fmla="*/ 14 w 184"/>
                  <a:gd name="T7" fmla="*/ 253 h 419"/>
                  <a:gd name="T8" fmla="*/ 3 w 184"/>
                  <a:gd name="T9" fmla="*/ 304 h 419"/>
                  <a:gd name="T10" fmla="*/ 38 w 184"/>
                  <a:gd name="T11" fmla="*/ 418 h 419"/>
                  <a:gd name="T12" fmla="*/ 71 w 184"/>
                  <a:gd name="T13" fmla="*/ 419 h 419"/>
                  <a:gd name="T14" fmla="*/ 84 w 184"/>
                  <a:gd name="T15" fmla="*/ 360 h 419"/>
                  <a:gd name="T16" fmla="*/ 171 w 184"/>
                  <a:gd name="T17" fmla="*/ 235 h 419"/>
                  <a:gd name="T18" fmla="*/ 153 w 184"/>
                  <a:gd name="T19" fmla="*/ 91 h 419"/>
                  <a:gd name="T20" fmla="*/ 69 w 184"/>
                  <a:gd name="T21" fmla="*/ 11 h 4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84" h="419">
                    <a:moveTo>
                      <a:pt x="69" y="11"/>
                    </a:moveTo>
                    <a:cubicBezTo>
                      <a:pt x="69" y="11"/>
                      <a:pt x="45" y="0"/>
                      <a:pt x="54" y="38"/>
                    </a:cubicBezTo>
                    <a:cubicBezTo>
                      <a:pt x="63" y="77"/>
                      <a:pt x="83" y="112"/>
                      <a:pt x="69" y="161"/>
                    </a:cubicBezTo>
                    <a:cubicBezTo>
                      <a:pt x="54" y="210"/>
                      <a:pt x="35" y="225"/>
                      <a:pt x="14" y="253"/>
                    </a:cubicBezTo>
                    <a:cubicBezTo>
                      <a:pt x="0" y="273"/>
                      <a:pt x="0" y="275"/>
                      <a:pt x="3" y="304"/>
                    </a:cubicBezTo>
                    <a:cubicBezTo>
                      <a:pt x="7" y="333"/>
                      <a:pt x="38" y="418"/>
                      <a:pt x="38" y="418"/>
                    </a:cubicBezTo>
                    <a:cubicBezTo>
                      <a:pt x="71" y="419"/>
                      <a:pt x="71" y="419"/>
                      <a:pt x="71" y="419"/>
                    </a:cubicBezTo>
                    <a:cubicBezTo>
                      <a:pt x="71" y="419"/>
                      <a:pt x="65" y="374"/>
                      <a:pt x="84" y="360"/>
                    </a:cubicBezTo>
                    <a:cubicBezTo>
                      <a:pt x="103" y="345"/>
                      <a:pt x="166" y="263"/>
                      <a:pt x="171" y="235"/>
                    </a:cubicBezTo>
                    <a:cubicBezTo>
                      <a:pt x="177" y="207"/>
                      <a:pt x="184" y="148"/>
                      <a:pt x="153" y="91"/>
                    </a:cubicBezTo>
                    <a:cubicBezTo>
                      <a:pt x="122" y="33"/>
                      <a:pt x="78" y="15"/>
                      <a:pt x="69" y="11"/>
                    </a:cubicBezTo>
                    <a:close/>
                  </a:path>
                </a:pathLst>
              </a:custGeom>
              <a:solidFill>
                <a:srgbClr val="2FA9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00" name="Freeform 464">
                <a:extLst>
                  <a:ext uri="{FF2B5EF4-FFF2-40B4-BE49-F238E27FC236}">
                    <a16:creationId xmlns:a16="http://schemas.microsoft.com/office/drawing/2014/main" xmlns="" id="{5CE1C3A8-9102-4C8C-9C1A-63250AB06F4F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3992563" y="6018213"/>
                <a:ext cx="180975" cy="585788"/>
              </a:xfrm>
              <a:custGeom>
                <a:avLst/>
                <a:gdLst>
                  <a:gd name="T0" fmla="*/ 26 w 106"/>
                  <a:gd name="T1" fmla="*/ 345 h 345"/>
                  <a:gd name="T2" fmla="*/ 40 w 106"/>
                  <a:gd name="T3" fmla="*/ 205 h 345"/>
                  <a:gd name="T4" fmla="*/ 53 w 106"/>
                  <a:gd name="T5" fmla="*/ 192 h 345"/>
                  <a:gd name="T6" fmla="*/ 100 w 106"/>
                  <a:gd name="T7" fmla="*/ 101 h 345"/>
                  <a:gd name="T8" fmla="*/ 73 w 106"/>
                  <a:gd name="T9" fmla="*/ 2 h 345"/>
                  <a:gd name="T10" fmla="*/ 77 w 106"/>
                  <a:gd name="T11" fmla="*/ 0 h 345"/>
                  <a:gd name="T12" fmla="*/ 105 w 106"/>
                  <a:gd name="T13" fmla="*/ 101 h 345"/>
                  <a:gd name="T14" fmla="*/ 56 w 106"/>
                  <a:gd name="T15" fmla="*/ 195 h 345"/>
                  <a:gd name="T16" fmla="*/ 44 w 106"/>
                  <a:gd name="T17" fmla="*/ 208 h 345"/>
                  <a:gd name="T18" fmla="*/ 31 w 106"/>
                  <a:gd name="T19" fmla="*/ 344 h 345"/>
                  <a:gd name="T20" fmla="*/ 26 w 106"/>
                  <a:gd name="T21" fmla="*/ 345 h 3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6" h="345">
                    <a:moveTo>
                      <a:pt x="26" y="345"/>
                    </a:moveTo>
                    <a:cubicBezTo>
                      <a:pt x="25" y="342"/>
                      <a:pt x="0" y="248"/>
                      <a:pt x="40" y="205"/>
                    </a:cubicBezTo>
                    <a:cubicBezTo>
                      <a:pt x="45" y="200"/>
                      <a:pt x="49" y="196"/>
                      <a:pt x="53" y="192"/>
                    </a:cubicBezTo>
                    <a:cubicBezTo>
                      <a:pt x="84" y="158"/>
                      <a:pt x="99" y="143"/>
                      <a:pt x="100" y="101"/>
                    </a:cubicBezTo>
                    <a:cubicBezTo>
                      <a:pt x="101" y="54"/>
                      <a:pt x="73" y="3"/>
                      <a:pt x="73" y="2"/>
                    </a:cubicBezTo>
                    <a:cubicBezTo>
                      <a:pt x="77" y="0"/>
                      <a:pt x="77" y="0"/>
                      <a:pt x="77" y="0"/>
                    </a:cubicBezTo>
                    <a:cubicBezTo>
                      <a:pt x="78" y="2"/>
                      <a:pt x="106" y="53"/>
                      <a:pt x="105" y="101"/>
                    </a:cubicBezTo>
                    <a:cubicBezTo>
                      <a:pt x="104" y="145"/>
                      <a:pt x="88" y="162"/>
                      <a:pt x="56" y="195"/>
                    </a:cubicBezTo>
                    <a:cubicBezTo>
                      <a:pt x="52" y="199"/>
                      <a:pt x="48" y="203"/>
                      <a:pt x="44" y="208"/>
                    </a:cubicBezTo>
                    <a:cubicBezTo>
                      <a:pt x="6" y="249"/>
                      <a:pt x="31" y="343"/>
                      <a:pt x="31" y="344"/>
                    </a:cubicBezTo>
                    <a:lnTo>
                      <a:pt x="26" y="345"/>
                    </a:lnTo>
                    <a:close/>
                  </a:path>
                </a:pathLst>
              </a:custGeom>
              <a:solidFill>
                <a:srgbClr val="2093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01" name="Freeform 465">
                <a:extLst>
                  <a:ext uri="{FF2B5EF4-FFF2-40B4-BE49-F238E27FC236}">
                    <a16:creationId xmlns:a16="http://schemas.microsoft.com/office/drawing/2014/main" xmlns="" id="{8F537DFD-CFCA-4BC2-87FD-2760C07E0B37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3784600" y="6327775"/>
                <a:ext cx="265113" cy="263525"/>
              </a:xfrm>
              <a:custGeom>
                <a:avLst/>
                <a:gdLst>
                  <a:gd name="T0" fmla="*/ 80 w 155"/>
                  <a:gd name="T1" fmla="*/ 13 h 155"/>
                  <a:gd name="T2" fmla="*/ 17 w 155"/>
                  <a:gd name="T3" fmla="*/ 12 h 155"/>
                  <a:gd name="T4" fmla="*/ 26 w 155"/>
                  <a:gd name="T5" fmla="*/ 69 h 155"/>
                  <a:gd name="T6" fmla="*/ 86 w 155"/>
                  <a:gd name="T7" fmla="*/ 95 h 155"/>
                  <a:gd name="T8" fmla="*/ 134 w 155"/>
                  <a:gd name="T9" fmla="*/ 155 h 155"/>
                  <a:gd name="T10" fmla="*/ 149 w 155"/>
                  <a:gd name="T11" fmla="*/ 155 h 155"/>
                  <a:gd name="T12" fmla="*/ 80 w 155"/>
                  <a:gd name="T13" fmla="*/ 13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5" h="155">
                    <a:moveTo>
                      <a:pt x="80" y="13"/>
                    </a:moveTo>
                    <a:cubicBezTo>
                      <a:pt x="80" y="13"/>
                      <a:pt x="25" y="0"/>
                      <a:pt x="17" y="12"/>
                    </a:cubicBezTo>
                    <a:cubicBezTo>
                      <a:pt x="8" y="25"/>
                      <a:pt x="0" y="49"/>
                      <a:pt x="26" y="69"/>
                    </a:cubicBezTo>
                    <a:cubicBezTo>
                      <a:pt x="52" y="89"/>
                      <a:pt x="73" y="86"/>
                      <a:pt x="86" y="95"/>
                    </a:cubicBezTo>
                    <a:cubicBezTo>
                      <a:pt x="99" y="104"/>
                      <a:pt x="132" y="138"/>
                      <a:pt x="134" y="155"/>
                    </a:cubicBezTo>
                    <a:cubicBezTo>
                      <a:pt x="149" y="155"/>
                      <a:pt x="149" y="155"/>
                      <a:pt x="149" y="155"/>
                    </a:cubicBezTo>
                    <a:cubicBezTo>
                      <a:pt x="149" y="155"/>
                      <a:pt x="155" y="39"/>
                      <a:pt x="80" y="13"/>
                    </a:cubicBezTo>
                    <a:close/>
                  </a:path>
                </a:pathLst>
              </a:custGeom>
              <a:solidFill>
                <a:srgbClr val="2AB5A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02" name="Freeform 466">
                <a:extLst>
                  <a:ext uri="{FF2B5EF4-FFF2-40B4-BE49-F238E27FC236}">
                    <a16:creationId xmlns:a16="http://schemas.microsoft.com/office/drawing/2014/main" xmlns="" id="{ACFCD77D-DE09-443D-AA90-68B7EA915E44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3863975" y="6397625"/>
                <a:ext cx="173038" cy="193675"/>
              </a:xfrm>
              <a:custGeom>
                <a:avLst/>
                <a:gdLst>
                  <a:gd name="T0" fmla="*/ 99 w 102"/>
                  <a:gd name="T1" fmla="*/ 114 h 114"/>
                  <a:gd name="T2" fmla="*/ 94 w 102"/>
                  <a:gd name="T3" fmla="*/ 114 h 114"/>
                  <a:gd name="T4" fmla="*/ 71 w 102"/>
                  <a:gd name="T5" fmla="*/ 54 h 114"/>
                  <a:gd name="T6" fmla="*/ 0 w 102"/>
                  <a:gd name="T7" fmla="*/ 5 h 114"/>
                  <a:gd name="T8" fmla="*/ 0 w 102"/>
                  <a:gd name="T9" fmla="*/ 0 h 114"/>
                  <a:gd name="T10" fmla="*/ 76 w 102"/>
                  <a:gd name="T11" fmla="*/ 52 h 114"/>
                  <a:gd name="T12" fmla="*/ 99 w 102"/>
                  <a:gd name="T13" fmla="*/ 114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2" h="114">
                    <a:moveTo>
                      <a:pt x="99" y="114"/>
                    </a:moveTo>
                    <a:cubicBezTo>
                      <a:pt x="94" y="114"/>
                      <a:pt x="94" y="114"/>
                      <a:pt x="94" y="114"/>
                    </a:cubicBezTo>
                    <a:cubicBezTo>
                      <a:pt x="94" y="114"/>
                      <a:pt x="97" y="96"/>
                      <a:pt x="71" y="54"/>
                    </a:cubicBezTo>
                    <a:cubicBezTo>
                      <a:pt x="46" y="12"/>
                      <a:pt x="0" y="5"/>
                      <a:pt x="0" y="5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" y="0"/>
                      <a:pt x="49" y="8"/>
                      <a:pt x="76" y="52"/>
                    </a:cubicBezTo>
                    <a:cubicBezTo>
                      <a:pt x="102" y="96"/>
                      <a:pt x="99" y="114"/>
                      <a:pt x="99" y="114"/>
                    </a:cubicBezTo>
                    <a:close/>
                  </a:path>
                </a:pathLst>
              </a:custGeom>
              <a:solidFill>
                <a:srgbClr val="1F9D9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03" name="Freeform 467">
                <a:extLst>
                  <a:ext uri="{FF2B5EF4-FFF2-40B4-BE49-F238E27FC236}">
                    <a16:creationId xmlns:a16="http://schemas.microsoft.com/office/drawing/2014/main" xmlns="" id="{41849E3B-A487-47C8-B699-DDBA3A56A65B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3863975" y="6523038"/>
                <a:ext cx="446088" cy="120650"/>
              </a:xfrm>
              <a:custGeom>
                <a:avLst/>
                <a:gdLst>
                  <a:gd name="T0" fmla="*/ 262 w 262"/>
                  <a:gd name="T1" fmla="*/ 71 h 71"/>
                  <a:gd name="T2" fmla="*/ 175 w 262"/>
                  <a:gd name="T3" fmla="*/ 0 h 71"/>
                  <a:gd name="T4" fmla="*/ 109 w 262"/>
                  <a:gd name="T5" fmla="*/ 29 h 71"/>
                  <a:gd name="T6" fmla="*/ 67 w 262"/>
                  <a:gd name="T7" fmla="*/ 15 h 71"/>
                  <a:gd name="T8" fmla="*/ 0 w 262"/>
                  <a:gd name="T9" fmla="*/ 71 h 71"/>
                  <a:gd name="T10" fmla="*/ 262 w 262"/>
                  <a:gd name="T11" fmla="*/ 71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62" h="71">
                    <a:moveTo>
                      <a:pt x="262" y="71"/>
                    </a:moveTo>
                    <a:cubicBezTo>
                      <a:pt x="254" y="30"/>
                      <a:pt x="218" y="0"/>
                      <a:pt x="175" y="0"/>
                    </a:cubicBezTo>
                    <a:cubicBezTo>
                      <a:pt x="149" y="0"/>
                      <a:pt x="125" y="11"/>
                      <a:pt x="109" y="29"/>
                    </a:cubicBezTo>
                    <a:cubicBezTo>
                      <a:pt x="97" y="21"/>
                      <a:pt x="83" y="15"/>
                      <a:pt x="67" y="15"/>
                    </a:cubicBezTo>
                    <a:cubicBezTo>
                      <a:pt x="34" y="15"/>
                      <a:pt x="6" y="39"/>
                      <a:pt x="0" y="71"/>
                    </a:cubicBezTo>
                    <a:lnTo>
                      <a:pt x="262" y="71"/>
                    </a:lnTo>
                    <a:close/>
                  </a:path>
                </a:pathLst>
              </a:custGeom>
              <a:solidFill>
                <a:srgbClr val="26677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525" name="组合 524">
              <a:extLst>
                <a:ext uri="{FF2B5EF4-FFF2-40B4-BE49-F238E27FC236}">
                  <a16:creationId xmlns:a16="http://schemas.microsoft.com/office/drawing/2014/main" xmlns="" id="{1362043C-2E6D-4CB3-9228-93177656F980}"/>
                </a:ext>
              </a:extLst>
            </p:cNvPr>
            <p:cNvGrpSpPr/>
            <p:nvPr userDrawn="1"/>
          </p:nvGrpSpPr>
          <p:grpSpPr>
            <a:xfrm>
              <a:off x="7873207" y="5828585"/>
              <a:ext cx="684213" cy="762001"/>
              <a:chOff x="3784600" y="5881687"/>
              <a:chExt cx="684213" cy="762001"/>
            </a:xfrm>
          </p:grpSpPr>
          <p:sp>
            <p:nvSpPr>
              <p:cNvPr id="526" name="Freeform 461">
                <a:extLst>
                  <a:ext uri="{FF2B5EF4-FFF2-40B4-BE49-F238E27FC236}">
                    <a16:creationId xmlns:a16="http://schemas.microsoft.com/office/drawing/2014/main" xmlns="" id="{52131BC9-49DA-49AE-9B0E-C76B1055C053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035425" y="6216650"/>
                <a:ext cx="433388" cy="400050"/>
              </a:xfrm>
              <a:custGeom>
                <a:avLst/>
                <a:gdLst>
                  <a:gd name="T0" fmla="*/ 51 w 254"/>
                  <a:gd name="T1" fmla="*/ 224 h 235"/>
                  <a:gd name="T2" fmla="*/ 96 w 254"/>
                  <a:gd name="T3" fmla="*/ 144 h 235"/>
                  <a:gd name="T4" fmla="*/ 213 w 254"/>
                  <a:gd name="T5" fmla="*/ 69 h 235"/>
                  <a:gd name="T6" fmla="*/ 219 w 254"/>
                  <a:gd name="T7" fmla="*/ 25 h 235"/>
                  <a:gd name="T8" fmla="*/ 109 w 254"/>
                  <a:gd name="T9" fmla="*/ 26 h 235"/>
                  <a:gd name="T10" fmla="*/ 0 w 254"/>
                  <a:gd name="T11" fmla="*/ 186 h 235"/>
                  <a:gd name="T12" fmla="*/ 14 w 254"/>
                  <a:gd name="T13" fmla="*/ 235 h 235"/>
                  <a:gd name="T14" fmla="*/ 51 w 254"/>
                  <a:gd name="T15" fmla="*/ 224 h 2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54" h="235">
                    <a:moveTo>
                      <a:pt x="51" y="224"/>
                    </a:moveTo>
                    <a:cubicBezTo>
                      <a:pt x="51" y="224"/>
                      <a:pt x="70" y="163"/>
                      <a:pt x="96" y="144"/>
                    </a:cubicBezTo>
                    <a:cubicBezTo>
                      <a:pt x="121" y="125"/>
                      <a:pt x="172" y="74"/>
                      <a:pt x="213" y="69"/>
                    </a:cubicBezTo>
                    <a:cubicBezTo>
                      <a:pt x="254" y="65"/>
                      <a:pt x="240" y="33"/>
                      <a:pt x="219" y="25"/>
                    </a:cubicBezTo>
                    <a:cubicBezTo>
                      <a:pt x="198" y="17"/>
                      <a:pt x="136" y="0"/>
                      <a:pt x="109" y="26"/>
                    </a:cubicBezTo>
                    <a:cubicBezTo>
                      <a:pt x="82" y="52"/>
                      <a:pt x="0" y="183"/>
                      <a:pt x="0" y="186"/>
                    </a:cubicBezTo>
                    <a:cubicBezTo>
                      <a:pt x="0" y="189"/>
                      <a:pt x="14" y="235"/>
                      <a:pt x="14" y="235"/>
                    </a:cubicBezTo>
                    <a:lnTo>
                      <a:pt x="51" y="224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/>
              </a:p>
            </p:txBody>
          </p:sp>
          <p:sp>
            <p:nvSpPr>
              <p:cNvPr id="527" name="Freeform 462">
                <a:extLst>
                  <a:ext uri="{FF2B5EF4-FFF2-40B4-BE49-F238E27FC236}">
                    <a16:creationId xmlns:a16="http://schemas.microsoft.com/office/drawing/2014/main" xmlns="" id="{8092F818-74CB-426D-BC2C-368FB9A9FD6F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068763" y="6280150"/>
                <a:ext cx="277813" cy="314325"/>
              </a:xfrm>
              <a:custGeom>
                <a:avLst/>
                <a:gdLst>
                  <a:gd name="T0" fmla="*/ 4 w 163"/>
                  <a:gd name="T1" fmla="*/ 185 h 185"/>
                  <a:gd name="T2" fmla="*/ 0 w 163"/>
                  <a:gd name="T3" fmla="*/ 184 h 185"/>
                  <a:gd name="T4" fmla="*/ 162 w 163"/>
                  <a:gd name="T5" fmla="*/ 0 h 185"/>
                  <a:gd name="T6" fmla="*/ 163 w 163"/>
                  <a:gd name="T7" fmla="*/ 5 h 185"/>
                  <a:gd name="T8" fmla="*/ 4 w 163"/>
                  <a:gd name="T9" fmla="*/ 185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3" h="185">
                    <a:moveTo>
                      <a:pt x="4" y="185"/>
                    </a:moveTo>
                    <a:cubicBezTo>
                      <a:pt x="0" y="184"/>
                      <a:pt x="0" y="184"/>
                      <a:pt x="0" y="184"/>
                    </a:cubicBezTo>
                    <a:cubicBezTo>
                      <a:pt x="0" y="183"/>
                      <a:pt x="30" y="17"/>
                      <a:pt x="162" y="0"/>
                    </a:cubicBezTo>
                    <a:cubicBezTo>
                      <a:pt x="163" y="5"/>
                      <a:pt x="163" y="5"/>
                      <a:pt x="163" y="5"/>
                    </a:cubicBezTo>
                    <a:cubicBezTo>
                      <a:pt x="34" y="22"/>
                      <a:pt x="5" y="183"/>
                      <a:pt x="4" y="185"/>
                    </a:cubicBezTo>
                    <a:close/>
                  </a:path>
                </a:pathLst>
              </a:custGeom>
              <a:solidFill>
                <a:srgbClr val="0A51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8" name="Freeform 463">
                <a:extLst>
                  <a:ext uri="{FF2B5EF4-FFF2-40B4-BE49-F238E27FC236}">
                    <a16:creationId xmlns:a16="http://schemas.microsoft.com/office/drawing/2014/main" xmlns="" id="{3ED49448-138A-49E1-B787-1ED271993649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3951288" y="5881687"/>
                <a:ext cx="312738" cy="712788"/>
              </a:xfrm>
              <a:custGeom>
                <a:avLst/>
                <a:gdLst>
                  <a:gd name="T0" fmla="*/ 69 w 184"/>
                  <a:gd name="T1" fmla="*/ 11 h 419"/>
                  <a:gd name="T2" fmla="*/ 54 w 184"/>
                  <a:gd name="T3" fmla="*/ 38 h 419"/>
                  <a:gd name="T4" fmla="*/ 69 w 184"/>
                  <a:gd name="T5" fmla="*/ 161 h 419"/>
                  <a:gd name="T6" fmla="*/ 14 w 184"/>
                  <a:gd name="T7" fmla="*/ 253 h 419"/>
                  <a:gd name="T8" fmla="*/ 3 w 184"/>
                  <a:gd name="T9" fmla="*/ 304 h 419"/>
                  <a:gd name="T10" fmla="*/ 38 w 184"/>
                  <a:gd name="T11" fmla="*/ 418 h 419"/>
                  <a:gd name="T12" fmla="*/ 71 w 184"/>
                  <a:gd name="T13" fmla="*/ 419 h 419"/>
                  <a:gd name="T14" fmla="*/ 84 w 184"/>
                  <a:gd name="T15" fmla="*/ 360 h 419"/>
                  <a:gd name="T16" fmla="*/ 171 w 184"/>
                  <a:gd name="T17" fmla="*/ 235 h 419"/>
                  <a:gd name="T18" fmla="*/ 153 w 184"/>
                  <a:gd name="T19" fmla="*/ 91 h 419"/>
                  <a:gd name="T20" fmla="*/ 69 w 184"/>
                  <a:gd name="T21" fmla="*/ 11 h 4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84" h="419">
                    <a:moveTo>
                      <a:pt x="69" y="11"/>
                    </a:moveTo>
                    <a:cubicBezTo>
                      <a:pt x="69" y="11"/>
                      <a:pt x="45" y="0"/>
                      <a:pt x="54" y="38"/>
                    </a:cubicBezTo>
                    <a:cubicBezTo>
                      <a:pt x="63" y="77"/>
                      <a:pt x="83" y="112"/>
                      <a:pt x="69" y="161"/>
                    </a:cubicBezTo>
                    <a:cubicBezTo>
                      <a:pt x="54" y="210"/>
                      <a:pt x="35" y="225"/>
                      <a:pt x="14" y="253"/>
                    </a:cubicBezTo>
                    <a:cubicBezTo>
                      <a:pt x="0" y="273"/>
                      <a:pt x="0" y="275"/>
                      <a:pt x="3" y="304"/>
                    </a:cubicBezTo>
                    <a:cubicBezTo>
                      <a:pt x="7" y="333"/>
                      <a:pt x="38" y="418"/>
                      <a:pt x="38" y="418"/>
                    </a:cubicBezTo>
                    <a:cubicBezTo>
                      <a:pt x="71" y="419"/>
                      <a:pt x="71" y="419"/>
                      <a:pt x="71" y="419"/>
                    </a:cubicBezTo>
                    <a:cubicBezTo>
                      <a:pt x="71" y="419"/>
                      <a:pt x="65" y="374"/>
                      <a:pt x="84" y="360"/>
                    </a:cubicBezTo>
                    <a:cubicBezTo>
                      <a:pt x="103" y="345"/>
                      <a:pt x="166" y="263"/>
                      <a:pt x="171" y="235"/>
                    </a:cubicBezTo>
                    <a:cubicBezTo>
                      <a:pt x="177" y="207"/>
                      <a:pt x="184" y="148"/>
                      <a:pt x="153" y="91"/>
                    </a:cubicBezTo>
                    <a:cubicBezTo>
                      <a:pt x="122" y="33"/>
                      <a:pt x="78" y="15"/>
                      <a:pt x="69" y="11"/>
                    </a:cubicBezTo>
                    <a:close/>
                  </a:path>
                </a:pathLst>
              </a:custGeom>
              <a:solidFill>
                <a:srgbClr val="2FA9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9" name="Freeform 464">
                <a:extLst>
                  <a:ext uri="{FF2B5EF4-FFF2-40B4-BE49-F238E27FC236}">
                    <a16:creationId xmlns:a16="http://schemas.microsoft.com/office/drawing/2014/main" xmlns="" id="{00DAEB1A-9DB6-49E9-8A7D-525331DED4AF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3992563" y="6018213"/>
                <a:ext cx="180975" cy="585788"/>
              </a:xfrm>
              <a:custGeom>
                <a:avLst/>
                <a:gdLst>
                  <a:gd name="T0" fmla="*/ 26 w 106"/>
                  <a:gd name="T1" fmla="*/ 345 h 345"/>
                  <a:gd name="T2" fmla="*/ 40 w 106"/>
                  <a:gd name="T3" fmla="*/ 205 h 345"/>
                  <a:gd name="T4" fmla="*/ 53 w 106"/>
                  <a:gd name="T5" fmla="*/ 192 h 345"/>
                  <a:gd name="T6" fmla="*/ 100 w 106"/>
                  <a:gd name="T7" fmla="*/ 101 h 345"/>
                  <a:gd name="T8" fmla="*/ 73 w 106"/>
                  <a:gd name="T9" fmla="*/ 2 h 345"/>
                  <a:gd name="T10" fmla="*/ 77 w 106"/>
                  <a:gd name="T11" fmla="*/ 0 h 345"/>
                  <a:gd name="T12" fmla="*/ 105 w 106"/>
                  <a:gd name="T13" fmla="*/ 101 h 345"/>
                  <a:gd name="T14" fmla="*/ 56 w 106"/>
                  <a:gd name="T15" fmla="*/ 195 h 345"/>
                  <a:gd name="T16" fmla="*/ 44 w 106"/>
                  <a:gd name="T17" fmla="*/ 208 h 345"/>
                  <a:gd name="T18" fmla="*/ 31 w 106"/>
                  <a:gd name="T19" fmla="*/ 344 h 345"/>
                  <a:gd name="T20" fmla="*/ 26 w 106"/>
                  <a:gd name="T21" fmla="*/ 345 h 3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6" h="345">
                    <a:moveTo>
                      <a:pt x="26" y="345"/>
                    </a:moveTo>
                    <a:cubicBezTo>
                      <a:pt x="25" y="342"/>
                      <a:pt x="0" y="248"/>
                      <a:pt x="40" y="205"/>
                    </a:cubicBezTo>
                    <a:cubicBezTo>
                      <a:pt x="45" y="200"/>
                      <a:pt x="49" y="196"/>
                      <a:pt x="53" y="192"/>
                    </a:cubicBezTo>
                    <a:cubicBezTo>
                      <a:pt x="84" y="158"/>
                      <a:pt x="99" y="143"/>
                      <a:pt x="100" y="101"/>
                    </a:cubicBezTo>
                    <a:cubicBezTo>
                      <a:pt x="101" y="54"/>
                      <a:pt x="73" y="3"/>
                      <a:pt x="73" y="2"/>
                    </a:cubicBezTo>
                    <a:cubicBezTo>
                      <a:pt x="77" y="0"/>
                      <a:pt x="77" y="0"/>
                      <a:pt x="77" y="0"/>
                    </a:cubicBezTo>
                    <a:cubicBezTo>
                      <a:pt x="78" y="2"/>
                      <a:pt x="106" y="53"/>
                      <a:pt x="105" y="101"/>
                    </a:cubicBezTo>
                    <a:cubicBezTo>
                      <a:pt x="104" y="145"/>
                      <a:pt x="88" y="162"/>
                      <a:pt x="56" y="195"/>
                    </a:cubicBezTo>
                    <a:cubicBezTo>
                      <a:pt x="52" y="199"/>
                      <a:pt x="48" y="203"/>
                      <a:pt x="44" y="208"/>
                    </a:cubicBezTo>
                    <a:cubicBezTo>
                      <a:pt x="6" y="249"/>
                      <a:pt x="31" y="343"/>
                      <a:pt x="31" y="344"/>
                    </a:cubicBezTo>
                    <a:lnTo>
                      <a:pt x="26" y="345"/>
                    </a:lnTo>
                    <a:close/>
                  </a:path>
                </a:pathLst>
              </a:custGeom>
              <a:solidFill>
                <a:srgbClr val="2093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0" name="Freeform 465">
                <a:extLst>
                  <a:ext uri="{FF2B5EF4-FFF2-40B4-BE49-F238E27FC236}">
                    <a16:creationId xmlns:a16="http://schemas.microsoft.com/office/drawing/2014/main" xmlns="" id="{361E5D07-6BEF-46E2-A0C7-84D5280C3428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3784600" y="6327775"/>
                <a:ext cx="265113" cy="263525"/>
              </a:xfrm>
              <a:custGeom>
                <a:avLst/>
                <a:gdLst>
                  <a:gd name="T0" fmla="*/ 80 w 155"/>
                  <a:gd name="T1" fmla="*/ 13 h 155"/>
                  <a:gd name="T2" fmla="*/ 17 w 155"/>
                  <a:gd name="T3" fmla="*/ 12 h 155"/>
                  <a:gd name="T4" fmla="*/ 26 w 155"/>
                  <a:gd name="T5" fmla="*/ 69 h 155"/>
                  <a:gd name="T6" fmla="*/ 86 w 155"/>
                  <a:gd name="T7" fmla="*/ 95 h 155"/>
                  <a:gd name="T8" fmla="*/ 134 w 155"/>
                  <a:gd name="T9" fmla="*/ 155 h 155"/>
                  <a:gd name="T10" fmla="*/ 149 w 155"/>
                  <a:gd name="T11" fmla="*/ 155 h 155"/>
                  <a:gd name="T12" fmla="*/ 80 w 155"/>
                  <a:gd name="T13" fmla="*/ 13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5" h="155">
                    <a:moveTo>
                      <a:pt x="80" y="13"/>
                    </a:moveTo>
                    <a:cubicBezTo>
                      <a:pt x="80" y="13"/>
                      <a:pt x="25" y="0"/>
                      <a:pt x="17" y="12"/>
                    </a:cubicBezTo>
                    <a:cubicBezTo>
                      <a:pt x="8" y="25"/>
                      <a:pt x="0" y="49"/>
                      <a:pt x="26" y="69"/>
                    </a:cubicBezTo>
                    <a:cubicBezTo>
                      <a:pt x="52" y="89"/>
                      <a:pt x="73" y="86"/>
                      <a:pt x="86" y="95"/>
                    </a:cubicBezTo>
                    <a:cubicBezTo>
                      <a:pt x="99" y="104"/>
                      <a:pt x="132" y="138"/>
                      <a:pt x="134" y="155"/>
                    </a:cubicBezTo>
                    <a:cubicBezTo>
                      <a:pt x="149" y="155"/>
                      <a:pt x="149" y="155"/>
                      <a:pt x="149" y="155"/>
                    </a:cubicBezTo>
                    <a:cubicBezTo>
                      <a:pt x="149" y="155"/>
                      <a:pt x="155" y="39"/>
                      <a:pt x="80" y="13"/>
                    </a:cubicBezTo>
                    <a:close/>
                  </a:path>
                </a:pathLst>
              </a:custGeom>
              <a:solidFill>
                <a:srgbClr val="2AB5A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1" name="Freeform 466">
                <a:extLst>
                  <a:ext uri="{FF2B5EF4-FFF2-40B4-BE49-F238E27FC236}">
                    <a16:creationId xmlns:a16="http://schemas.microsoft.com/office/drawing/2014/main" xmlns="" id="{9E9BBC0B-814C-4AD9-A098-556883470A48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3863975" y="6397625"/>
                <a:ext cx="173038" cy="193675"/>
              </a:xfrm>
              <a:custGeom>
                <a:avLst/>
                <a:gdLst>
                  <a:gd name="T0" fmla="*/ 99 w 102"/>
                  <a:gd name="T1" fmla="*/ 114 h 114"/>
                  <a:gd name="T2" fmla="*/ 94 w 102"/>
                  <a:gd name="T3" fmla="*/ 114 h 114"/>
                  <a:gd name="T4" fmla="*/ 71 w 102"/>
                  <a:gd name="T5" fmla="*/ 54 h 114"/>
                  <a:gd name="T6" fmla="*/ 0 w 102"/>
                  <a:gd name="T7" fmla="*/ 5 h 114"/>
                  <a:gd name="T8" fmla="*/ 0 w 102"/>
                  <a:gd name="T9" fmla="*/ 0 h 114"/>
                  <a:gd name="T10" fmla="*/ 76 w 102"/>
                  <a:gd name="T11" fmla="*/ 52 h 114"/>
                  <a:gd name="T12" fmla="*/ 99 w 102"/>
                  <a:gd name="T13" fmla="*/ 114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2" h="114">
                    <a:moveTo>
                      <a:pt x="99" y="114"/>
                    </a:moveTo>
                    <a:cubicBezTo>
                      <a:pt x="94" y="114"/>
                      <a:pt x="94" y="114"/>
                      <a:pt x="94" y="114"/>
                    </a:cubicBezTo>
                    <a:cubicBezTo>
                      <a:pt x="94" y="114"/>
                      <a:pt x="97" y="96"/>
                      <a:pt x="71" y="54"/>
                    </a:cubicBezTo>
                    <a:cubicBezTo>
                      <a:pt x="46" y="12"/>
                      <a:pt x="0" y="5"/>
                      <a:pt x="0" y="5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" y="0"/>
                      <a:pt x="49" y="8"/>
                      <a:pt x="76" y="52"/>
                    </a:cubicBezTo>
                    <a:cubicBezTo>
                      <a:pt x="102" y="96"/>
                      <a:pt x="99" y="114"/>
                      <a:pt x="99" y="114"/>
                    </a:cubicBezTo>
                    <a:close/>
                  </a:path>
                </a:pathLst>
              </a:custGeom>
              <a:solidFill>
                <a:srgbClr val="1F9D9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2" name="Freeform 467">
                <a:extLst>
                  <a:ext uri="{FF2B5EF4-FFF2-40B4-BE49-F238E27FC236}">
                    <a16:creationId xmlns:a16="http://schemas.microsoft.com/office/drawing/2014/main" xmlns="" id="{2983C2CE-3AC9-4BF6-8D51-0E6EE3F90A5A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3863975" y="6523038"/>
                <a:ext cx="446088" cy="120650"/>
              </a:xfrm>
              <a:custGeom>
                <a:avLst/>
                <a:gdLst>
                  <a:gd name="T0" fmla="*/ 262 w 262"/>
                  <a:gd name="T1" fmla="*/ 71 h 71"/>
                  <a:gd name="T2" fmla="*/ 175 w 262"/>
                  <a:gd name="T3" fmla="*/ 0 h 71"/>
                  <a:gd name="T4" fmla="*/ 109 w 262"/>
                  <a:gd name="T5" fmla="*/ 29 h 71"/>
                  <a:gd name="T6" fmla="*/ 67 w 262"/>
                  <a:gd name="T7" fmla="*/ 15 h 71"/>
                  <a:gd name="T8" fmla="*/ 0 w 262"/>
                  <a:gd name="T9" fmla="*/ 71 h 71"/>
                  <a:gd name="T10" fmla="*/ 262 w 262"/>
                  <a:gd name="T11" fmla="*/ 71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62" h="71">
                    <a:moveTo>
                      <a:pt x="262" y="71"/>
                    </a:moveTo>
                    <a:cubicBezTo>
                      <a:pt x="254" y="30"/>
                      <a:pt x="218" y="0"/>
                      <a:pt x="175" y="0"/>
                    </a:cubicBezTo>
                    <a:cubicBezTo>
                      <a:pt x="149" y="0"/>
                      <a:pt x="125" y="11"/>
                      <a:pt x="109" y="29"/>
                    </a:cubicBezTo>
                    <a:cubicBezTo>
                      <a:pt x="97" y="21"/>
                      <a:pt x="83" y="15"/>
                      <a:pt x="67" y="15"/>
                    </a:cubicBezTo>
                    <a:cubicBezTo>
                      <a:pt x="34" y="15"/>
                      <a:pt x="6" y="39"/>
                      <a:pt x="0" y="71"/>
                    </a:cubicBezTo>
                    <a:lnTo>
                      <a:pt x="262" y="71"/>
                    </a:lnTo>
                    <a:close/>
                  </a:path>
                </a:pathLst>
              </a:custGeom>
              <a:solidFill>
                <a:srgbClr val="26677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406" name="Oval 399">
              <a:extLst>
                <a:ext uri="{FF2B5EF4-FFF2-40B4-BE49-F238E27FC236}">
                  <a16:creationId xmlns:a16="http://schemas.microsoft.com/office/drawing/2014/main" xmlns="" id="{F6B2CEC7-43B0-4CA5-8D86-16708B270137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334375" y="6024563"/>
              <a:ext cx="331788" cy="330200"/>
            </a:xfrm>
            <a:prstGeom prst="ellipse">
              <a:avLst/>
            </a:prstGeom>
            <a:solidFill>
              <a:srgbClr val="3491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07" name="Freeform 400">
              <a:extLst>
                <a:ext uri="{FF2B5EF4-FFF2-40B4-BE49-F238E27FC236}">
                  <a16:creationId xmlns:a16="http://schemas.microsoft.com/office/drawing/2014/main" xmlns="" id="{3569D2E5-47C0-4140-9C1A-376536186C5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382000" y="6072188"/>
              <a:ext cx="300038" cy="298450"/>
            </a:xfrm>
            <a:custGeom>
              <a:avLst/>
              <a:gdLst>
                <a:gd name="T0" fmla="*/ 148 w 189"/>
                <a:gd name="T1" fmla="*/ 0 h 189"/>
                <a:gd name="T2" fmla="*/ 0 w 189"/>
                <a:gd name="T3" fmla="*/ 148 h 189"/>
                <a:gd name="T4" fmla="*/ 148 w 189"/>
                <a:gd name="T5" fmla="*/ 148 h 189"/>
                <a:gd name="T6" fmla="*/ 148 w 189"/>
                <a:gd name="T7" fmla="*/ 0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9" h="189">
                  <a:moveTo>
                    <a:pt x="148" y="0"/>
                  </a:moveTo>
                  <a:cubicBezTo>
                    <a:pt x="0" y="148"/>
                    <a:pt x="0" y="148"/>
                    <a:pt x="0" y="148"/>
                  </a:cubicBezTo>
                  <a:cubicBezTo>
                    <a:pt x="41" y="189"/>
                    <a:pt x="107" y="189"/>
                    <a:pt x="148" y="148"/>
                  </a:cubicBezTo>
                  <a:cubicBezTo>
                    <a:pt x="189" y="107"/>
                    <a:pt x="189" y="41"/>
                    <a:pt x="148" y="0"/>
                  </a:cubicBezTo>
                  <a:close/>
                </a:path>
              </a:pathLst>
            </a:custGeom>
            <a:solidFill>
              <a:srgbClr val="479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08" name="Oval 401">
              <a:extLst>
                <a:ext uri="{FF2B5EF4-FFF2-40B4-BE49-F238E27FC236}">
                  <a16:creationId xmlns:a16="http://schemas.microsoft.com/office/drawing/2014/main" xmlns="" id="{E41BCCA6-4142-46ED-BC11-F7ADB2F3E9A6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378825" y="6069013"/>
              <a:ext cx="241300" cy="241300"/>
            </a:xfrm>
            <a:prstGeom prst="ellipse">
              <a:avLst/>
            </a:prstGeom>
            <a:solidFill>
              <a:srgbClr val="227D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09" name="Freeform 402">
              <a:extLst>
                <a:ext uri="{FF2B5EF4-FFF2-40B4-BE49-F238E27FC236}">
                  <a16:creationId xmlns:a16="http://schemas.microsoft.com/office/drawing/2014/main" xmlns="" id="{D2199D56-3B96-455A-A7CE-17AB31714F4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367713" y="6057901"/>
              <a:ext cx="214313" cy="214313"/>
            </a:xfrm>
            <a:custGeom>
              <a:avLst/>
              <a:gdLst>
                <a:gd name="T0" fmla="*/ 135 w 135"/>
                <a:gd name="T1" fmla="*/ 28 h 135"/>
                <a:gd name="T2" fmla="*/ 30 w 135"/>
                <a:gd name="T3" fmla="*/ 29 h 135"/>
                <a:gd name="T4" fmla="*/ 28 w 135"/>
                <a:gd name="T5" fmla="*/ 135 h 135"/>
                <a:gd name="T6" fmla="*/ 135 w 135"/>
                <a:gd name="T7" fmla="*/ 28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5" h="135">
                  <a:moveTo>
                    <a:pt x="135" y="28"/>
                  </a:moveTo>
                  <a:cubicBezTo>
                    <a:pt x="106" y="0"/>
                    <a:pt x="59" y="0"/>
                    <a:pt x="30" y="29"/>
                  </a:cubicBezTo>
                  <a:cubicBezTo>
                    <a:pt x="0" y="59"/>
                    <a:pt x="0" y="105"/>
                    <a:pt x="28" y="135"/>
                  </a:cubicBezTo>
                  <a:lnTo>
                    <a:pt x="135" y="28"/>
                  </a:lnTo>
                  <a:close/>
                </a:path>
              </a:pathLst>
            </a:custGeom>
            <a:solidFill>
              <a:srgbClr val="14836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10" name="Freeform 403">
              <a:extLst>
                <a:ext uri="{FF2B5EF4-FFF2-40B4-BE49-F238E27FC236}">
                  <a16:creationId xmlns:a16="http://schemas.microsoft.com/office/drawing/2014/main" xmlns="" id="{57B75F76-9BFE-4DA3-B939-4EF90736B39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456613" y="6127751"/>
              <a:ext cx="88900" cy="133350"/>
            </a:xfrm>
            <a:custGeom>
              <a:avLst/>
              <a:gdLst>
                <a:gd name="T0" fmla="*/ 21 w 56"/>
                <a:gd name="T1" fmla="*/ 61 h 84"/>
                <a:gd name="T2" fmla="*/ 2 w 56"/>
                <a:gd name="T3" fmla="*/ 61 h 84"/>
                <a:gd name="T4" fmla="*/ 2 w 56"/>
                <a:gd name="T5" fmla="*/ 49 h 84"/>
                <a:gd name="T6" fmla="*/ 21 w 56"/>
                <a:gd name="T7" fmla="*/ 49 h 84"/>
                <a:gd name="T8" fmla="*/ 21 w 56"/>
                <a:gd name="T9" fmla="*/ 43 h 84"/>
                <a:gd name="T10" fmla="*/ 2 w 56"/>
                <a:gd name="T11" fmla="*/ 43 h 84"/>
                <a:gd name="T12" fmla="*/ 2 w 56"/>
                <a:gd name="T13" fmla="*/ 32 h 84"/>
                <a:gd name="T14" fmla="*/ 15 w 56"/>
                <a:gd name="T15" fmla="*/ 32 h 84"/>
                <a:gd name="T16" fmla="*/ 0 w 56"/>
                <a:gd name="T17" fmla="*/ 0 h 84"/>
                <a:gd name="T18" fmla="*/ 15 w 56"/>
                <a:gd name="T19" fmla="*/ 0 h 84"/>
                <a:gd name="T20" fmla="*/ 25 w 56"/>
                <a:gd name="T21" fmla="*/ 22 h 84"/>
                <a:gd name="T22" fmla="*/ 28 w 56"/>
                <a:gd name="T23" fmla="*/ 29 h 84"/>
                <a:gd name="T24" fmla="*/ 31 w 56"/>
                <a:gd name="T25" fmla="*/ 22 h 84"/>
                <a:gd name="T26" fmla="*/ 41 w 56"/>
                <a:gd name="T27" fmla="*/ 0 h 84"/>
                <a:gd name="T28" fmla="*/ 56 w 56"/>
                <a:gd name="T29" fmla="*/ 0 h 84"/>
                <a:gd name="T30" fmla="*/ 41 w 56"/>
                <a:gd name="T31" fmla="*/ 32 h 84"/>
                <a:gd name="T32" fmla="*/ 54 w 56"/>
                <a:gd name="T33" fmla="*/ 32 h 84"/>
                <a:gd name="T34" fmla="*/ 54 w 56"/>
                <a:gd name="T35" fmla="*/ 43 h 84"/>
                <a:gd name="T36" fmla="*/ 35 w 56"/>
                <a:gd name="T37" fmla="*/ 43 h 84"/>
                <a:gd name="T38" fmla="*/ 35 w 56"/>
                <a:gd name="T39" fmla="*/ 49 h 84"/>
                <a:gd name="T40" fmla="*/ 54 w 56"/>
                <a:gd name="T41" fmla="*/ 49 h 84"/>
                <a:gd name="T42" fmla="*/ 54 w 56"/>
                <a:gd name="T43" fmla="*/ 61 h 84"/>
                <a:gd name="T44" fmla="*/ 35 w 56"/>
                <a:gd name="T45" fmla="*/ 61 h 84"/>
                <a:gd name="T46" fmla="*/ 35 w 56"/>
                <a:gd name="T47" fmla="*/ 84 h 84"/>
                <a:gd name="T48" fmla="*/ 21 w 56"/>
                <a:gd name="T49" fmla="*/ 84 h 84"/>
                <a:gd name="T50" fmla="*/ 21 w 56"/>
                <a:gd name="T51" fmla="*/ 61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6" h="84">
                  <a:moveTo>
                    <a:pt x="21" y="61"/>
                  </a:moveTo>
                  <a:cubicBezTo>
                    <a:pt x="2" y="61"/>
                    <a:pt x="2" y="61"/>
                    <a:pt x="2" y="61"/>
                  </a:cubicBezTo>
                  <a:cubicBezTo>
                    <a:pt x="2" y="49"/>
                    <a:pt x="2" y="49"/>
                    <a:pt x="2" y="49"/>
                  </a:cubicBezTo>
                  <a:cubicBezTo>
                    <a:pt x="21" y="49"/>
                    <a:pt x="21" y="49"/>
                    <a:pt x="21" y="49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" y="43"/>
                    <a:pt x="2" y="43"/>
                    <a:pt x="2" y="43"/>
                  </a:cubicBezTo>
                  <a:cubicBezTo>
                    <a:pt x="2" y="32"/>
                    <a:pt x="2" y="32"/>
                    <a:pt x="2" y="32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6" y="25"/>
                    <a:pt x="27" y="27"/>
                    <a:pt x="28" y="29"/>
                  </a:cubicBezTo>
                  <a:cubicBezTo>
                    <a:pt x="29" y="27"/>
                    <a:pt x="29" y="24"/>
                    <a:pt x="31" y="22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54" y="32"/>
                    <a:pt x="54" y="32"/>
                    <a:pt x="54" y="32"/>
                  </a:cubicBezTo>
                  <a:cubicBezTo>
                    <a:pt x="54" y="43"/>
                    <a:pt x="54" y="43"/>
                    <a:pt x="54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49"/>
                    <a:pt x="35" y="49"/>
                    <a:pt x="35" y="49"/>
                  </a:cubicBezTo>
                  <a:cubicBezTo>
                    <a:pt x="54" y="49"/>
                    <a:pt x="54" y="49"/>
                    <a:pt x="54" y="49"/>
                  </a:cubicBezTo>
                  <a:cubicBezTo>
                    <a:pt x="54" y="61"/>
                    <a:pt x="54" y="61"/>
                    <a:pt x="54" y="61"/>
                  </a:cubicBezTo>
                  <a:cubicBezTo>
                    <a:pt x="35" y="61"/>
                    <a:pt x="35" y="61"/>
                    <a:pt x="35" y="61"/>
                  </a:cubicBezTo>
                  <a:cubicBezTo>
                    <a:pt x="35" y="84"/>
                    <a:pt x="35" y="84"/>
                    <a:pt x="35" y="84"/>
                  </a:cubicBezTo>
                  <a:cubicBezTo>
                    <a:pt x="21" y="84"/>
                    <a:pt x="21" y="84"/>
                    <a:pt x="21" y="84"/>
                  </a:cubicBezTo>
                  <a:cubicBezTo>
                    <a:pt x="21" y="61"/>
                    <a:pt x="21" y="61"/>
                    <a:pt x="21" y="61"/>
                  </a:cubicBezTo>
                  <a:close/>
                </a:path>
              </a:pathLst>
            </a:custGeom>
            <a:solidFill>
              <a:srgbClr val="62B2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11" name="Freeform 404">
              <a:extLst>
                <a:ext uri="{FF2B5EF4-FFF2-40B4-BE49-F238E27FC236}">
                  <a16:creationId xmlns:a16="http://schemas.microsoft.com/office/drawing/2014/main" xmlns="" id="{AF27E7AC-33FE-43AC-B489-12AD61B59A1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474075" y="6175376"/>
              <a:ext cx="68263" cy="85725"/>
            </a:xfrm>
            <a:custGeom>
              <a:avLst/>
              <a:gdLst>
                <a:gd name="T0" fmla="*/ 31 w 43"/>
                <a:gd name="T1" fmla="*/ 0 h 54"/>
                <a:gd name="T2" fmla="*/ 0 w 43"/>
                <a:gd name="T3" fmla="*/ 31 h 54"/>
                <a:gd name="T4" fmla="*/ 10 w 43"/>
                <a:gd name="T5" fmla="*/ 31 h 54"/>
                <a:gd name="T6" fmla="*/ 10 w 43"/>
                <a:gd name="T7" fmla="*/ 54 h 54"/>
                <a:gd name="T8" fmla="*/ 24 w 43"/>
                <a:gd name="T9" fmla="*/ 54 h 54"/>
                <a:gd name="T10" fmla="*/ 24 w 43"/>
                <a:gd name="T11" fmla="*/ 31 h 54"/>
                <a:gd name="T12" fmla="*/ 43 w 43"/>
                <a:gd name="T13" fmla="*/ 31 h 54"/>
                <a:gd name="T14" fmla="*/ 43 w 43"/>
                <a:gd name="T15" fmla="*/ 19 h 54"/>
                <a:gd name="T16" fmla="*/ 24 w 43"/>
                <a:gd name="T17" fmla="*/ 19 h 54"/>
                <a:gd name="T18" fmla="*/ 24 w 43"/>
                <a:gd name="T19" fmla="*/ 13 h 54"/>
                <a:gd name="T20" fmla="*/ 43 w 43"/>
                <a:gd name="T21" fmla="*/ 13 h 54"/>
                <a:gd name="T22" fmla="*/ 43 w 43"/>
                <a:gd name="T23" fmla="*/ 2 h 54"/>
                <a:gd name="T24" fmla="*/ 30 w 43"/>
                <a:gd name="T25" fmla="*/ 2 h 54"/>
                <a:gd name="T26" fmla="*/ 31 w 43"/>
                <a:gd name="T27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3" h="54">
                  <a:moveTo>
                    <a:pt x="31" y="0"/>
                  </a:moveTo>
                  <a:lnTo>
                    <a:pt x="0" y="31"/>
                  </a:lnTo>
                  <a:lnTo>
                    <a:pt x="10" y="31"/>
                  </a:lnTo>
                  <a:lnTo>
                    <a:pt x="10" y="54"/>
                  </a:lnTo>
                  <a:lnTo>
                    <a:pt x="24" y="54"/>
                  </a:lnTo>
                  <a:lnTo>
                    <a:pt x="24" y="31"/>
                  </a:lnTo>
                  <a:lnTo>
                    <a:pt x="43" y="31"/>
                  </a:lnTo>
                  <a:lnTo>
                    <a:pt x="43" y="19"/>
                  </a:lnTo>
                  <a:lnTo>
                    <a:pt x="24" y="19"/>
                  </a:lnTo>
                  <a:lnTo>
                    <a:pt x="24" y="13"/>
                  </a:lnTo>
                  <a:lnTo>
                    <a:pt x="43" y="13"/>
                  </a:lnTo>
                  <a:lnTo>
                    <a:pt x="43" y="2"/>
                  </a:lnTo>
                  <a:lnTo>
                    <a:pt x="30" y="2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5FB0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82" name="文本占位符 13"/>
          <p:cNvSpPr>
            <a:spLocks noGrp="1"/>
          </p:cNvSpPr>
          <p:nvPr>
            <p:ph type="body" sz="quarter" idx="11" hasCustomPrompt="1"/>
          </p:nvPr>
        </p:nvSpPr>
        <p:spPr>
          <a:xfrm>
            <a:off x="5303634" y="3294659"/>
            <a:ext cx="1584733" cy="296271"/>
          </a:xfrm>
          <a:prstGeom prst="roundRect">
            <a:avLst>
              <a:gd name="adj" fmla="val 50000"/>
            </a:avLst>
          </a:prstGeom>
          <a:gradFill>
            <a:gsLst>
              <a:gs pos="6000">
                <a:schemeClr val="accent2">
                  <a:lumMod val="75000"/>
                </a:schemeClr>
              </a:gs>
              <a:gs pos="91000">
                <a:schemeClr val="accent2"/>
              </a:gs>
            </a:gsLst>
            <a:lin ang="0" scaled="0"/>
          </a:gradFill>
        </p:spPr>
        <p:txBody>
          <a:bodyPr vert="horz" anchor="ctr">
            <a:noAutofit/>
          </a:bodyPr>
          <a:lstStyle>
            <a:lvl1pPr marL="0" indent="0" algn="ctr">
              <a:buNone/>
              <a:defRPr sz="1500" b="0">
                <a:solidFill>
                  <a:schemeClr val="bg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Date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825868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标题 1"/>
          <p:cNvSpPr>
            <a:spLocks noGrp="1"/>
          </p:cNvSpPr>
          <p:nvPr userDrawn="1">
            <p:ph type="title"/>
          </p:nvPr>
        </p:nvSpPr>
        <p:spPr>
          <a:xfrm>
            <a:off x="4854951" y="3616612"/>
            <a:ext cx="5419185" cy="895350"/>
          </a:xfrm>
        </p:spPr>
        <p:txBody>
          <a:bodyPr anchor="b">
            <a:normAutofit/>
          </a:bodyPr>
          <a:lstStyle>
            <a:lvl1pPr algn="l">
              <a:defRPr sz="24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zh-CN" altLang="en-US" dirty="0"/>
          </a:p>
        </p:txBody>
      </p:sp>
      <p:sp>
        <p:nvSpPr>
          <p:cNvPr id="21" name="文本占位符 2"/>
          <p:cNvSpPr>
            <a:spLocks noGrp="1"/>
          </p:cNvSpPr>
          <p:nvPr userDrawn="1">
            <p:ph type="body" idx="1"/>
          </p:nvPr>
        </p:nvSpPr>
        <p:spPr>
          <a:xfrm>
            <a:off x="4854950" y="4533488"/>
            <a:ext cx="5419185" cy="1015623"/>
          </a:xfrm>
        </p:spPr>
        <p:txBody>
          <a:bodyPr anchor="t">
            <a:normAutofit/>
          </a:bodyPr>
          <a:lstStyle>
            <a:lvl1pPr marL="0" indent="0" algn="l">
              <a:lnSpc>
                <a:spcPct val="100000"/>
              </a:lnSpc>
              <a:buNone/>
              <a:defRPr sz="1100">
                <a:solidFill>
                  <a:schemeClr val="tx1"/>
                </a:solidFill>
              </a:defRPr>
            </a:lvl1pPr>
            <a:lvl2pPr marL="45717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5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8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0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2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4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grpSp>
        <p:nvGrpSpPr>
          <p:cNvPr id="68" name="组合 67">
            <a:extLst>
              <a:ext uri="{FF2B5EF4-FFF2-40B4-BE49-F238E27FC236}">
                <a16:creationId xmlns:a16="http://schemas.microsoft.com/office/drawing/2014/main" xmlns="" id="{1580C420-91C7-4378-8785-D4B36A93F7DC}"/>
              </a:ext>
            </a:extLst>
          </p:cNvPr>
          <p:cNvGrpSpPr/>
          <p:nvPr userDrawn="1"/>
        </p:nvGrpSpPr>
        <p:grpSpPr>
          <a:xfrm>
            <a:off x="1566510" y="669164"/>
            <a:ext cx="9104418" cy="2920952"/>
            <a:chOff x="654050" y="3124201"/>
            <a:chExt cx="10971213" cy="3519872"/>
          </a:xfrm>
        </p:grpSpPr>
        <p:sp>
          <p:nvSpPr>
            <p:cNvPr id="69" name="Oval 68">
              <a:extLst>
                <a:ext uri="{FF2B5EF4-FFF2-40B4-BE49-F238E27FC236}">
                  <a16:creationId xmlns:a16="http://schemas.microsoft.com/office/drawing/2014/main" xmlns="" id="{73E542AE-FC78-4AE7-9B50-37E0732CE21A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239250" y="5989638"/>
              <a:ext cx="361950" cy="360363"/>
            </a:xfrm>
            <a:prstGeom prst="ellipse">
              <a:avLst/>
            </a:prstGeom>
            <a:solidFill>
              <a:srgbClr val="3491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69">
              <a:extLst>
                <a:ext uri="{FF2B5EF4-FFF2-40B4-BE49-F238E27FC236}">
                  <a16:creationId xmlns:a16="http://schemas.microsoft.com/office/drawing/2014/main" xmlns="" id="{6EC186AA-B34A-448D-879B-9819D4E4C0D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293225" y="6043613"/>
              <a:ext cx="325438" cy="323850"/>
            </a:xfrm>
            <a:custGeom>
              <a:avLst/>
              <a:gdLst>
                <a:gd name="T0" fmla="*/ 161 w 205"/>
                <a:gd name="T1" fmla="*/ 0 h 205"/>
                <a:gd name="T2" fmla="*/ 0 w 205"/>
                <a:gd name="T3" fmla="*/ 161 h 205"/>
                <a:gd name="T4" fmla="*/ 161 w 205"/>
                <a:gd name="T5" fmla="*/ 161 h 205"/>
                <a:gd name="T6" fmla="*/ 161 w 205"/>
                <a:gd name="T7" fmla="*/ 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205">
                  <a:moveTo>
                    <a:pt x="161" y="0"/>
                  </a:moveTo>
                  <a:cubicBezTo>
                    <a:pt x="0" y="161"/>
                    <a:pt x="0" y="161"/>
                    <a:pt x="0" y="161"/>
                  </a:cubicBezTo>
                  <a:cubicBezTo>
                    <a:pt x="44" y="205"/>
                    <a:pt x="116" y="205"/>
                    <a:pt x="161" y="161"/>
                  </a:cubicBezTo>
                  <a:cubicBezTo>
                    <a:pt x="205" y="116"/>
                    <a:pt x="205" y="44"/>
                    <a:pt x="161" y="0"/>
                  </a:cubicBezTo>
                  <a:close/>
                </a:path>
              </a:pathLst>
            </a:custGeom>
            <a:solidFill>
              <a:srgbClr val="479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Oval 70">
              <a:extLst>
                <a:ext uri="{FF2B5EF4-FFF2-40B4-BE49-F238E27FC236}">
                  <a16:creationId xmlns:a16="http://schemas.microsoft.com/office/drawing/2014/main" xmlns="" id="{D00D083D-9FD1-4FDF-AC44-9654E4C8035D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288462" y="6038851"/>
              <a:ext cx="263525" cy="263525"/>
            </a:xfrm>
            <a:prstGeom prst="ellipse">
              <a:avLst/>
            </a:prstGeom>
            <a:solidFill>
              <a:srgbClr val="227D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71">
              <a:extLst>
                <a:ext uri="{FF2B5EF4-FFF2-40B4-BE49-F238E27FC236}">
                  <a16:creationId xmlns:a16="http://schemas.microsoft.com/office/drawing/2014/main" xmlns="" id="{C63A878E-A249-4A7A-81C7-45A7373EA9C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275762" y="6026151"/>
              <a:ext cx="234950" cy="234950"/>
            </a:xfrm>
            <a:custGeom>
              <a:avLst/>
              <a:gdLst>
                <a:gd name="T0" fmla="*/ 148 w 148"/>
                <a:gd name="T1" fmla="*/ 31 h 148"/>
                <a:gd name="T2" fmla="*/ 33 w 148"/>
                <a:gd name="T3" fmla="*/ 33 h 148"/>
                <a:gd name="T4" fmla="*/ 31 w 148"/>
                <a:gd name="T5" fmla="*/ 148 h 148"/>
                <a:gd name="T6" fmla="*/ 148 w 148"/>
                <a:gd name="T7" fmla="*/ 3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8" h="148">
                  <a:moveTo>
                    <a:pt x="148" y="31"/>
                  </a:moveTo>
                  <a:cubicBezTo>
                    <a:pt x="115" y="0"/>
                    <a:pt x="64" y="1"/>
                    <a:pt x="33" y="33"/>
                  </a:cubicBezTo>
                  <a:cubicBezTo>
                    <a:pt x="1" y="64"/>
                    <a:pt x="0" y="116"/>
                    <a:pt x="31" y="148"/>
                  </a:cubicBezTo>
                  <a:lnTo>
                    <a:pt x="148" y="31"/>
                  </a:lnTo>
                  <a:close/>
                </a:path>
              </a:pathLst>
            </a:custGeom>
            <a:solidFill>
              <a:srgbClr val="14836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72">
              <a:extLst>
                <a:ext uri="{FF2B5EF4-FFF2-40B4-BE49-F238E27FC236}">
                  <a16:creationId xmlns:a16="http://schemas.microsoft.com/office/drawing/2014/main" xmlns="" id="{FC893B92-0DD4-4962-B87F-492B37B8FEA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372600" y="6103938"/>
              <a:ext cx="98425" cy="144463"/>
            </a:xfrm>
            <a:custGeom>
              <a:avLst/>
              <a:gdLst>
                <a:gd name="T0" fmla="*/ 23 w 62"/>
                <a:gd name="T1" fmla="*/ 66 h 91"/>
                <a:gd name="T2" fmla="*/ 3 w 62"/>
                <a:gd name="T3" fmla="*/ 66 h 91"/>
                <a:gd name="T4" fmla="*/ 3 w 62"/>
                <a:gd name="T5" fmla="*/ 54 h 91"/>
                <a:gd name="T6" fmla="*/ 23 w 62"/>
                <a:gd name="T7" fmla="*/ 54 h 91"/>
                <a:gd name="T8" fmla="*/ 23 w 62"/>
                <a:gd name="T9" fmla="*/ 47 h 91"/>
                <a:gd name="T10" fmla="*/ 3 w 62"/>
                <a:gd name="T11" fmla="*/ 47 h 91"/>
                <a:gd name="T12" fmla="*/ 3 w 62"/>
                <a:gd name="T13" fmla="*/ 35 h 91"/>
                <a:gd name="T14" fmla="*/ 17 w 62"/>
                <a:gd name="T15" fmla="*/ 35 h 91"/>
                <a:gd name="T16" fmla="*/ 0 w 62"/>
                <a:gd name="T17" fmla="*/ 0 h 91"/>
                <a:gd name="T18" fmla="*/ 17 w 62"/>
                <a:gd name="T19" fmla="*/ 0 h 91"/>
                <a:gd name="T20" fmla="*/ 28 w 62"/>
                <a:gd name="T21" fmla="*/ 24 h 91"/>
                <a:gd name="T22" fmla="*/ 31 w 62"/>
                <a:gd name="T23" fmla="*/ 31 h 91"/>
                <a:gd name="T24" fmla="*/ 34 w 62"/>
                <a:gd name="T25" fmla="*/ 24 h 91"/>
                <a:gd name="T26" fmla="*/ 45 w 62"/>
                <a:gd name="T27" fmla="*/ 0 h 91"/>
                <a:gd name="T28" fmla="*/ 62 w 62"/>
                <a:gd name="T29" fmla="*/ 0 h 91"/>
                <a:gd name="T30" fmla="*/ 45 w 62"/>
                <a:gd name="T31" fmla="*/ 35 h 91"/>
                <a:gd name="T32" fmla="*/ 59 w 62"/>
                <a:gd name="T33" fmla="*/ 35 h 91"/>
                <a:gd name="T34" fmla="*/ 59 w 62"/>
                <a:gd name="T35" fmla="*/ 47 h 91"/>
                <a:gd name="T36" fmla="*/ 38 w 62"/>
                <a:gd name="T37" fmla="*/ 47 h 91"/>
                <a:gd name="T38" fmla="*/ 38 w 62"/>
                <a:gd name="T39" fmla="*/ 54 h 91"/>
                <a:gd name="T40" fmla="*/ 59 w 62"/>
                <a:gd name="T41" fmla="*/ 54 h 91"/>
                <a:gd name="T42" fmla="*/ 59 w 62"/>
                <a:gd name="T43" fmla="*/ 66 h 91"/>
                <a:gd name="T44" fmla="*/ 38 w 62"/>
                <a:gd name="T45" fmla="*/ 66 h 91"/>
                <a:gd name="T46" fmla="*/ 38 w 62"/>
                <a:gd name="T47" fmla="*/ 91 h 91"/>
                <a:gd name="T48" fmla="*/ 23 w 62"/>
                <a:gd name="T49" fmla="*/ 91 h 91"/>
                <a:gd name="T50" fmla="*/ 23 w 62"/>
                <a:gd name="T51" fmla="*/ 6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2" h="91">
                  <a:moveTo>
                    <a:pt x="23" y="66"/>
                  </a:moveTo>
                  <a:cubicBezTo>
                    <a:pt x="3" y="66"/>
                    <a:pt x="3" y="66"/>
                    <a:pt x="3" y="66"/>
                  </a:cubicBezTo>
                  <a:cubicBezTo>
                    <a:pt x="3" y="54"/>
                    <a:pt x="3" y="54"/>
                    <a:pt x="3" y="54"/>
                  </a:cubicBezTo>
                  <a:cubicBezTo>
                    <a:pt x="23" y="54"/>
                    <a:pt x="23" y="54"/>
                    <a:pt x="23" y="54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3" y="47"/>
                    <a:pt x="3" y="47"/>
                    <a:pt x="3" y="47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28" y="24"/>
                    <a:pt x="28" y="24"/>
                    <a:pt x="28" y="24"/>
                  </a:cubicBezTo>
                  <a:cubicBezTo>
                    <a:pt x="29" y="26"/>
                    <a:pt x="30" y="29"/>
                    <a:pt x="31" y="31"/>
                  </a:cubicBezTo>
                  <a:cubicBezTo>
                    <a:pt x="31" y="29"/>
                    <a:pt x="32" y="26"/>
                    <a:pt x="34" y="24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59" y="35"/>
                    <a:pt x="59" y="35"/>
                    <a:pt x="59" y="35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38" y="47"/>
                    <a:pt x="38" y="47"/>
                    <a:pt x="38" y="47"/>
                  </a:cubicBezTo>
                  <a:cubicBezTo>
                    <a:pt x="38" y="54"/>
                    <a:pt x="38" y="54"/>
                    <a:pt x="38" y="54"/>
                  </a:cubicBezTo>
                  <a:cubicBezTo>
                    <a:pt x="59" y="54"/>
                    <a:pt x="59" y="54"/>
                    <a:pt x="59" y="54"/>
                  </a:cubicBezTo>
                  <a:cubicBezTo>
                    <a:pt x="59" y="66"/>
                    <a:pt x="59" y="66"/>
                    <a:pt x="59" y="66"/>
                  </a:cubicBezTo>
                  <a:cubicBezTo>
                    <a:pt x="38" y="66"/>
                    <a:pt x="38" y="66"/>
                    <a:pt x="38" y="66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23" y="91"/>
                    <a:pt x="23" y="91"/>
                    <a:pt x="23" y="91"/>
                  </a:cubicBezTo>
                  <a:cubicBezTo>
                    <a:pt x="23" y="66"/>
                    <a:pt x="23" y="66"/>
                    <a:pt x="23" y="66"/>
                  </a:cubicBezTo>
                  <a:close/>
                </a:path>
              </a:pathLst>
            </a:custGeom>
            <a:solidFill>
              <a:srgbClr val="62B2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73">
              <a:extLst>
                <a:ext uri="{FF2B5EF4-FFF2-40B4-BE49-F238E27FC236}">
                  <a16:creationId xmlns:a16="http://schemas.microsoft.com/office/drawing/2014/main" xmlns="" id="{1F87AD17-CB56-454D-A2BF-6FBD1D73117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393237" y="6156326"/>
              <a:ext cx="73025" cy="92075"/>
            </a:xfrm>
            <a:custGeom>
              <a:avLst/>
              <a:gdLst>
                <a:gd name="T0" fmla="*/ 33 w 46"/>
                <a:gd name="T1" fmla="*/ 0 h 58"/>
                <a:gd name="T2" fmla="*/ 0 w 46"/>
                <a:gd name="T3" fmla="*/ 33 h 58"/>
                <a:gd name="T4" fmla="*/ 10 w 46"/>
                <a:gd name="T5" fmla="*/ 33 h 58"/>
                <a:gd name="T6" fmla="*/ 10 w 46"/>
                <a:gd name="T7" fmla="*/ 58 h 58"/>
                <a:gd name="T8" fmla="*/ 25 w 46"/>
                <a:gd name="T9" fmla="*/ 58 h 58"/>
                <a:gd name="T10" fmla="*/ 25 w 46"/>
                <a:gd name="T11" fmla="*/ 33 h 58"/>
                <a:gd name="T12" fmla="*/ 46 w 46"/>
                <a:gd name="T13" fmla="*/ 33 h 58"/>
                <a:gd name="T14" fmla="*/ 46 w 46"/>
                <a:gd name="T15" fmla="*/ 21 h 58"/>
                <a:gd name="T16" fmla="*/ 25 w 46"/>
                <a:gd name="T17" fmla="*/ 21 h 58"/>
                <a:gd name="T18" fmla="*/ 25 w 46"/>
                <a:gd name="T19" fmla="*/ 14 h 58"/>
                <a:gd name="T20" fmla="*/ 46 w 46"/>
                <a:gd name="T21" fmla="*/ 14 h 58"/>
                <a:gd name="T22" fmla="*/ 46 w 46"/>
                <a:gd name="T23" fmla="*/ 2 h 58"/>
                <a:gd name="T24" fmla="*/ 32 w 46"/>
                <a:gd name="T25" fmla="*/ 2 h 58"/>
                <a:gd name="T26" fmla="*/ 33 w 46"/>
                <a:gd name="T27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6" h="58">
                  <a:moveTo>
                    <a:pt x="33" y="0"/>
                  </a:moveTo>
                  <a:lnTo>
                    <a:pt x="0" y="33"/>
                  </a:lnTo>
                  <a:lnTo>
                    <a:pt x="10" y="33"/>
                  </a:lnTo>
                  <a:lnTo>
                    <a:pt x="10" y="58"/>
                  </a:lnTo>
                  <a:lnTo>
                    <a:pt x="25" y="58"/>
                  </a:lnTo>
                  <a:lnTo>
                    <a:pt x="25" y="33"/>
                  </a:lnTo>
                  <a:lnTo>
                    <a:pt x="46" y="33"/>
                  </a:lnTo>
                  <a:lnTo>
                    <a:pt x="46" y="21"/>
                  </a:lnTo>
                  <a:lnTo>
                    <a:pt x="25" y="21"/>
                  </a:lnTo>
                  <a:lnTo>
                    <a:pt x="25" y="14"/>
                  </a:lnTo>
                  <a:lnTo>
                    <a:pt x="46" y="14"/>
                  </a:lnTo>
                  <a:lnTo>
                    <a:pt x="46" y="2"/>
                  </a:lnTo>
                  <a:lnTo>
                    <a:pt x="32" y="2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5FB0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Oval 74">
              <a:extLst>
                <a:ext uri="{FF2B5EF4-FFF2-40B4-BE49-F238E27FC236}">
                  <a16:creationId xmlns:a16="http://schemas.microsoft.com/office/drawing/2014/main" xmlns="" id="{07C5C2F3-3823-4FB8-9583-B6D5C1F36FFA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751887" y="4652963"/>
              <a:ext cx="496888" cy="496888"/>
            </a:xfrm>
            <a:prstGeom prst="ellipse">
              <a:avLst/>
            </a:prstGeom>
            <a:solidFill>
              <a:srgbClr val="3491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75">
              <a:extLst>
                <a:ext uri="{FF2B5EF4-FFF2-40B4-BE49-F238E27FC236}">
                  <a16:creationId xmlns:a16="http://schemas.microsoft.com/office/drawing/2014/main" xmlns="" id="{895B8382-637C-42E0-AFB4-77E48A1A887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824912" y="4725988"/>
              <a:ext cx="449263" cy="447675"/>
            </a:xfrm>
            <a:custGeom>
              <a:avLst/>
              <a:gdLst>
                <a:gd name="T0" fmla="*/ 221 w 283"/>
                <a:gd name="T1" fmla="*/ 0 h 282"/>
                <a:gd name="T2" fmla="*/ 0 w 283"/>
                <a:gd name="T3" fmla="*/ 221 h 282"/>
                <a:gd name="T4" fmla="*/ 221 w 283"/>
                <a:gd name="T5" fmla="*/ 221 h 282"/>
                <a:gd name="T6" fmla="*/ 221 w 283"/>
                <a:gd name="T7" fmla="*/ 0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3" h="282">
                  <a:moveTo>
                    <a:pt x="221" y="0"/>
                  </a:moveTo>
                  <a:cubicBezTo>
                    <a:pt x="0" y="221"/>
                    <a:pt x="0" y="221"/>
                    <a:pt x="0" y="221"/>
                  </a:cubicBezTo>
                  <a:cubicBezTo>
                    <a:pt x="61" y="282"/>
                    <a:pt x="160" y="282"/>
                    <a:pt x="221" y="221"/>
                  </a:cubicBezTo>
                  <a:cubicBezTo>
                    <a:pt x="283" y="160"/>
                    <a:pt x="283" y="61"/>
                    <a:pt x="221" y="0"/>
                  </a:cubicBezTo>
                  <a:close/>
                </a:path>
              </a:pathLst>
            </a:custGeom>
            <a:solidFill>
              <a:srgbClr val="479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Oval 76">
              <a:extLst>
                <a:ext uri="{FF2B5EF4-FFF2-40B4-BE49-F238E27FC236}">
                  <a16:creationId xmlns:a16="http://schemas.microsoft.com/office/drawing/2014/main" xmlns="" id="{54067887-E3A0-4F63-A28D-BEB0E8473A2A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820150" y="4719638"/>
              <a:ext cx="361950" cy="361950"/>
            </a:xfrm>
            <a:prstGeom prst="ellipse">
              <a:avLst/>
            </a:prstGeom>
            <a:solidFill>
              <a:srgbClr val="227D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77">
              <a:extLst>
                <a:ext uri="{FF2B5EF4-FFF2-40B4-BE49-F238E27FC236}">
                  <a16:creationId xmlns:a16="http://schemas.microsoft.com/office/drawing/2014/main" xmlns="" id="{08BBDECE-079F-4B18-978E-77E388ABCBF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802687" y="4702176"/>
              <a:ext cx="322263" cy="322263"/>
            </a:xfrm>
            <a:custGeom>
              <a:avLst/>
              <a:gdLst>
                <a:gd name="T0" fmla="*/ 203 w 203"/>
                <a:gd name="T1" fmla="*/ 43 h 203"/>
                <a:gd name="T2" fmla="*/ 44 w 203"/>
                <a:gd name="T3" fmla="*/ 45 h 203"/>
                <a:gd name="T4" fmla="*/ 42 w 203"/>
                <a:gd name="T5" fmla="*/ 203 h 203"/>
                <a:gd name="T6" fmla="*/ 203 w 203"/>
                <a:gd name="T7" fmla="*/ 43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3" h="203">
                  <a:moveTo>
                    <a:pt x="203" y="43"/>
                  </a:moveTo>
                  <a:cubicBezTo>
                    <a:pt x="158" y="0"/>
                    <a:pt x="88" y="1"/>
                    <a:pt x="44" y="45"/>
                  </a:cubicBezTo>
                  <a:cubicBezTo>
                    <a:pt x="1" y="88"/>
                    <a:pt x="0" y="159"/>
                    <a:pt x="42" y="203"/>
                  </a:cubicBezTo>
                  <a:lnTo>
                    <a:pt x="203" y="43"/>
                  </a:lnTo>
                  <a:close/>
                </a:path>
              </a:pathLst>
            </a:custGeom>
            <a:solidFill>
              <a:srgbClr val="14836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78">
              <a:extLst>
                <a:ext uri="{FF2B5EF4-FFF2-40B4-BE49-F238E27FC236}">
                  <a16:creationId xmlns:a16="http://schemas.microsoft.com/office/drawing/2014/main" xmlns="" id="{94336278-71DF-43B5-86C6-03368FDCD8A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934450" y="4808538"/>
              <a:ext cx="134938" cy="200025"/>
            </a:xfrm>
            <a:custGeom>
              <a:avLst/>
              <a:gdLst>
                <a:gd name="T0" fmla="*/ 32 w 85"/>
                <a:gd name="T1" fmla="*/ 90 h 126"/>
                <a:gd name="T2" fmla="*/ 4 w 85"/>
                <a:gd name="T3" fmla="*/ 90 h 126"/>
                <a:gd name="T4" fmla="*/ 4 w 85"/>
                <a:gd name="T5" fmla="*/ 74 h 126"/>
                <a:gd name="T6" fmla="*/ 32 w 85"/>
                <a:gd name="T7" fmla="*/ 74 h 126"/>
                <a:gd name="T8" fmla="*/ 32 w 85"/>
                <a:gd name="T9" fmla="*/ 65 h 126"/>
                <a:gd name="T10" fmla="*/ 4 w 85"/>
                <a:gd name="T11" fmla="*/ 65 h 126"/>
                <a:gd name="T12" fmla="*/ 4 w 85"/>
                <a:gd name="T13" fmla="*/ 48 h 126"/>
                <a:gd name="T14" fmla="*/ 24 w 85"/>
                <a:gd name="T15" fmla="*/ 48 h 126"/>
                <a:gd name="T16" fmla="*/ 0 w 85"/>
                <a:gd name="T17" fmla="*/ 0 h 126"/>
                <a:gd name="T18" fmla="*/ 23 w 85"/>
                <a:gd name="T19" fmla="*/ 0 h 126"/>
                <a:gd name="T20" fmla="*/ 39 w 85"/>
                <a:gd name="T21" fmla="*/ 32 h 126"/>
                <a:gd name="T22" fmla="*/ 43 w 85"/>
                <a:gd name="T23" fmla="*/ 43 h 126"/>
                <a:gd name="T24" fmla="*/ 47 w 85"/>
                <a:gd name="T25" fmla="*/ 32 h 126"/>
                <a:gd name="T26" fmla="*/ 62 w 85"/>
                <a:gd name="T27" fmla="*/ 0 h 126"/>
                <a:gd name="T28" fmla="*/ 85 w 85"/>
                <a:gd name="T29" fmla="*/ 0 h 126"/>
                <a:gd name="T30" fmla="*/ 62 w 85"/>
                <a:gd name="T31" fmla="*/ 48 h 126"/>
                <a:gd name="T32" fmla="*/ 82 w 85"/>
                <a:gd name="T33" fmla="*/ 48 h 126"/>
                <a:gd name="T34" fmla="*/ 82 w 85"/>
                <a:gd name="T35" fmla="*/ 65 h 126"/>
                <a:gd name="T36" fmla="*/ 53 w 85"/>
                <a:gd name="T37" fmla="*/ 65 h 126"/>
                <a:gd name="T38" fmla="*/ 53 w 85"/>
                <a:gd name="T39" fmla="*/ 74 h 126"/>
                <a:gd name="T40" fmla="*/ 82 w 85"/>
                <a:gd name="T41" fmla="*/ 74 h 126"/>
                <a:gd name="T42" fmla="*/ 82 w 85"/>
                <a:gd name="T43" fmla="*/ 90 h 126"/>
                <a:gd name="T44" fmla="*/ 53 w 85"/>
                <a:gd name="T45" fmla="*/ 90 h 126"/>
                <a:gd name="T46" fmla="*/ 53 w 85"/>
                <a:gd name="T47" fmla="*/ 126 h 126"/>
                <a:gd name="T48" fmla="*/ 32 w 85"/>
                <a:gd name="T49" fmla="*/ 126 h 126"/>
                <a:gd name="T50" fmla="*/ 32 w 85"/>
                <a:gd name="T51" fmla="*/ 9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5" h="126">
                  <a:moveTo>
                    <a:pt x="32" y="90"/>
                  </a:moveTo>
                  <a:cubicBezTo>
                    <a:pt x="4" y="90"/>
                    <a:pt x="4" y="90"/>
                    <a:pt x="4" y="90"/>
                  </a:cubicBezTo>
                  <a:cubicBezTo>
                    <a:pt x="4" y="74"/>
                    <a:pt x="4" y="74"/>
                    <a:pt x="4" y="74"/>
                  </a:cubicBezTo>
                  <a:cubicBezTo>
                    <a:pt x="32" y="74"/>
                    <a:pt x="32" y="74"/>
                    <a:pt x="32" y="74"/>
                  </a:cubicBezTo>
                  <a:cubicBezTo>
                    <a:pt x="32" y="65"/>
                    <a:pt x="32" y="65"/>
                    <a:pt x="32" y="65"/>
                  </a:cubicBezTo>
                  <a:cubicBezTo>
                    <a:pt x="4" y="65"/>
                    <a:pt x="4" y="65"/>
                    <a:pt x="4" y="65"/>
                  </a:cubicBezTo>
                  <a:cubicBezTo>
                    <a:pt x="4" y="48"/>
                    <a:pt x="4" y="48"/>
                    <a:pt x="4" y="48"/>
                  </a:cubicBezTo>
                  <a:cubicBezTo>
                    <a:pt x="24" y="48"/>
                    <a:pt x="24" y="48"/>
                    <a:pt x="24" y="4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39" y="32"/>
                    <a:pt x="39" y="32"/>
                    <a:pt x="39" y="32"/>
                  </a:cubicBezTo>
                  <a:cubicBezTo>
                    <a:pt x="40" y="37"/>
                    <a:pt x="42" y="40"/>
                    <a:pt x="43" y="43"/>
                  </a:cubicBezTo>
                  <a:cubicBezTo>
                    <a:pt x="44" y="40"/>
                    <a:pt x="45" y="36"/>
                    <a:pt x="47" y="32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62" y="48"/>
                    <a:pt x="62" y="48"/>
                    <a:pt x="62" y="48"/>
                  </a:cubicBezTo>
                  <a:cubicBezTo>
                    <a:pt x="82" y="48"/>
                    <a:pt x="82" y="48"/>
                    <a:pt x="82" y="48"/>
                  </a:cubicBezTo>
                  <a:cubicBezTo>
                    <a:pt x="82" y="65"/>
                    <a:pt x="82" y="65"/>
                    <a:pt x="82" y="65"/>
                  </a:cubicBezTo>
                  <a:cubicBezTo>
                    <a:pt x="53" y="65"/>
                    <a:pt x="53" y="65"/>
                    <a:pt x="53" y="65"/>
                  </a:cubicBezTo>
                  <a:cubicBezTo>
                    <a:pt x="53" y="74"/>
                    <a:pt x="53" y="74"/>
                    <a:pt x="53" y="74"/>
                  </a:cubicBezTo>
                  <a:cubicBezTo>
                    <a:pt x="82" y="74"/>
                    <a:pt x="82" y="74"/>
                    <a:pt x="82" y="74"/>
                  </a:cubicBezTo>
                  <a:cubicBezTo>
                    <a:pt x="82" y="90"/>
                    <a:pt x="82" y="90"/>
                    <a:pt x="82" y="90"/>
                  </a:cubicBezTo>
                  <a:cubicBezTo>
                    <a:pt x="53" y="90"/>
                    <a:pt x="53" y="90"/>
                    <a:pt x="53" y="90"/>
                  </a:cubicBezTo>
                  <a:cubicBezTo>
                    <a:pt x="53" y="126"/>
                    <a:pt x="53" y="126"/>
                    <a:pt x="53" y="126"/>
                  </a:cubicBezTo>
                  <a:cubicBezTo>
                    <a:pt x="32" y="126"/>
                    <a:pt x="32" y="126"/>
                    <a:pt x="32" y="126"/>
                  </a:cubicBezTo>
                  <a:cubicBezTo>
                    <a:pt x="32" y="90"/>
                    <a:pt x="32" y="90"/>
                    <a:pt x="32" y="90"/>
                  </a:cubicBezTo>
                  <a:close/>
                </a:path>
              </a:pathLst>
            </a:custGeom>
            <a:solidFill>
              <a:srgbClr val="62B2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79">
              <a:extLst>
                <a:ext uri="{FF2B5EF4-FFF2-40B4-BE49-F238E27FC236}">
                  <a16:creationId xmlns:a16="http://schemas.microsoft.com/office/drawing/2014/main" xmlns="" id="{E099CC41-7B19-4D2D-BD51-9376E556609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963025" y="4879976"/>
              <a:ext cx="101600" cy="128588"/>
            </a:xfrm>
            <a:custGeom>
              <a:avLst/>
              <a:gdLst>
                <a:gd name="T0" fmla="*/ 45 w 64"/>
                <a:gd name="T1" fmla="*/ 0 h 81"/>
                <a:gd name="T2" fmla="*/ 0 w 64"/>
                <a:gd name="T3" fmla="*/ 45 h 81"/>
                <a:gd name="T4" fmla="*/ 14 w 64"/>
                <a:gd name="T5" fmla="*/ 45 h 81"/>
                <a:gd name="T6" fmla="*/ 14 w 64"/>
                <a:gd name="T7" fmla="*/ 81 h 81"/>
                <a:gd name="T8" fmla="*/ 35 w 64"/>
                <a:gd name="T9" fmla="*/ 81 h 81"/>
                <a:gd name="T10" fmla="*/ 35 w 64"/>
                <a:gd name="T11" fmla="*/ 45 h 81"/>
                <a:gd name="T12" fmla="*/ 64 w 64"/>
                <a:gd name="T13" fmla="*/ 45 h 81"/>
                <a:gd name="T14" fmla="*/ 64 w 64"/>
                <a:gd name="T15" fmla="*/ 29 h 81"/>
                <a:gd name="T16" fmla="*/ 35 w 64"/>
                <a:gd name="T17" fmla="*/ 29 h 81"/>
                <a:gd name="T18" fmla="*/ 35 w 64"/>
                <a:gd name="T19" fmla="*/ 20 h 81"/>
                <a:gd name="T20" fmla="*/ 64 w 64"/>
                <a:gd name="T21" fmla="*/ 20 h 81"/>
                <a:gd name="T22" fmla="*/ 64 w 64"/>
                <a:gd name="T23" fmla="*/ 3 h 81"/>
                <a:gd name="T24" fmla="*/ 44 w 64"/>
                <a:gd name="T25" fmla="*/ 3 h 81"/>
                <a:gd name="T26" fmla="*/ 45 w 64"/>
                <a:gd name="T27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4" h="81">
                  <a:moveTo>
                    <a:pt x="45" y="0"/>
                  </a:moveTo>
                  <a:lnTo>
                    <a:pt x="0" y="45"/>
                  </a:lnTo>
                  <a:lnTo>
                    <a:pt x="14" y="45"/>
                  </a:lnTo>
                  <a:lnTo>
                    <a:pt x="14" y="81"/>
                  </a:lnTo>
                  <a:lnTo>
                    <a:pt x="35" y="81"/>
                  </a:lnTo>
                  <a:lnTo>
                    <a:pt x="35" y="45"/>
                  </a:lnTo>
                  <a:lnTo>
                    <a:pt x="64" y="45"/>
                  </a:lnTo>
                  <a:lnTo>
                    <a:pt x="64" y="29"/>
                  </a:lnTo>
                  <a:lnTo>
                    <a:pt x="35" y="29"/>
                  </a:lnTo>
                  <a:lnTo>
                    <a:pt x="35" y="20"/>
                  </a:lnTo>
                  <a:lnTo>
                    <a:pt x="64" y="20"/>
                  </a:lnTo>
                  <a:lnTo>
                    <a:pt x="64" y="3"/>
                  </a:lnTo>
                  <a:lnTo>
                    <a:pt x="44" y="3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5FB0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80">
              <a:extLst>
                <a:ext uri="{FF2B5EF4-FFF2-40B4-BE49-F238E27FC236}">
                  <a16:creationId xmlns:a16="http://schemas.microsoft.com/office/drawing/2014/main" xmlns="" id="{4D544ECD-4EB5-4813-8140-0A4E8AF408C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343275" y="5205413"/>
              <a:ext cx="1477963" cy="411163"/>
            </a:xfrm>
            <a:custGeom>
              <a:avLst/>
              <a:gdLst>
                <a:gd name="T0" fmla="*/ 852 w 931"/>
                <a:gd name="T1" fmla="*/ 232 h 260"/>
                <a:gd name="T2" fmla="*/ 835 w 931"/>
                <a:gd name="T3" fmla="*/ 233 h 260"/>
                <a:gd name="T4" fmla="*/ 725 w 931"/>
                <a:gd name="T5" fmla="*/ 167 h 260"/>
                <a:gd name="T6" fmla="*/ 722 w 931"/>
                <a:gd name="T7" fmla="*/ 167 h 260"/>
                <a:gd name="T8" fmla="*/ 723 w 931"/>
                <a:gd name="T9" fmla="*/ 152 h 260"/>
                <a:gd name="T10" fmla="*/ 643 w 931"/>
                <a:gd name="T11" fmla="*/ 71 h 260"/>
                <a:gd name="T12" fmla="*/ 608 w 931"/>
                <a:gd name="T13" fmla="*/ 80 h 260"/>
                <a:gd name="T14" fmla="*/ 492 w 931"/>
                <a:gd name="T15" fmla="*/ 0 h 260"/>
                <a:gd name="T16" fmla="*/ 373 w 931"/>
                <a:gd name="T17" fmla="*/ 89 h 260"/>
                <a:gd name="T18" fmla="*/ 340 w 931"/>
                <a:gd name="T19" fmla="*/ 80 h 260"/>
                <a:gd name="T20" fmla="*/ 274 w 931"/>
                <a:gd name="T21" fmla="*/ 140 h 260"/>
                <a:gd name="T22" fmla="*/ 267 w 931"/>
                <a:gd name="T23" fmla="*/ 140 h 260"/>
                <a:gd name="T24" fmla="*/ 164 w 931"/>
                <a:gd name="T25" fmla="*/ 194 h 260"/>
                <a:gd name="T26" fmla="*/ 143 w 931"/>
                <a:gd name="T27" fmla="*/ 191 h 260"/>
                <a:gd name="T28" fmla="*/ 109 w 931"/>
                <a:gd name="T29" fmla="*/ 198 h 260"/>
                <a:gd name="T30" fmla="*/ 83 w 931"/>
                <a:gd name="T31" fmla="*/ 193 h 260"/>
                <a:gd name="T32" fmla="*/ 0 w 931"/>
                <a:gd name="T33" fmla="*/ 260 h 260"/>
                <a:gd name="T34" fmla="*/ 931 w 931"/>
                <a:gd name="T35" fmla="*/ 260 h 260"/>
                <a:gd name="T36" fmla="*/ 852 w 931"/>
                <a:gd name="T37" fmla="*/ 232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31" h="260">
                  <a:moveTo>
                    <a:pt x="852" y="232"/>
                  </a:moveTo>
                  <a:cubicBezTo>
                    <a:pt x="846" y="232"/>
                    <a:pt x="840" y="233"/>
                    <a:pt x="835" y="233"/>
                  </a:cubicBezTo>
                  <a:cubicBezTo>
                    <a:pt x="814" y="194"/>
                    <a:pt x="773" y="167"/>
                    <a:pt x="725" y="167"/>
                  </a:cubicBezTo>
                  <a:cubicBezTo>
                    <a:pt x="724" y="167"/>
                    <a:pt x="723" y="167"/>
                    <a:pt x="722" y="167"/>
                  </a:cubicBezTo>
                  <a:cubicBezTo>
                    <a:pt x="723" y="162"/>
                    <a:pt x="723" y="157"/>
                    <a:pt x="723" y="152"/>
                  </a:cubicBezTo>
                  <a:cubicBezTo>
                    <a:pt x="723" y="107"/>
                    <a:pt x="687" y="71"/>
                    <a:pt x="643" y="71"/>
                  </a:cubicBezTo>
                  <a:cubicBezTo>
                    <a:pt x="630" y="71"/>
                    <a:pt x="618" y="74"/>
                    <a:pt x="608" y="80"/>
                  </a:cubicBezTo>
                  <a:cubicBezTo>
                    <a:pt x="590" y="33"/>
                    <a:pt x="545" y="0"/>
                    <a:pt x="492" y="0"/>
                  </a:cubicBezTo>
                  <a:cubicBezTo>
                    <a:pt x="436" y="0"/>
                    <a:pt x="389" y="38"/>
                    <a:pt x="373" y="89"/>
                  </a:cubicBezTo>
                  <a:cubicBezTo>
                    <a:pt x="364" y="83"/>
                    <a:pt x="352" y="80"/>
                    <a:pt x="340" y="80"/>
                  </a:cubicBezTo>
                  <a:cubicBezTo>
                    <a:pt x="305" y="80"/>
                    <a:pt x="277" y="106"/>
                    <a:pt x="274" y="140"/>
                  </a:cubicBezTo>
                  <a:cubicBezTo>
                    <a:pt x="272" y="140"/>
                    <a:pt x="269" y="140"/>
                    <a:pt x="267" y="140"/>
                  </a:cubicBezTo>
                  <a:cubicBezTo>
                    <a:pt x="224" y="140"/>
                    <a:pt x="186" y="161"/>
                    <a:pt x="164" y="194"/>
                  </a:cubicBezTo>
                  <a:cubicBezTo>
                    <a:pt x="157" y="192"/>
                    <a:pt x="150" y="191"/>
                    <a:pt x="143" y="191"/>
                  </a:cubicBezTo>
                  <a:cubicBezTo>
                    <a:pt x="131" y="191"/>
                    <a:pt x="120" y="193"/>
                    <a:pt x="109" y="198"/>
                  </a:cubicBezTo>
                  <a:cubicBezTo>
                    <a:pt x="101" y="195"/>
                    <a:pt x="92" y="193"/>
                    <a:pt x="83" y="193"/>
                  </a:cubicBezTo>
                  <a:cubicBezTo>
                    <a:pt x="42" y="193"/>
                    <a:pt x="8" y="222"/>
                    <a:pt x="0" y="260"/>
                  </a:cubicBezTo>
                  <a:cubicBezTo>
                    <a:pt x="931" y="260"/>
                    <a:pt x="931" y="260"/>
                    <a:pt x="931" y="260"/>
                  </a:cubicBezTo>
                  <a:cubicBezTo>
                    <a:pt x="910" y="243"/>
                    <a:pt x="882" y="232"/>
                    <a:pt x="852" y="232"/>
                  </a:cubicBez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81">
              <a:extLst>
                <a:ext uri="{FF2B5EF4-FFF2-40B4-BE49-F238E27FC236}">
                  <a16:creationId xmlns:a16="http://schemas.microsoft.com/office/drawing/2014/main" xmlns="" id="{67CD0EA9-ED16-4B9F-8B68-F7F0BEE53EA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747250" y="5589588"/>
              <a:ext cx="1028700" cy="287338"/>
            </a:xfrm>
            <a:custGeom>
              <a:avLst/>
              <a:gdLst>
                <a:gd name="T0" fmla="*/ 593 w 648"/>
                <a:gd name="T1" fmla="*/ 161 h 181"/>
                <a:gd name="T2" fmla="*/ 581 w 648"/>
                <a:gd name="T3" fmla="*/ 162 h 181"/>
                <a:gd name="T4" fmla="*/ 505 w 648"/>
                <a:gd name="T5" fmla="*/ 116 h 181"/>
                <a:gd name="T6" fmla="*/ 503 w 648"/>
                <a:gd name="T7" fmla="*/ 116 h 181"/>
                <a:gd name="T8" fmla="*/ 504 w 648"/>
                <a:gd name="T9" fmla="*/ 105 h 181"/>
                <a:gd name="T10" fmla="*/ 448 w 648"/>
                <a:gd name="T11" fmla="*/ 49 h 181"/>
                <a:gd name="T12" fmla="*/ 423 w 648"/>
                <a:gd name="T13" fmla="*/ 55 h 181"/>
                <a:gd name="T14" fmla="*/ 343 w 648"/>
                <a:gd name="T15" fmla="*/ 0 h 181"/>
                <a:gd name="T16" fmla="*/ 260 w 648"/>
                <a:gd name="T17" fmla="*/ 62 h 181"/>
                <a:gd name="T18" fmla="*/ 237 w 648"/>
                <a:gd name="T19" fmla="*/ 55 h 181"/>
                <a:gd name="T20" fmla="*/ 191 w 648"/>
                <a:gd name="T21" fmla="*/ 97 h 181"/>
                <a:gd name="T22" fmla="*/ 186 w 648"/>
                <a:gd name="T23" fmla="*/ 97 h 181"/>
                <a:gd name="T24" fmla="*/ 114 w 648"/>
                <a:gd name="T25" fmla="*/ 135 h 181"/>
                <a:gd name="T26" fmla="*/ 99 w 648"/>
                <a:gd name="T27" fmla="*/ 133 h 181"/>
                <a:gd name="T28" fmla="*/ 76 w 648"/>
                <a:gd name="T29" fmla="*/ 137 h 181"/>
                <a:gd name="T30" fmla="*/ 58 w 648"/>
                <a:gd name="T31" fmla="*/ 134 h 181"/>
                <a:gd name="T32" fmla="*/ 0 w 648"/>
                <a:gd name="T33" fmla="*/ 181 h 181"/>
                <a:gd name="T34" fmla="*/ 648 w 648"/>
                <a:gd name="T35" fmla="*/ 181 h 181"/>
                <a:gd name="T36" fmla="*/ 593 w 648"/>
                <a:gd name="T37" fmla="*/ 16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48" h="181">
                  <a:moveTo>
                    <a:pt x="593" y="161"/>
                  </a:moveTo>
                  <a:cubicBezTo>
                    <a:pt x="589" y="161"/>
                    <a:pt x="585" y="162"/>
                    <a:pt x="581" y="162"/>
                  </a:cubicBezTo>
                  <a:cubicBezTo>
                    <a:pt x="567" y="135"/>
                    <a:pt x="538" y="116"/>
                    <a:pt x="505" y="116"/>
                  </a:cubicBezTo>
                  <a:cubicBezTo>
                    <a:pt x="504" y="116"/>
                    <a:pt x="503" y="116"/>
                    <a:pt x="503" y="116"/>
                  </a:cubicBezTo>
                  <a:cubicBezTo>
                    <a:pt x="503" y="113"/>
                    <a:pt x="504" y="109"/>
                    <a:pt x="504" y="105"/>
                  </a:cubicBezTo>
                  <a:cubicBezTo>
                    <a:pt x="504" y="74"/>
                    <a:pt x="479" y="49"/>
                    <a:pt x="448" y="49"/>
                  </a:cubicBezTo>
                  <a:cubicBezTo>
                    <a:pt x="439" y="49"/>
                    <a:pt x="430" y="51"/>
                    <a:pt x="423" y="55"/>
                  </a:cubicBezTo>
                  <a:cubicBezTo>
                    <a:pt x="410" y="23"/>
                    <a:pt x="379" y="0"/>
                    <a:pt x="343" y="0"/>
                  </a:cubicBezTo>
                  <a:cubicBezTo>
                    <a:pt x="304" y="0"/>
                    <a:pt x="271" y="26"/>
                    <a:pt x="260" y="62"/>
                  </a:cubicBezTo>
                  <a:cubicBezTo>
                    <a:pt x="253" y="58"/>
                    <a:pt x="245" y="55"/>
                    <a:pt x="237" y="55"/>
                  </a:cubicBezTo>
                  <a:cubicBezTo>
                    <a:pt x="213" y="55"/>
                    <a:pt x="193" y="74"/>
                    <a:pt x="191" y="97"/>
                  </a:cubicBezTo>
                  <a:cubicBezTo>
                    <a:pt x="189" y="97"/>
                    <a:pt x="187" y="97"/>
                    <a:pt x="186" y="97"/>
                  </a:cubicBezTo>
                  <a:cubicBezTo>
                    <a:pt x="156" y="97"/>
                    <a:pt x="130" y="112"/>
                    <a:pt x="114" y="135"/>
                  </a:cubicBezTo>
                  <a:cubicBezTo>
                    <a:pt x="110" y="133"/>
                    <a:pt x="105" y="133"/>
                    <a:pt x="99" y="133"/>
                  </a:cubicBezTo>
                  <a:cubicBezTo>
                    <a:pt x="91" y="133"/>
                    <a:pt x="83" y="134"/>
                    <a:pt x="76" y="137"/>
                  </a:cubicBezTo>
                  <a:cubicBezTo>
                    <a:pt x="70" y="135"/>
                    <a:pt x="64" y="134"/>
                    <a:pt x="58" y="134"/>
                  </a:cubicBezTo>
                  <a:cubicBezTo>
                    <a:pt x="29" y="134"/>
                    <a:pt x="6" y="154"/>
                    <a:pt x="0" y="181"/>
                  </a:cubicBezTo>
                  <a:cubicBezTo>
                    <a:pt x="648" y="181"/>
                    <a:pt x="648" y="181"/>
                    <a:pt x="648" y="181"/>
                  </a:cubicBezTo>
                  <a:cubicBezTo>
                    <a:pt x="634" y="169"/>
                    <a:pt x="614" y="161"/>
                    <a:pt x="593" y="161"/>
                  </a:cubicBez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Rectangle 82">
              <a:extLst>
                <a:ext uri="{FF2B5EF4-FFF2-40B4-BE49-F238E27FC236}">
                  <a16:creationId xmlns:a16="http://schemas.microsoft.com/office/drawing/2014/main" xmlns="" id="{74083AC5-80BF-4111-847C-8C563511232E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4508500" y="5937251"/>
              <a:ext cx="407988" cy="422275"/>
            </a:xfrm>
            <a:prstGeom prst="rect">
              <a:avLst/>
            </a:prstGeom>
            <a:gradFill>
              <a:gsLst>
                <a:gs pos="61000">
                  <a:schemeClr val="accent2"/>
                </a:gs>
                <a:gs pos="99000">
                  <a:schemeClr val="accent2">
                    <a:lumMod val="75000"/>
                  </a:schemeClr>
                </a:gs>
              </a:gsLst>
              <a:lin ang="54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Rectangle 83">
              <a:extLst>
                <a:ext uri="{FF2B5EF4-FFF2-40B4-BE49-F238E27FC236}">
                  <a16:creationId xmlns:a16="http://schemas.microsoft.com/office/drawing/2014/main" xmlns="" id="{DCBE54E5-2C76-4D3E-BA3E-19003743A760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507037" y="5357813"/>
              <a:ext cx="407988" cy="1001713"/>
            </a:xfrm>
            <a:prstGeom prst="rect">
              <a:avLst/>
            </a:prstGeom>
            <a:gradFill>
              <a:gsLst>
                <a:gs pos="61000">
                  <a:schemeClr val="accent2"/>
                </a:gs>
                <a:gs pos="99000">
                  <a:schemeClr val="accent2">
                    <a:lumMod val="75000"/>
                  </a:schemeClr>
                </a:gs>
              </a:gsLst>
              <a:lin ang="54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Rectangle 84">
              <a:extLst>
                <a:ext uri="{FF2B5EF4-FFF2-40B4-BE49-F238E27FC236}">
                  <a16:creationId xmlns:a16="http://schemas.microsoft.com/office/drawing/2014/main" xmlns="" id="{05EB12FE-384F-4E88-8185-3302030D58C0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480175" y="4854576"/>
              <a:ext cx="406400" cy="1504950"/>
            </a:xfrm>
            <a:prstGeom prst="rect">
              <a:avLst/>
            </a:prstGeom>
            <a:gradFill>
              <a:gsLst>
                <a:gs pos="61000">
                  <a:schemeClr val="accent2"/>
                </a:gs>
                <a:gs pos="99000">
                  <a:schemeClr val="accent2">
                    <a:lumMod val="75000"/>
                  </a:schemeClr>
                </a:gs>
              </a:gsLst>
              <a:lin ang="54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Rectangle 85">
              <a:extLst>
                <a:ext uri="{FF2B5EF4-FFF2-40B4-BE49-F238E27FC236}">
                  <a16:creationId xmlns:a16="http://schemas.microsoft.com/office/drawing/2014/main" xmlns="" id="{53E61566-8908-4EF2-8B43-1E9EFD782059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7473950" y="4090988"/>
              <a:ext cx="407988" cy="2268538"/>
            </a:xfrm>
            <a:prstGeom prst="rect">
              <a:avLst/>
            </a:prstGeom>
            <a:gradFill>
              <a:gsLst>
                <a:gs pos="61000">
                  <a:schemeClr val="accent2"/>
                </a:gs>
                <a:gs pos="99000">
                  <a:schemeClr val="accent2">
                    <a:lumMod val="75000"/>
                  </a:schemeClr>
                </a:gs>
              </a:gsLst>
              <a:lin ang="54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87" name="Picture 86">
              <a:extLst>
                <a:ext uri="{FF2B5EF4-FFF2-40B4-BE49-F238E27FC236}">
                  <a16:creationId xmlns:a16="http://schemas.microsoft.com/office/drawing/2014/main" xmlns="" id="{8C7D7D3A-A547-4CA4-B682-970812177E30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95862" y="5519738"/>
              <a:ext cx="419100" cy="84613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</p:pic>
        <p:pic>
          <p:nvPicPr>
            <p:cNvPr id="88" name="Picture 87">
              <a:extLst>
                <a:ext uri="{FF2B5EF4-FFF2-40B4-BE49-F238E27FC236}">
                  <a16:creationId xmlns:a16="http://schemas.microsoft.com/office/drawing/2014/main" xmlns="" id="{0310CAE4-0FE0-49B1-B516-9A52E5F027B0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94400" y="5121276"/>
              <a:ext cx="419100" cy="12446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</p:pic>
        <p:pic>
          <p:nvPicPr>
            <p:cNvPr id="89" name="Picture 88">
              <a:extLst>
                <a:ext uri="{FF2B5EF4-FFF2-40B4-BE49-F238E27FC236}">
                  <a16:creationId xmlns:a16="http://schemas.microsoft.com/office/drawing/2014/main" xmlns="" id="{D00672B8-C278-4D5D-9F02-525144F07C84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73887" y="4411663"/>
              <a:ext cx="419100" cy="195421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</p:pic>
        <p:pic>
          <p:nvPicPr>
            <p:cNvPr id="90" name="Picture 89">
              <a:extLst>
                <a:ext uri="{FF2B5EF4-FFF2-40B4-BE49-F238E27FC236}">
                  <a16:creationId xmlns:a16="http://schemas.microsoft.com/office/drawing/2014/main" xmlns="" id="{05FD6227-CE71-4F7E-BB35-9E8C1843BACD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68575" y="4651376"/>
              <a:ext cx="1214438" cy="13335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</p:pic>
        <p:sp>
          <p:nvSpPr>
            <p:cNvPr id="91" name="Rectangle 90">
              <a:extLst>
                <a:ext uri="{FF2B5EF4-FFF2-40B4-BE49-F238E27FC236}">
                  <a16:creationId xmlns:a16="http://schemas.microsoft.com/office/drawing/2014/main" xmlns="" id="{7C87368A-C582-46D1-84F8-7211C980C01C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2573337" y="5035551"/>
              <a:ext cx="1201738" cy="174625"/>
            </a:xfrm>
            <a:prstGeom prst="rect">
              <a:avLst/>
            </a:prstGeom>
            <a:solidFill>
              <a:srgbClr val="0F6F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Rectangle 91">
              <a:extLst>
                <a:ext uri="{FF2B5EF4-FFF2-40B4-BE49-F238E27FC236}">
                  <a16:creationId xmlns:a16="http://schemas.microsoft.com/office/drawing/2014/main" xmlns="" id="{3447F377-B37D-4E39-B477-74C9EBBA8DE7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2573337" y="5705476"/>
              <a:ext cx="1201738" cy="177800"/>
            </a:xfrm>
            <a:prstGeom prst="rect">
              <a:avLst/>
            </a:prstGeom>
            <a:solidFill>
              <a:srgbClr val="0F6F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Rectangle 92">
              <a:extLst>
                <a:ext uri="{FF2B5EF4-FFF2-40B4-BE49-F238E27FC236}">
                  <a16:creationId xmlns:a16="http://schemas.microsoft.com/office/drawing/2014/main" xmlns="" id="{35276052-23B8-466E-B3AF-FDC44D971B28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1971675" y="6345238"/>
              <a:ext cx="8772525" cy="30163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Rectangle 93">
              <a:extLst>
                <a:ext uri="{FF2B5EF4-FFF2-40B4-BE49-F238E27FC236}">
                  <a16:creationId xmlns:a16="http://schemas.microsoft.com/office/drawing/2014/main" xmlns="" id="{C7208272-362B-4EC9-8F85-A6DA4BAC65ED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1971675" y="6345238"/>
              <a:ext cx="8772525" cy="301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Rectangle 112">
              <a:extLst>
                <a:ext uri="{FF2B5EF4-FFF2-40B4-BE49-F238E27FC236}">
                  <a16:creationId xmlns:a16="http://schemas.microsoft.com/office/drawing/2014/main" xmlns="" id="{47556406-4BD0-4C7C-9301-D0C9926DA082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537575" y="5951538"/>
              <a:ext cx="179388" cy="404813"/>
            </a:xfrm>
            <a:prstGeom prst="rect">
              <a:avLst/>
            </a:prstGeom>
            <a:solidFill>
              <a:srgbClr val="1F82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Rectangle 113">
              <a:extLst>
                <a:ext uri="{FF2B5EF4-FFF2-40B4-BE49-F238E27FC236}">
                  <a16:creationId xmlns:a16="http://schemas.microsoft.com/office/drawing/2014/main" xmlns="" id="{AF902E64-3D66-4440-BA50-C793E185F4A3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537575" y="5951538"/>
              <a:ext cx="179388" cy="4048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114">
              <a:extLst>
                <a:ext uri="{FF2B5EF4-FFF2-40B4-BE49-F238E27FC236}">
                  <a16:creationId xmlns:a16="http://schemas.microsoft.com/office/drawing/2014/main" xmlns="" id="{D5F7B0AD-8427-4FA8-B242-DB4B2AE0BBBD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640762" y="5951538"/>
              <a:ext cx="14288" cy="403225"/>
            </a:xfrm>
            <a:custGeom>
              <a:avLst/>
              <a:gdLst>
                <a:gd name="T0" fmla="*/ 9 w 9"/>
                <a:gd name="T1" fmla="*/ 232 h 254"/>
                <a:gd name="T2" fmla="*/ 0 w 9"/>
                <a:gd name="T3" fmla="*/ 232 h 254"/>
                <a:gd name="T4" fmla="*/ 0 w 9"/>
                <a:gd name="T5" fmla="*/ 254 h 254"/>
                <a:gd name="T6" fmla="*/ 9 w 9"/>
                <a:gd name="T7" fmla="*/ 254 h 254"/>
                <a:gd name="T8" fmla="*/ 9 w 9"/>
                <a:gd name="T9" fmla="*/ 232 h 254"/>
                <a:gd name="T10" fmla="*/ 9 w 9"/>
                <a:gd name="T11" fmla="*/ 206 h 254"/>
                <a:gd name="T12" fmla="*/ 0 w 9"/>
                <a:gd name="T13" fmla="*/ 206 h 254"/>
                <a:gd name="T14" fmla="*/ 0 w 9"/>
                <a:gd name="T15" fmla="*/ 223 h 254"/>
                <a:gd name="T16" fmla="*/ 9 w 9"/>
                <a:gd name="T17" fmla="*/ 223 h 254"/>
                <a:gd name="T18" fmla="*/ 9 w 9"/>
                <a:gd name="T19" fmla="*/ 206 h 254"/>
                <a:gd name="T20" fmla="*/ 9 w 9"/>
                <a:gd name="T21" fmla="*/ 181 h 254"/>
                <a:gd name="T22" fmla="*/ 0 w 9"/>
                <a:gd name="T23" fmla="*/ 181 h 254"/>
                <a:gd name="T24" fmla="*/ 0 w 9"/>
                <a:gd name="T25" fmla="*/ 197 h 254"/>
                <a:gd name="T26" fmla="*/ 9 w 9"/>
                <a:gd name="T27" fmla="*/ 197 h 254"/>
                <a:gd name="T28" fmla="*/ 9 w 9"/>
                <a:gd name="T29" fmla="*/ 181 h 254"/>
                <a:gd name="T30" fmla="*/ 9 w 9"/>
                <a:gd name="T31" fmla="*/ 155 h 254"/>
                <a:gd name="T32" fmla="*/ 0 w 9"/>
                <a:gd name="T33" fmla="*/ 155 h 254"/>
                <a:gd name="T34" fmla="*/ 0 w 9"/>
                <a:gd name="T35" fmla="*/ 172 h 254"/>
                <a:gd name="T36" fmla="*/ 9 w 9"/>
                <a:gd name="T37" fmla="*/ 172 h 254"/>
                <a:gd name="T38" fmla="*/ 9 w 9"/>
                <a:gd name="T39" fmla="*/ 155 h 254"/>
                <a:gd name="T40" fmla="*/ 9 w 9"/>
                <a:gd name="T41" fmla="*/ 130 h 254"/>
                <a:gd name="T42" fmla="*/ 0 w 9"/>
                <a:gd name="T43" fmla="*/ 130 h 254"/>
                <a:gd name="T44" fmla="*/ 0 w 9"/>
                <a:gd name="T45" fmla="*/ 146 h 254"/>
                <a:gd name="T46" fmla="*/ 9 w 9"/>
                <a:gd name="T47" fmla="*/ 146 h 254"/>
                <a:gd name="T48" fmla="*/ 9 w 9"/>
                <a:gd name="T49" fmla="*/ 130 h 254"/>
                <a:gd name="T50" fmla="*/ 9 w 9"/>
                <a:gd name="T51" fmla="*/ 104 h 254"/>
                <a:gd name="T52" fmla="*/ 0 w 9"/>
                <a:gd name="T53" fmla="*/ 104 h 254"/>
                <a:gd name="T54" fmla="*/ 0 w 9"/>
                <a:gd name="T55" fmla="*/ 120 h 254"/>
                <a:gd name="T56" fmla="*/ 9 w 9"/>
                <a:gd name="T57" fmla="*/ 120 h 254"/>
                <a:gd name="T58" fmla="*/ 9 w 9"/>
                <a:gd name="T59" fmla="*/ 104 h 254"/>
                <a:gd name="T60" fmla="*/ 9 w 9"/>
                <a:gd name="T61" fmla="*/ 78 h 254"/>
                <a:gd name="T62" fmla="*/ 0 w 9"/>
                <a:gd name="T63" fmla="*/ 78 h 254"/>
                <a:gd name="T64" fmla="*/ 0 w 9"/>
                <a:gd name="T65" fmla="*/ 95 h 254"/>
                <a:gd name="T66" fmla="*/ 9 w 9"/>
                <a:gd name="T67" fmla="*/ 95 h 254"/>
                <a:gd name="T68" fmla="*/ 9 w 9"/>
                <a:gd name="T69" fmla="*/ 78 h 254"/>
                <a:gd name="T70" fmla="*/ 9 w 9"/>
                <a:gd name="T71" fmla="*/ 53 h 254"/>
                <a:gd name="T72" fmla="*/ 0 w 9"/>
                <a:gd name="T73" fmla="*/ 53 h 254"/>
                <a:gd name="T74" fmla="*/ 0 w 9"/>
                <a:gd name="T75" fmla="*/ 69 h 254"/>
                <a:gd name="T76" fmla="*/ 9 w 9"/>
                <a:gd name="T77" fmla="*/ 69 h 254"/>
                <a:gd name="T78" fmla="*/ 9 w 9"/>
                <a:gd name="T79" fmla="*/ 53 h 254"/>
                <a:gd name="T80" fmla="*/ 9 w 9"/>
                <a:gd name="T81" fmla="*/ 27 h 254"/>
                <a:gd name="T82" fmla="*/ 0 w 9"/>
                <a:gd name="T83" fmla="*/ 27 h 254"/>
                <a:gd name="T84" fmla="*/ 0 w 9"/>
                <a:gd name="T85" fmla="*/ 44 h 254"/>
                <a:gd name="T86" fmla="*/ 9 w 9"/>
                <a:gd name="T87" fmla="*/ 44 h 254"/>
                <a:gd name="T88" fmla="*/ 9 w 9"/>
                <a:gd name="T89" fmla="*/ 27 h 254"/>
                <a:gd name="T90" fmla="*/ 9 w 9"/>
                <a:gd name="T91" fmla="*/ 0 h 254"/>
                <a:gd name="T92" fmla="*/ 0 w 9"/>
                <a:gd name="T93" fmla="*/ 0 h 254"/>
                <a:gd name="T94" fmla="*/ 0 w 9"/>
                <a:gd name="T95" fmla="*/ 18 h 254"/>
                <a:gd name="T96" fmla="*/ 9 w 9"/>
                <a:gd name="T97" fmla="*/ 18 h 254"/>
                <a:gd name="T98" fmla="*/ 9 w 9"/>
                <a:gd name="T99" fmla="*/ 0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9" h="254">
                  <a:moveTo>
                    <a:pt x="9" y="232"/>
                  </a:moveTo>
                  <a:lnTo>
                    <a:pt x="0" y="232"/>
                  </a:lnTo>
                  <a:lnTo>
                    <a:pt x="0" y="254"/>
                  </a:lnTo>
                  <a:lnTo>
                    <a:pt x="9" y="254"/>
                  </a:lnTo>
                  <a:lnTo>
                    <a:pt x="9" y="232"/>
                  </a:lnTo>
                  <a:close/>
                  <a:moveTo>
                    <a:pt x="9" y="206"/>
                  </a:moveTo>
                  <a:lnTo>
                    <a:pt x="0" y="206"/>
                  </a:lnTo>
                  <a:lnTo>
                    <a:pt x="0" y="223"/>
                  </a:lnTo>
                  <a:lnTo>
                    <a:pt x="9" y="223"/>
                  </a:lnTo>
                  <a:lnTo>
                    <a:pt x="9" y="206"/>
                  </a:lnTo>
                  <a:close/>
                  <a:moveTo>
                    <a:pt x="9" y="181"/>
                  </a:moveTo>
                  <a:lnTo>
                    <a:pt x="0" y="181"/>
                  </a:lnTo>
                  <a:lnTo>
                    <a:pt x="0" y="197"/>
                  </a:lnTo>
                  <a:lnTo>
                    <a:pt x="9" y="197"/>
                  </a:lnTo>
                  <a:lnTo>
                    <a:pt x="9" y="181"/>
                  </a:lnTo>
                  <a:close/>
                  <a:moveTo>
                    <a:pt x="9" y="155"/>
                  </a:moveTo>
                  <a:lnTo>
                    <a:pt x="0" y="155"/>
                  </a:lnTo>
                  <a:lnTo>
                    <a:pt x="0" y="172"/>
                  </a:lnTo>
                  <a:lnTo>
                    <a:pt x="9" y="172"/>
                  </a:lnTo>
                  <a:lnTo>
                    <a:pt x="9" y="155"/>
                  </a:lnTo>
                  <a:close/>
                  <a:moveTo>
                    <a:pt x="9" y="130"/>
                  </a:moveTo>
                  <a:lnTo>
                    <a:pt x="0" y="130"/>
                  </a:lnTo>
                  <a:lnTo>
                    <a:pt x="0" y="146"/>
                  </a:lnTo>
                  <a:lnTo>
                    <a:pt x="9" y="146"/>
                  </a:lnTo>
                  <a:lnTo>
                    <a:pt x="9" y="130"/>
                  </a:lnTo>
                  <a:close/>
                  <a:moveTo>
                    <a:pt x="9" y="104"/>
                  </a:moveTo>
                  <a:lnTo>
                    <a:pt x="0" y="104"/>
                  </a:lnTo>
                  <a:lnTo>
                    <a:pt x="0" y="120"/>
                  </a:lnTo>
                  <a:lnTo>
                    <a:pt x="9" y="120"/>
                  </a:lnTo>
                  <a:lnTo>
                    <a:pt x="9" y="104"/>
                  </a:lnTo>
                  <a:close/>
                  <a:moveTo>
                    <a:pt x="9" y="78"/>
                  </a:moveTo>
                  <a:lnTo>
                    <a:pt x="0" y="78"/>
                  </a:lnTo>
                  <a:lnTo>
                    <a:pt x="0" y="95"/>
                  </a:lnTo>
                  <a:lnTo>
                    <a:pt x="9" y="95"/>
                  </a:lnTo>
                  <a:lnTo>
                    <a:pt x="9" y="78"/>
                  </a:lnTo>
                  <a:close/>
                  <a:moveTo>
                    <a:pt x="9" y="53"/>
                  </a:moveTo>
                  <a:lnTo>
                    <a:pt x="0" y="53"/>
                  </a:lnTo>
                  <a:lnTo>
                    <a:pt x="0" y="69"/>
                  </a:lnTo>
                  <a:lnTo>
                    <a:pt x="9" y="69"/>
                  </a:lnTo>
                  <a:lnTo>
                    <a:pt x="9" y="53"/>
                  </a:lnTo>
                  <a:close/>
                  <a:moveTo>
                    <a:pt x="9" y="27"/>
                  </a:moveTo>
                  <a:lnTo>
                    <a:pt x="0" y="27"/>
                  </a:lnTo>
                  <a:lnTo>
                    <a:pt x="0" y="44"/>
                  </a:lnTo>
                  <a:lnTo>
                    <a:pt x="9" y="44"/>
                  </a:lnTo>
                  <a:lnTo>
                    <a:pt x="9" y="27"/>
                  </a:lnTo>
                  <a:close/>
                  <a:moveTo>
                    <a:pt x="9" y="0"/>
                  </a:moveTo>
                  <a:lnTo>
                    <a:pt x="0" y="0"/>
                  </a:lnTo>
                  <a:lnTo>
                    <a:pt x="0" y="18"/>
                  </a:lnTo>
                  <a:lnTo>
                    <a:pt x="9" y="18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1D7C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115">
              <a:extLst>
                <a:ext uri="{FF2B5EF4-FFF2-40B4-BE49-F238E27FC236}">
                  <a16:creationId xmlns:a16="http://schemas.microsoft.com/office/drawing/2014/main" xmlns="" id="{7EEDB3B9-4B3B-4417-A970-3811C447A216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640762" y="5951538"/>
              <a:ext cx="14288" cy="403225"/>
            </a:xfrm>
            <a:custGeom>
              <a:avLst/>
              <a:gdLst>
                <a:gd name="T0" fmla="*/ 9 w 9"/>
                <a:gd name="T1" fmla="*/ 232 h 254"/>
                <a:gd name="T2" fmla="*/ 0 w 9"/>
                <a:gd name="T3" fmla="*/ 232 h 254"/>
                <a:gd name="T4" fmla="*/ 0 w 9"/>
                <a:gd name="T5" fmla="*/ 254 h 254"/>
                <a:gd name="T6" fmla="*/ 9 w 9"/>
                <a:gd name="T7" fmla="*/ 254 h 254"/>
                <a:gd name="T8" fmla="*/ 9 w 9"/>
                <a:gd name="T9" fmla="*/ 232 h 254"/>
                <a:gd name="T10" fmla="*/ 9 w 9"/>
                <a:gd name="T11" fmla="*/ 206 h 254"/>
                <a:gd name="T12" fmla="*/ 0 w 9"/>
                <a:gd name="T13" fmla="*/ 206 h 254"/>
                <a:gd name="T14" fmla="*/ 0 w 9"/>
                <a:gd name="T15" fmla="*/ 223 h 254"/>
                <a:gd name="T16" fmla="*/ 9 w 9"/>
                <a:gd name="T17" fmla="*/ 223 h 254"/>
                <a:gd name="T18" fmla="*/ 9 w 9"/>
                <a:gd name="T19" fmla="*/ 206 h 254"/>
                <a:gd name="T20" fmla="*/ 9 w 9"/>
                <a:gd name="T21" fmla="*/ 181 h 254"/>
                <a:gd name="T22" fmla="*/ 0 w 9"/>
                <a:gd name="T23" fmla="*/ 181 h 254"/>
                <a:gd name="T24" fmla="*/ 0 w 9"/>
                <a:gd name="T25" fmla="*/ 197 h 254"/>
                <a:gd name="T26" fmla="*/ 9 w 9"/>
                <a:gd name="T27" fmla="*/ 197 h 254"/>
                <a:gd name="T28" fmla="*/ 9 w 9"/>
                <a:gd name="T29" fmla="*/ 181 h 254"/>
                <a:gd name="T30" fmla="*/ 9 w 9"/>
                <a:gd name="T31" fmla="*/ 155 h 254"/>
                <a:gd name="T32" fmla="*/ 0 w 9"/>
                <a:gd name="T33" fmla="*/ 155 h 254"/>
                <a:gd name="T34" fmla="*/ 0 w 9"/>
                <a:gd name="T35" fmla="*/ 172 h 254"/>
                <a:gd name="T36" fmla="*/ 9 w 9"/>
                <a:gd name="T37" fmla="*/ 172 h 254"/>
                <a:gd name="T38" fmla="*/ 9 w 9"/>
                <a:gd name="T39" fmla="*/ 155 h 254"/>
                <a:gd name="T40" fmla="*/ 9 w 9"/>
                <a:gd name="T41" fmla="*/ 130 h 254"/>
                <a:gd name="T42" fmla="*/ 0 w 9"/>
                <a:gd name="T43" fmla="*/ 130 h 254"/>
                <a:gd name="T44" fmla="*/ 0 w 9"/>
                <a:gd name="T45" fmla="*/ 146 h 254"/>
                <a:gd name="T46" fmla="*/ 9 w 9"/>
                <a:gd name="T47" fmla="*/ 146 h 254"/>
                <a:gd name="T48" fmla="*/ 9 w 9"/>
                <a:gd name="T49" fmla="*/ 130 h 254"/>
                <a:gd name="T50" fmla="*/ 9 w 9"/>
                <a:gd name="T51" fmla="*/ 104 h 254"/>
                <a:gd name="T52" fmla="*/ 0 w 9"/>
                <a:gd name="T53" fmla="*/ 104 h 254"/>
                <a:gd name="T54" fmla="*/ 0 w 9"/>
                <a:gd name="T55" fmla="*/ 120 h 254"/>
                <a:gd name="T56" fmla="*/ 9 w 9"/>
                <a:gd name="T57" fmla="*/ 120 h 254"/>
                <a:gd name="T58" fmla="*/ 9 w 9"/>
                <a:gd name="T59" fmla="*/ 104 h 254"/>
                <a:gd name="T60" fmla="*/ 9 w 9"/>
                <a:gd name="T61" fmla="*/ 78 h 254"/>
                <a:gd name="T62" fmla="*/ 0 w 9"/>
                <a:gd name="T63" fmla="*/ 78 h 254"/>
                <a:gd name="T64" fmla="*/ 0 w 9"/>
                <a:gd name="T65" fmla="*/ 95 h 254"/>
                <a:gd name="T66" fmla="*/ 9 w 9"/>
                <a:gd name="T67" fmla="*/ 95 h 254"/>
                <a:gd name="T68" fmla="*/ 9 w 9"/>
                <a:gd name="T69" fmla="*/ 78 h 254"/>
                <a:gd name="T70" fmla="*/ 9 w 9"/>
                <a:gd name="T71" fmla="*/ 53 h 254"/>
                <a:gd name="T72" fmla="*/ 0 w 9"/>
                <a:gd name="T73" fmla="*/ 53 h 254"/>
                <a:gd name="T74" fmla="*/ 0 w 9"/>
                <a:gd name="T75" fmla="*/ 69 h 254"/>
                <a:gd name="T76" fmla="*/ 9 w 9"/>
                <a:gd name="T77" fmla="*/ 69 h 254"/>
                <a:gd name="T78" fmla="*/ 9 w 9"/>
                <a:gd name="T79" fmla="*/ 53 h 254"/>
                <a:gd name="T80" fmla="*/ 9 w 9"/>
                <a:gd name="T81" fmla="*/ 27 h 254"/>
                <a:gd name="T82" fmla="*/ 0 w 9"/>
                <a:gd name="T83" fmla="*/ 27 h 254"/>
                <a:gd name="T84" fmla="*/ 0 w 9"/>
                <a:gd name="T85" fmla="*/ 44 h 254"/>
                <a:gd name="T86" fmla="*/ 9 w 9"/>
                <a:gd name="T87" fmla="*/ 44 h 254"/>
                <a:gd name="T88" fmla="*/ 9 w 9"/>
                <a:gd name="T89" fmla="*/ 27 h 254"/>
                <a:gd name="T90" fmla="*/ 9 w 9"/>
                <a:gd name="T91" fmla="*/ 0 h 254"/>
                <a:gd name="T92" fmla="*/ 0 w 9"/>
                <a:gd name="T93" fmla="*/ 0 h 254"/>
                <a:gd name="T94" fmla="*/ 0 w 9"/>
                <a:gd name="T95" fmla="*/ 18 h 254"/>
                <a:gd name="T96" fmla="*/ 9 w 9"/>
                <a:gd name="T97" fmla="*/ 18 h 254"/>
                <a:gd name="T98" fmla="*/ 9 w 9"/>
                <a:gd name="T99" fmla="*/ 0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9" h="254">
                  <a:moveTo>
                    <a:pt x="9" y="232"/>
                  </a:moveTo>
                  <a:lnTo>
                    <a:pt x="0" y="232"/>
                  </a:lnTo>
                  <a:lnTo>
                    <a:pt x="0" y="254"/>
                  </a:lnTo>
                  <a:lnTo>
                    <a:pt x="9" y="254"/>
                  </a:lnTo>
                  <a:lnTo>
                    <a:pt x="9" y="232"/>
                  </a:lnTo>
                  <a:moveTo>
                    <a:pt x="9" y="206"/>
                  </a:moveTo>
                  <a:lnTo>
                    <a:pt x="0" y="206"/>
                  </a:lnTo>
                  <a:lnTo>
                    <a:pt x="0" y="223"/>
                  </a:lnTo>
                  <a:lnTo>
                    <a:pt x="9" y="223"/>
                  </a:lnTo>
                  <a:lnTo>
                    <a:pt x="9" y="206"/>
                  </a:lnTo>
                  <a:moveTo>
                    <a:pt x="9" y="181"/>
                  </a:moveTo>
                  <a:lnTo>
                    <a:pt x="0" y="181"/>
                  </a:lnTo>
                  <a:lnTo>
                    <a:pt x="0" y="197"/>
                  </a:lnTo>
                  <a:lnTo>
                    <a:pt x="9" y="197"/>
                  </a:lnTo>
                  <a:lnTo>
                    <a:pt x="9" y="181"/>
                  </a:lnTo>
                  <a:moveTo>
                    <a:pt x="9" y="155"/>
                  </a:moveTo>
                  <a:lnTo>
                    <a:pt x="0" y="155"/>
                  </a:lnTo>
                  <a:lnTo>
                    <a:pt x="0" y="172"/>
                  </a:lnTo>
                  <a:lnTo>
                    <a:pt x="9" y="172"/>
                  </a:lnTo>
                  <a:lnTo>
                    <a:pt x="9" y="155"/>
                  </a:lnTo>
                  <a:moveTo>
                    <a:pt x="9" y="130"/>
                  </a:moveTo>
                  <a:lnTo>
                    <a:pt x="0" y="130"/>
                  </a:lnTo>
                  <a:lnTo>
                    <a:pt x="0" y="146"/>
                  </a:lnTo>
                  <a:lnTo>
                    <a:pt x="9" y="146"/>
                  </a:lnTo>
                  <a:lnTo>
                    <a:pt x="9" y="130"/>
                  </a:lnTo>
                  <a:moveTo>
                    <a:pt x="9" y="104"/>
                  </a:moveTo>
                  <a:lnTo>
                    <a:pt x="0" y="104"/>
                  </a:lnTo>
                  <a:lnTo>
                    <a:pt x="0" y="120"/>
                  </a:lnTo>
                  <a:lnTo>
                    <a:pt x="9" y="120"/>
                  </a:lnTo>
                  <a:lnTo>
                    <a:pt x="9" y="104"/>
                  </a:lnTo>
                  <a:moveTo>
                    <a:pt x="9" y="78"/>
                  </a:moveTo>
                  <a:lnTo>
                    <a:pt x="0" y="78"/>
                  </a:lnTo>
                  <a:lnTo>
                    <a:pt x="0" y="95"/>
                  </a:lnTo>
                  <a:lnTo>
                    <a:pt x="9" y="95"/>
                  </a:lnTo>
                  <a:lnTo>
                    <a:pt x="9" y="78"/>
                  </a:lnTo>
                  <a:moveTo>
                    <a:pt x="9" y="53"/>
                  </a:moveTo>
                  <a:lnTo>
                    <a:pt x="0" y="53"/>
                  </a:lnTo>
                  <a:lnTo>
                    <a:pt x="0" y="69"/>
                  </a:lnTo>
                  <a:lnTo>
                    <a:pt x="9" y="69"/>
                  </a:lnTo>
                  <a:lnTo>
                    <a:pt x="9" y="53"/>
                  </a:lnTo>
                  <a:moveTo>
                    <a:pt x="9" y="27"/>
                  </a:moveTo>
                  <a:lnTo>
                    <a:pt x="0" y="27"/>
                  </a:lnTo>
                  <a:lnTo>
                    <a:pt x="0" y="44"/>
                  </a:lnTo>
                  <a:lnTo>
                    <a:pt x="9" y="44"/>
                  </a:lnTo>
                  <a:lnTo>
                    <a:pt x="9" y="27"/>
                  </a:lnTo>
                  <a:moveTo>
                    <a:pt x="9" y="0"/>
                  </a:moveTo>
                  <a:lnTo>
                    <a:pt x="0" y="0"/>
                  </a:lnTo>
                  <a:lnTo>
                    <a:pt x="0" y="18"/>
                  </a:lnTo>
                  <a:lnTo>
                    <a:pt x="9" y="18"/>
                  </a:lnTo>
                  <a:lnTo>
                    <a:pt x="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116">
              <a:extLst>
                <a:ext uri="{FF2B5EF4-FFF2-40B4-BE49-F238E27FC236}">
                  <a16:creationId xmlns:a16="http://schemas.microsoft.com/office/drawing/2014/main" xmlns="" id="{E444FBD9-9363-4A55-BF22-D032BE7F5B4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597900" y="5951538"/>
              <a:ext cx="14288" cy="403225"/>
            </a:xfrm>
            <a:custGeom>
              <a:avLst/>
              <a:gdLst>
                <a:gd name="T0" fmla="*/ 9 w 9"/>
                <a:gd name="T1" fmla="*/ 232 h 254"/>
                <a:gd name="T2" fmla="*/ 0 w 9"/>
                <a:gd name="T3" fmla="*/ 232 h 254"/>
                <a:gd name="T4" fmla="*/ 0 w 9"/>
                <a:gd name="T5" fmla="*/ 254 h 254"/>
                <a:gd name="T6" fmla="*/ 9 w 9"/>
                <a:gd name="T7" fmla="*/ 254 h 254"/>
                <a:gd name="T8" fmla="*/ 9 w 9"/>
                <a:gd name="T9" fmla="*/ 232 h 254"/>
                <a:gd name="T10" fmla="*/ 9 w 9"/>
                <a:gd name="T11" fmla="*/ 206 h 254"/>
                <a:gd name="T12" fmla="*/ 0 w 9"/>
                <a:gd name="T13" fmla="*/ 206 h 254"/>
                <a:gd name="T14" fmla="*/ 0 w 9"/>
                <a:gd name="T15" fmla="*/ 223 h 254"/>
                <a:gd name="T16" fmla="*/ 9 w 9"/>
                <a:gd name="T17" fmla="*/ 223 h 254"/>
                <a:gd name="T18" fmla="*/ 9 w 9"/>
                <a:gd name="T19" fmla="*/ 206 h 254"/>
                <a:gd name="T20" fmla="*/ 9 w 9"/>
                <a:gd name="T21" fmla="*/ 181 h 254"/>
                <a:gd name="T22" fmla="*/ 0 w 9"/>
                <a:gd name="T23" fmla="*/ 181 h 254"/>
                <a:gd name="T24" fmla="*/ 0 w 9"/>
                <a:gd name="T25" fmla="*/ 197 h 254"/>
                <a:gd name="T26" fmla="*/ 9 w 9"/>
                <a:gd name="T27" fmla="*/ 197 h 254"/>
                <a:gd name="T28" fmla="*/ 9 w 9"/>
                <a:gd name="T29" fmla="*/ 181 h 254"/>
                <a:gd name="T30" fmla="*/ 9 w 9"/>
                <a:gd name="T31" fmla="*/ 155 h 254"/>
                <a:gd name="T32" fmla="*/ 0 w 9"/>
                <a:gd name="T33" fmla="*/ 155 h 254"/>
                <a:gd name="T34" fmla="*/ 0 w 9"/>
                <a:gd name="T35" fmla="*/ 172 h 254"/>
                <a:gd name="T36" fmla="*/ 9 w 9"/>
                <a:gd name="T37" fmla="*/ 172 h 254"/>
                <a:gd name="T38" fmla="*/ 9 w 9"/>
                <a:gd name="T39" fmla="*/ 155 h 254"/>
                <a:gd name="T40" fmla="*/ 9 w 9"/>
                <a:gd name="T41" fmla="*/ 130 h 254"/>
                <a:gd name="T42" fmla="*/ 0 w 9"/>
                <a:gd name="T43" fmla="*/ 130 h 254"/>
                <a:gd name="T44" fmla="*/ 0 w 9"/>
                <a:gd name="T45" fmla="*/ 146 h 254"/>
                <a:gd name="T46" fmla="*/ 9 w 9"/>
                <a:gd name="T47" fmla="*/ 146 h 254"/>
                <a:gd name="T48" fmla="*/ 9 w 9"/>
                <a:gd name="T49" fmla="*/ 130 h 254"/>
                <a:gd name="T50" fmla="*/ 9 w 9"/>
                <a:gd name="T51" fmla="*/ 104 h 254"/>
                <a:gd name="T52" fmla="*/ 0 w 9"/>
                <a:gd name="T53" fmla="*/ 104 h 254"/>
                <a:gd name="T54" fmla="*/ 0 w 9"/>
                <a:gd name="T55" fmla="*/ 120 h 254"/>
                <a:gd name="T56" fmla="*/ 9 w 9"/>
                <a:gd name="T57" fmla="*/ 120 h 254"/>
                <a:gd name="T58" fmla="*/ 9 w 9"/>
                <a:gd name="T59" fmla="*/ 104 h 254"/>
                <a:gd name="T60" fmla="*/ 9 w 9"/>
                <a:gd name="T61" fmla="*/ 78 h 254"/>
                <a:gd name="T62" fmla="*/ 0 w 9"/>
                <a:gd name="T63" fmla="*/ 78 h 254"/>
                <a:gd name="T64" fmla="*/ 0 w 9"/>
                <a:gd name="T65" fmla="*/ 95 h 254"/>
                <a:gd name="T66" fmla="*/ 9 w 9"/>
                <a:gd name="T67" fmla="*/ 95 h 254"/>
                <a:gd name="T68" fmla="*/ 9 w 9"/>
                <a:gd name="T69" fmla="*/ 78 h 254"/>
                <a:gd name="T70" fmla="*/ 9 w 9"/>
                <a:gd name="T71" fmla="*/ 53 h 254"/>
                <a:gd name="T72" fmla="*/ 0 w 9"/>
                <a:gd name="T73" fmla="*/ 53 h 254"/>
                <a:gd name="T74" fmla="*/ 0 w 9"/>
                <a:gd name="T75" fmla="*/ 69 h 254"/>
                <a:gd name="T76" fmla="*/ 9 w 9"/>
                <a:gd name="T77" fmla="*/ 69 h 254"/>
                <a:gd name="T78" fmla="*/ 9 w 9"/>
                <a:gd name="T79" fmla="*/ 53 h 254"/>
                <a:gd name="T80" fmla="*/ 9 w 9"/>
                <a:gd name="T81" fmla="*/ 27 h 254"/>
                <a:gd name="T82" fmla="*/ 0 w 9"/>
                <a:gd name="T83" fmla="*/ 27 h 254"/>
                <a:gd name="T84" fmla="*/ 0 w 9"/>
                <a:gd name="T85" fmla="*/ 44 h 254"/>
                <a:gd name="T86" fmla="*/ 9 w 9"/>
                <a:gd name="T87" fmla="*/ 44 h 254"/>
                <a:gd name="T88" fmla="*/ 9 w 9"/>
                <a:gd name="T89" fmla="*/ 27 h 254"/>
                <a:gd name="T90" fmla="*/ 9 w 9"/>
                <a:gd name="T91" fmla="*/ 0 h 254"/>
                <a:gd name="T92" fmla="*/ 0 w 9"/>
                <a:gd name="T93" fmla="*/ 0 h 254"/>
                <a:gd name="T94" fmla="*/ 0 w 9"/>
                <a:gd name="T95" fmla="*/ 18 h 254"/>
                <a:gd name="T96" fmla="*/ 9 w 9"/>
                <a:gd name="T97" fmla="*/ 18 h 254"/>
                <a:gd name="T98" fmla="*/ 9 w 9"/>
                <a:gd name="T99" fmla="*/ 0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9" h="254">
                  <a:moveTo>
                    <a:pt x="9" y="232"/>
                  </a:moveTo>
                  <a:lnTo>
                    <a:pt x="0" y="232"/>
                  </a:lnTo>
                  <a:lnTo>
                    <a:pt x="0" y="254"/>
                  </a:lnTo>
                  <a:lnTo>
                    <a:pt x="9" y="254"/>
                  </a:lnTo>
                  <a:lnTo>
                    <a:pt x="9" y="232"/>
                  </a:lnTo>
                  <a:close/>
                  <a:moveTo>
                    <a:pt x="9" y="206"/>
                  </a:moveTo>
                  <a:lnTo>
                    <a:pt x="0" y="206"/>
                  </a:lnTo>
                  <a:lnTo>
                    <a:pt x="0" y="223"/>
                  </a:lnTo>
                  <a:lnTo>
                    <a:pt x="9" y="223"/>
                  </a:lnTo>
                  <a:lnTo>
                    <a:pt x="9" y="206"/>
                  </a:lnTo>
                  <a:close/>
                  <a:moveTo>
                    <a:pt x="9" y="181"/>
                  </a:moveTo>
                  <a:lnTo>
                    <a:pt x="0" y="181"/>
                  </a:lnTo>
                  <a:lnTo>
                    <a:pt x="0" y="197"/>
                  </a:lnTo>
                  <a:lnTo>
                    <a:pt x="9" y="197"/>
                  </a:lnTo>
                  <a:lnTo>
                    <a:pt x="9" y="181"/>
                  </a:lnTo>
                  <a:close/>
                  <a:moveTo>
                    <a:pt x="9" y="155"/>
                  </a:moveTo>
                  <a:lnTo>
                    <a:pt x="0" y="155"/>
                  </a:lnTo>
                  <a:lnTo>
                    <a:pt x="0" y="172"/>
                  </a:lnTo>
                  <a:lnTo>
                    <a:pt x="9" y="172"/>
                  </a:lnTo>
                  <a:lnTo>
                    <a:pt x="9" y="155"/>
                  </a:lnTo>
                  <a:close/>
                  <a:moveTo>
                    <a:pt x="9" y="130"/>
                  </a:moveTo>
                  <a:lnTo>
                    <a:pt x="0" y="130"/>
                  </a:lnTo>
                  <a:lnTo>
                    <a:pt x="0" y="146"/>
                  </a:lnTo>
                  <a:lnTo>
                    <a:pt x="9" y="146"/>
                  </a:lnTo>
                  <a:lnTo>
                    <a:pt x="9" y="130"/>
                  </a:lnTo>
                  <a:close/>
                  <a:moveTo>
                    <a:pt x="9" y="104"/>
                  </a:moveTo>
                  <a:lnTo>
                    <a:pt x="0" y="104"/>
                  </a:lnTo>
                  <a:lnTo>
                    <a:pt x="0" y="120"/>
                  </a:lnTo>
                  <a:lnTo>
                    <a:pt x="9" y="120"/>
                  </a:lnTo>
                  <a:lnTo>
                    <a:pt x="9" y="104"/>
                  </a:lnTo>
                  <a:close/>
                  <a:moveTo>
                    <a:pt x="9" y="78"/>
                  </a:moveTo>
                  <a:lnTo>
                    <a:pt x="0" y="78"/>
                  </a:lnTo>
                  <a:lnTo>
                    <a:pt x="0" y="95"/>
                  </a:lnTo>
                  <a:lnTo>
                    <a:pt x="9" y="95"/>
                  </a:lnTo>
                  <a:lnTo>
                    <a:pt x="9" y="78"/>
                  </a:lnTo>
                  <a:close/>
                  <a:moveTo>
                    <a:pt x="9" y="53"/>
                  </a:moveTo>
                  <a:lnTo>
                    <a:pt x="0" y="53"/>
                  </a:lnTo>
                  <a:lnTo>
                    <a:pt x="0" y="69"/>
                  </a:lnTo>
                  <a:lnTo>
                    <a:pt x="9" y="69"/>
                  </a:lnTo>
                  <a:lnTo>
                    <a:pt x="9" y="53"/>
                  </a:lnTo>
                  <a:close/>
                  <a:moveTo>
                    <a:pt x="9" y="27"/>
                  </a:moveTo>
                  <a:lnTo>
                    <a:pt x="0" y="27"/>
                  </a:lnTo>
                  <a:lnTo>
                    <a:pt x="0" y="44"/>
                  </a:lnTo>
                  <a:lnTo>
                    <a:pt x="9" y="44"/>
                  </a:lnTo>
                  <a:lnTo>
                    <a:pt x="9" y="27"/>
                  </a:lnTo>
                  <a:close/>
                  <a:moveTo>
                    <a:pt x="9" y="0"/>
                  </a:moveTo>
                  <a:lnTo>
                    <a:pt x="0" y="0"/>
                  </a:lnTo>
                  <a:lnTo>
                    <a:pt x="0" y="18"/>
                  </a:lnTo>
                  <a:lnTo>
                    <a:pt x="9" y="18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1D7C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117">
              <a:extLst>
                <a:ext uri="{FF2B5EF4-FFF2-40B4-BE49-F238E27FC236}">
                  <a16:creationId xmlns:a16="http://schemas.microsoft.com/office/drawing/2014/main" xmlns="" id="{96F82CCD-293C-49FC-BCAD-7FC38DCE661B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597900" y="5951538"/>
              <a:ext cx="14288" cy="403225"/>
            </a:xfrm>
            <a:custGeom>
              <a:avLst/>
              <a:gdLst>
                <a:gd name="T0" fmla="*/ 9 w 9"/>
                <a:gd name="T1" fmla="*/ 232 h 254"/>
                <a:gd name="T2" fmla="*/ 0 w 9"/>
                <a:gd name="T3" fmla="*/ 232 h 254"/>
                <a:gd name="T4" fmla="*/ 0 w 9"/>
                <a:gd name="T5" fmla="*/ 254 h 254"/>
                <a:gd name="T6" fmla="*/ 9 w 9"/>
                <a:gd name="T7" fmla="*/ 254 h 254"/>
                <a:gd name="T8" fmla="*/ 9 w 9"/>
                <a:gd name="T9" fmla="*/ 232 h 254"/>
                <a:gd name="T10" fmla="*/ 9 w 9"/>
                <a:gd name="T11" fmla="*/ 206 h 254"/>
                <a:gd name="T12" fmla="*/ 0 w 9"/>
                <a:gd name="T13" fmla="*/ 206 h 254"/>
                <a:gd name="T14" fmla="*/ 0 w 9"/>
                <a:gd name="T15" fmla="*/ 223 h 254"/>
                <a:gd name="T16" fmla="*/ 9 w 9"/>
                <a:gd name="T17" fmla="*/ 223 h 254"/>
                <a:gd name="T18" fmla="*/ 9 w 9"/>
                <a:gd name="T19" fmla="*/ 206 h 254"/>
                <a:gd name="T20" fmla="*/ 9 w 9"/>
                <a:gd name="T21" fmla="*/ 181 h 254"/>
                <a:gd name="T22" fmla="*/ 0 w 9"/>
                <a:gd name="T23" fmla="*/ 181 h 254"/>
                <a:gd name="T24" fmla="*/ 0 w 9"/>
                <a:gd name="T25" fmla="*/ 197 h 254"/>
                <a:gd name="T26" fmla="*/ 9 w 9"/>
                <a:gd name="T27" fmla="*/ 197 h 254"/>
                <a:gd name="T28" fmla="*/ 9 w 9"/>
                <a:gd name="T29" fmla="*/ 181 h 254"/>
                <a:gd name="T30" fmla="*/ 9 w 9"/>
                <a:gd name="T31" fmla="*/ 155 h 254"/>
                <a:gd name="T32" fmla="*/ 0 w 9"/>
                <a:gd name="T33" fmla="*/ 155 h 254"/>
                <a:gd name="T34" fmla="*/ 0 w 9"/>
                <a:gd name="T35" fmla="*/ 172 h 254"/>
                <a:gd name="T36" fmla="*/ 9 w 9"/>
                <a:gd name="T37" fmla="*/ 172 h 254"/>
                <a:gd name="T38" fmla="*/ 9 w 9"/>
                <a:gd name="T39" fmla="*/ 155 h 254"/>
                <a:gd name="T40" fmla="*/ 9 w 9"/>
                <a:gd name="T41" fmla="*/ 130 h 254"/>
                <a:gd name="T42" fmla="*/ 0 w 9"/>
                <a:gd name="T43" fmla="*/ 130 h 254"/>
                <a:gd name="T44" fmla="*/ 0 w 9"/>
                <a:gd name="T45" fmla="*/ 146 h 254"/>
                <a:gd name="T46" fmla="*/ 9 w 9"/>
                <a:gd name="T47" fmla="*/ 146 h 254"/>
                <a:gd name="T48" fmla="*/ 9 w 9"/>
                <a:gd name="T49" fmla="*/ 130 h 254"/>
                <a:gd name="T50" fmla="*/ 9 w 9"/>
                <a:gd name="T51" fmla="*/ 104 h 254"/>
                <a:gd name="T52" fmla="*/ 0 w 9"/>
                <a:gd name="T53" fmla="*/ 104 h 254"/>
                <a:gd name="T54" fmla="*/ 0 w 9"/>
                <a:gd name="T55" fmla="*/ 120 h 254"/>
                <a:gd name="T56" fmla="*/ 9 w 9"/>
                <a:gd name="T57" fmla="*/ 120 h 254"/>
                <a:gd name="T58" fmla="*/ 9 w 9"/>
                <a:gd name="T59" fmla="*/ 104 h 254"/>
                <a:gd name="T60" fmla="*/ 9 w 9"/>
                <a:gd name="T61" fmla="*/ 78 h 254"/>
                <a:gd name="T62" fmla="*/ 0 w 9"/>
                <a:gd name="T63" fmla="*/ 78 h 254"/>
                <a:gd name="T64" fmla="*/ 0 w 9"/>
                <a:gd name="T65" fmla="*/ 95 h 254"/>
                <a:gd name="T66" fmla="*/ 9 w 9"/>
                <a:gd name="T67" fmla="*/ 95 h 254"/>
                <a:gd name="T68" fmla="*/ 9 w 9"/>
                <a:gd name="T69" fmla="*/ 78 h 254"/>
                <a:gd name="T70" fmla="*/ 9 w 9"/>
                <a:gd name="T71" fmla="*/ 53 h 254"/>
                <a:gd name="T72" fmla="*/ 0 w 9"/>
                <a:gd name="T73" fmla="*/ 53 h 254"/>
                <a:gd name="T74" fmla="*/ 0 w 9"/>
                <a:gd name="T75" fmla="*/ 69 h 254"/>
                <a:gd name="T76" fmla="*/ 9 w 9"/>
                <a:gd name="T77" fmla="*/ 69 h 254"/>
                <a:gd name="T78" fmla="*/ 9 w 9"/>
                <a:gd name="T79" fmla="*/ 53 h 254"/>
                <a:gd name="T80" fmla="*/ 9 w 9"/>
                <a:gd name="T81" fmla="*/ 27 h 254"/>
                <a:gd name="T82" fmla="*/ 0 w 9"/>
                <a:gd name="T83" fmla="*/ 27 h 254"/>
                <a:gd name="T84" fmla="*/ 0 w 9"/>
                <a:gd name="T85" fmla="*/ 44 h 254"/>
                <a:gd name="T86" fmla="*/ 9 w 9"/>
                <a:gd name="T87" fmla="*/ 44 h 254"/>
                <a:gd name="T88" fmla="*/ 9 w 9"/>
                <a:gd name="T89" fmla="*/ 27 h 254"/>
                <a:gd name="T90" fmla="*/ 9 w 9"/>
                <a:gd name="T91" fmla="*/ 0 h 254"/>
                <a:gd name="T92" fmla="*/ 0 w 9"/>
                <a:gd name="T93" fmla="*/ 0 h 254"/>
                <a:gd name="T94" fmla="*/ 0 w 9"/>
                <a:gd name="T95" fmla="*/ 18 h 254"/>
                <a:gd name="T96" fmla="*/ 9 w 9"/>
                <a:gd name="T97" fmla="*/ 18 h 254"/>
                <a:gd name="T98" fmla="*/ 9 w 9"/>
                <a:gd name="T99" fmla="*/ 0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9" h="254">
                  <a:moveTo>
                    <a:pt x="9" y="232"/>
                  </a:moveTo>
                  <a:lnTo>
                    <a:pt x="0" y="232"/>
                  </a:lnTo>
                  <a:lnTo>
                    <a:pt x="0" y="254"/>
                  </a:lnTo>
                  <a:lnTo>
                    <a:pt x="9" y="254"/>
                  </a:lnTo>
                  <a:lnTo>
                    <a:pt x="9" y="232"/>
                  </a:lnTo>
                  <a:moveTo>
                    <a:pt x="9" y="206"/>
                  </a:moveTo>
                  <a:lnTo>
                    <a:pt x="0" y="206"/>
                  </a:lnTo>
                  <a:lnTo>
                    <a:pt x="0" y="223"/>
                  </a:lnTo>
                  <a:lnTo>
                    <a:pt x="9" y="223"/>
                  </a:lnTo>
                  <a:lnTo>
                    <a:pt x="9" y="206"/>
                  </a:lnTo>
                  <a:moveTo>
                    <a:pt x="9" y="181"/>
                  </a:moveTo>
                  <a:lnTo>
                    <a:pt x="0" y="181"/>
                  </a:lnTo>
                  <a:lnTo>
                    <a:pt x="0" y="197"/>
                  </a:lnTo>
                  <a:lnTo>
                    <a:pt x="9" y="197"/>
                  </a:lnTo>
                  <a:lnTo>
                    <a:pt x="9" y="181"/>
                  </a:lnTo>
                  <a:moveTo>
                    <a:pt x="9" y="155"/>
                  </a:moveTo>
                  <a:lnTo>
                    <a:pt x="0" y="155"/>
                  </a:lnTo>
                  <a:lnTo>
                    <a:pt x="0" y="172"/>
                  </a:lnTo>
                  <a:lnTo>
                    <a:pt x="9" y="172"/>
                  </a:lnTo>
                  <a:lnTo>
                    <a:pt x="9" y="155"/>
                  </a:lnTo>
                  <a:moveTo>
                    <a:pt x="9" y="130"/>
                  </a:moveTo>
                  <a:lnTo>
                    <a:pt x="0" y="130"/>
                  </a:lnTo>
                  <a:lnTo>
                    <a:pt x="0" y="146"/>
                  </a:lnTo>
                  <a:lnTo>
                    <a:pt x="9" y="146"/>
                  </a:lnTo>
                  <a:lnTo>
                    <a:pt x="9" y="130"/>
                  </a:lnTo>
                  <a:moveTo>
                    <a:pt x="9" y="104"/>
                  </a:moveTo>
                  <a:lnTo>
                    <a:pt x="0" y="104"/>
                  </a:lnTo>
                  <a:lnTo>
                    <a:pt x="0" y="120"/>
                  </a:lnTo>
                  <a:lnTo>
                    <a:pt x="9" y="120"/>
                  </a:lnTo>
                  <a:lnTo>
                    <a:pt x="9" y="104"/>
                  </a:lnTo>
                  <a:moveTo>
                    <a:pt x="9" y="78"/>
                  </a:moveTo>
                  <a:lnTo>
                    <a:pt x="0" y="78"/>
                  </a:lnTo>
                  <a:lnTo>
                    <a:pt x="0" y="95"/>
                  </a:lnTo>
                  <a:lnTo>
                    <a:pt x="9" y="95"/>
                  </a:lnTo>
                  <a:lnTo>
                    <a:pt x="9" y="78"/>
                  </a:lnTo>
                  <a:moveTo>
                    <a:pt x="9" y="53"/>
                  </a:moveTo>
                  <a:lnTo>
                    <a:pt x="0" y="53"/>
                  </a:lnTo>
                  <a:lnTo>
                    <a:pt x="0" y="69"/>
                  </a:lnTo>
                  <a:lnTo>
                    <a:pt x="9" y="69"/>
                  </a:lnTo>
                  <a:lnTo>
                    <a:pt x="9" y="53"/>
                  </a:lnTo>
                  <a:moveTo>
                    <a:pt x="9" y="27"/>
                  </a:moveTo>
                  <a:lnTo>
                    <a:pt x="0" y="27"/>
                  </a:lnTo>
                  <a:lnTo>
                    <a:pt x="0" y="44"/>
                  </a:lnTo>
                  <a:lnTo>
                    <a:pt x="9" y="44"/>
                  </a:lnTo>
                  <a:lnTo>
                    <a:pt x="9" y="27"/>
                  </a:lnTo>
                  <a:moveTo>
                    <a:pt x="9" y="0"/>
                  </a:moveTo>
                  <a:lnTo>
                    <a:pt x="0" y="0"/>
                  </a:lnTo>
                  <a:lnTo>
                    <a:pt x="0" y="18"/>
                  </a:lnTo>
                  <a:lnTo>
                    <a:pt x="9" y="18"/>
                  </a:lnTo>
                  <a:lnTo>
                    <a:pt x="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118">
              <a:extLst>
                <a:ext uri="{FF2B5EF4-FFF2-40B4-BE49-F238E27FC236}">
                  <a16:creationId xmlns:a16="http://schemas.microsoft.com/office/drawing/2014/main" xmlns="" id="{5F1D23A9-4D87-446C-B7AE-3A9ED4B2D5CF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556625" y="5951538"/>
              <a:ext cx="14288" cy="403225"/>
            </a:xfrm>
            <a:custGeom>
              <a:avLst/>
              <a:gdLst>
                <a:gd name="T0" fmla="*/ 9 w 9"/>
                <a:gd name="T1" fmla="*/ 232 h 254"/>
                <a:gd name="T2" fmla="*/ 0 w 9"/>
                <a:gd name="T3" fmla="*/ 232 h 254"/>
                <a:gd name="T4" fmla="*/ 0 w 9"/>
                <a:gd name="T5" fmla="*/ 254 h 254"/>
                <a:gd name="T6" fmla="*/ 9 w 9"/>
                <a:gd name="T7" fmla="*/ 254 h 254"/>
                <a:gd name="T8" fmla="*/ 9 w 9"/>
                <a:gd name="T9" fmla="*/ 232 h 254"/>
                <a:gd name="T10" fmla="*/ 9 w 9"/>
                <a:gd name="T11" fmla="*/ 206 h 254"/>
                <a:gd name="T12" fmla="*/ 0 w 9"/>
                <a:gd name="T13" fmla="*/ 206 h 254"/>
                <a:gd name="T14" fmla="*/ 0 w 9"/>
                <a:gd name="T15" fmla="*/ 223 h 254"/>
                <a:gd name="T16" fmla="*/ 9 w 9"/>
                <a:gd name="T17" fmla="*/ 223 h 254"/>
                <a:gd name="T18" fmla="*/ 9 w 9"/>
                <a:gd name="T19" fmla="*/ 206 h 254"/>
                <a:gd name="T20" fmla="*/ 9 w 9"/>
                <a:gd name="T21" fmla="*/ 181 h 254"/>
                <a:gd name="T22" fmla="*/ 0 w 9"/>
                <a:gd name="T23" fmla="*/ 181 h 254"/>
                <a:gd name="T24" fmla="*/ 0 w 9"/>
                <a:gd name="T25" fmla="*/ 197 h 254"/>
                <a:gd name="T26" fmla="*/ 9 w 9"/>
                <a:gd name="T27" fmla="*/ 197 h 254"/>
                <a:gd name="T28" fmla="*/ 9 w 9"/>
                <a:gd name="T29" fmla="*/ 181 h 254"/>
                <a:gd name="T30" fmla="*/ 9 w 9"/>
                <a:gd name="T31" fmla="*/ 155 h 254"/>
                <a:gd name="T32" fmla="*/ 0 w 9"/>
                <a:gd name="T33" fmla="*/ 155 h 254"/>
                <a:gd name="T34" fmla="*/ 0 w 9"/>
                <a:gd name="T35" fmla="*/ 172 h 254"/>
                <a:gd name="T36" fmla="*/ 9 w 9"/>
                <a:gd name="T37" fmla="*/ 172 h 254"/>
                <a:gd name="T38" fmla="*/ 9 w 9"/>
                <a:gd name="T39" fmla="*/ 155 h 254"/>
                <a:gd name="T40" fmla="*/ 9 w 9"/>
                <a:gd name="T41" fmla="*/ 130 h 254"/>
                <a:gd name="T42" fmla="*/ 0 w 9"/>
                <a:gd name="T43" fmla="*/ 130 h 254"/>
                <a:gd name="T44" fmla="*/ 0 w 9"/>
                <a:gd name="T45" fmla="*/ 146 h 254"/>
                <a:gd name="T46" fmla="*/ 9 w 9"/>
                <a:gd name="T47" fmla="*/ 146 h 254"/>
                <a:gd name="T48" fmla="*/ 9 w 9"/>
                <a:gd name="T49" fmla="*/ 130 h 254"/>
                <a:gd name="T50" fmla="*/ 9 w 9"/>
                <a:gd name="T51" fmla="*/ 104 h 254"/>
                <a:gd name="T52" fmla="*/ 0 w 9"/>
                <a:gd name="T53" fmla="*/ 104 h 254"/>
                <a:gd name="T54" fmla="*/ 0 w 9"/>
                <a:gd name="T55" fmla="*/ 120 h 254"/>
                <a:gd name="T56" fmla="*/ 9 w 9"/>
                <a:gd name="T57" fmla="*/ 120 h 254"/>
                <a:gd name="T58" fmla="*/ 9 w 9"/>
                <a:gd name="T59" fmla="*/ 104 h 254"/>
                <a:gd name="T60" fmla="*/ 9 w 9"/>
                <a:gd name="T61" fmla="*/ 78 h 254"/>
                <a:gd name="T62" fmla="*/ 0 w 9"/>
                <a:gd name="T63" fmla="*/ 78 h 254"/>
                <a:gd name="T64" fmla="*/ 0 w 9"/>
                <a:gd name="T65" fmla="*/ 95 h 254"/>
                <a:gd name="T66" fmla="*/ 9 w 9"/>
                <a:gd name="T67" fmla="*/ 95 h 254"/>
                <a:gd name="T68" fmla="*/ 9 w 9"/>
                <a:gd name="T69" fmla="*/ 78 h 254"/>
                <a:gd name="T70" fmla="*/ 9 w 9"/>
                <a:gd name="T71" fmla="*/ 53 h 254"/>
                <a:gd name="T72" fmla="*/ 0 w 9"/>
                <a:gd name="T73" fmla="*/ 53 h 254"/>
                <a:gd name="T74" fmla="*/ 0 w 9"/>
                <a:gd name="T75" fmla="*/ 69 h 254"/>
                <a:gd name="T76" fmla="*/ 9 w 9"/>
                <a:gd name="T77" fmla="*/ 69 h 254"/>
                <a:gd name="T78" fmla="*/ 9 w 9"/>
                <a:gd name="T79" fmla="*/ 53 h 254"/>
                <a:gd name="T80" fmla="*/ 9 w 9"/>
                <a:gd name="T81" fmla="*/ 27 h 254"/>
                <a:gd name="T82" fmla="*/ 0 w 9"/>
                <a:gd name="T83" fmla="*/ 27 h 254"/>
                <a:gd name="T84" fmla="*/ 0 w 9"/>
                <a:gd name="T85" fmla="*/ 44 h 254"/>
                <a:gd name="T86" fmla="*/ 9 w 9"/>
                <a:gd name="T87" fmla="*/ 44 h 254"/>
                <a:gd name="T88" fmla="*/ 9 w 9"/>
                <a:gd name="T89" fmla="*/ 27 h 254"/>
                <a:gd name="T90" fmla="*/ 9 w 9"/>
                <a:gd name="T91" fmla="*/ 0 h 254"/>
                <a:gd name="T92" fmla="*/ 0 w 9"/>
                <a:gd name="T93" fmla="*/ 0 h 254"/>
                <a:gd name="T94" fmla="*/ 0 w 9"/>
                <a:gd name="T95" fmla="*/ 18 h 254"/>
                <a:gd name="T96" fmla="*/ 9 w 9"/>
                <a:gd name="T97" fmla="*/ 18 h 254"/>
                <a:gd name="T98" fmla="*/ 9 w 9"/>
                <a:gd name="T99" fmla="*/ 0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9" h="254">
                  <a:moveTo>
                    <a:pt x="9" y="232"/>
                  </a:moveTo>
                  <a:lnTo>
                    <a:pt x="0" y="232"/>
                  </a:lnTo>
                  <a:lnTo>
                    <a:pt x="0" y="254"/>
                  </a:lnTo>
                  <a:lnTo>
                    <a:pt x="9" y="254"/>
                  </a:lnTo>
                  <a:lnTo>
                    <a:pt x="9" y="232"/>
                  </a:lnTo>
                  <a:close/>
                  <a:moveTo>
                    <a:pt x="9" y="206"/>
                  </a:moveTo>
                  <a:lnTo>
                    <a:pt x="0" y="206"/>
                  </a:lnTo>
                  <a:lnTo>
                    <a:pt x="0" y="223"/>
                  </a:lnTo>
                  <a:lnTo>
                    <a:pt x="9" y="223"/>
                  </a:lnTo>
                  <a:lnTo>
                    <a:pt x="9" y="206"/>
                  </a:lnTo>
                  <a:close/>
                  <a:moveTo>
                    <a:pt x="9" y="181"/>
                  </a:moveTo>
                  <a:lnTo>
                    <a:pt x="0" y="181"/>
                  </a:lnTo>
                  <a:lnTo>
                    <a:pt x="0" y="197"/>
                  </a:lnTo>
                  <a:lnTo>
                    <a:pt x="9" y="197"/>
                  </a:lnTo>
                  <a:lnTo>
                    <a:pt x="9" y="181"/>
                  </a:lnTo>
                  <a:close/>
                  <a:moveTo>
                    <a:pt x="9" y="155"/>
                  </a:moveTo>
                  <a:lnTo>
                    <a:pt x="0" y="155"/>
                  </a:lnTo>
                  <a:lnTo>
                    <a:pt x="0" y="172"/>
                  </a:lnTo>
                  <a:lnTo>
                    <a:pt x="9" y="172"/>
                  </a:lnTo>
                  <a:lnTo>
                    <a:pt x="9" y="155"/>
                  </a:lnTo>
                  <a:close/>
                  <a:moveTo>
                    <a:pt x="9" y="130"/>
                  </a:moveTo>
                  <a:lnTo>
                    <a:pt x="0" y="130"/>
                  </a:lnTo>
                  <a:lnTo>
                    <a:pt x="0" y="146"/>
                  </a:lnTo>
                  <a:lnTo>
                    <a:pt x="9" y="146"/>
                  </a:lnTo>
                  <a:lnTo>
                    <a:pt x="9" y="130"/>
                  </a:lnTo>
                  <a:close/>
                  <a:moveTo>
                    <a:pt x="9" y="104"/>
                  </a:moveTo>
                  <a:lnTo>
                    <a:pt x="0" y="104"/>
                  </a:lnTo>
                  <a:lnTo>
                    <a:pt x="0" y="120"/>
                  </a:lnTo>
                  <a:lnTo>
                    <a:pt x="9" y="120"/>
                  </a:lnTo>
                  <a:lnTo>
                    <a:pt x="9" y="104"/>
                  </a:lnTo>
                  <a:close/>
                  <a:moveTo>
                    <a:pt x="9" y="78"/>
                  </a:moveTo>
                  <a:lnTo>
                    <a:pt x="0" y="78"/>
                  </a:lnTo>
                  <a:lnTo>
                    <a:pt x="0" y="95"/>
                  </a:lnTo>
                  <a:lnTo>
                    <a:pt x="9" y="95"/>
                  </a:lnTo>
                  <a:lnTo>
                    <a:pt x="9" y="78"/>
                  </a:lnTo>
                  <a:close/>
                  <a:moveTo>
                    <a:pt x="9" y="53"/>
                  </a:moveTo>
                  <a:lnTo>
                    <a:pt x="0" y="53"/>
                  </a:lnTo>
                  <a:lnTo>
                    <a:pt x="0" y="69"/>
                  </a:lnTo>
                  <a:lnTo>
                    <a:pt x="9" y="69"/>
                  </a:lnTo>
                  <a:lnTo>
                    <a:pt x="9" y="53"/>
                  </a:lnTo>
                  <a:close/>
                  <a:moveTo>
                    <a:pt x="9" y="27"/>
                  </a:moveTo>
                  <a:lnTo>
                    <a:pt x="0" y="27"/>
                  </a:lnTo>
                  <a:lnTo>
                    <a:pt x="0" y="44"/>
                  </a:lnTo>
                  <a:lnTo>
                    <a:pt x="9" y="44"/>
                  </a:lnTo>
                  <a:lnTo>
                    <a:pt x="9" y="27"/>
                  </a:lnTo>
                  <a:close/>
                  <a:moveTo>
                    <a:pt x="9" y="0"/>
                  </a:moveTo>
                  <a:lnTo>
                    <a:pt x="0" y="0"/>
                  </a:lnTo>
                  <a:lnTo>
                    <a:pt x="0" y="18"/>
                  </a:lnTo>
                  <a:lnTo>
                    <a:pt x="9" y="18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1D7C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119">
              <a:extLst>
                <a:ext uri="{FF2B5EF4-FFF2-40B4-BE49-F238E27FC236}">
                  <a16:creationId xmlns:a16="http://schemas.microsoft.com/office/drawing/2014/main" xmlns="" id="{B90E703E-8E07-4A89-A72F-D0B53575EC05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556625" y="5951538"/>
              <a:ext cx="14288" cy="403225"/>
            </a:xfrm>
            <a:custGeom>
              <a:avLst/>
              <a:gdLst>
                <a:gd name="T0" fmla="*/ 9 w 9"/>
                <a:gd name="T1" fmla="*/ 232 h 254"/>
                <a:gd name="T2" fmla="*/ 0 w 9"/>
                <a:gd name="T3" fmla="*/ 232 h 254"/>
                <a:gd name="T4" fmla="*/ 0 w 9"/>
                <a:gd name="T5" fmla="*/ 254 h 254"/>
                <a:gd name="T6" fmla="*/ 9 w 9"/>
                <a:gd name="T7" fmla="*/ 254 h 254"/>
                <a:gd name="T8" fmla="*/ 9 w 9"/>
                <a:gd name="T9" fmla="*/ 232 h 254"/>
                <a:gd name="T10" fmla="*/ 9 w 9"/>
                <a:gd name="T11" fmla="*/ 206 h 254"/>
                <a:gd name="T12" fmla="*/ 0 w 9"/>
                <a:gd name="T13" fmla="*/ 206 h 254"/>
                <a:gd name="T14" fmla="*/ 0 w 9"/>
                <a:gd name="T15" fmla="*/ 223 h 254"/>
                <a:gd name="T16" fmla="*/ 9 w 9"/>
                <a:gd name="T17" fmla="*/ 223 h 254"/>
                <a:gd name="T18" fmla="*/ 9 w 9"/>
                <a:gd name="T19" fmla="*/ 206 h 254"/>
                <a:gd name="T20" fmla="*/ 9 w 9"/>
                <a:gd name="T21" fmla="*/ 181 h 254"/>
                <a:gd name="T22" fmla="*/ 0 w 9"/>
                <a:gd name="T23" fmla="*/ 181 h 254"/>
                <a:gd name="T24" fmla="*/ 0 w 9"/>
                <a:gd name="T25" fmla="*/ 197 h 254"/>
                <a:gd name="T26" fmla="*/ 9 w 9"/>
                <a:gd name="T27" fmla="*/ 197 h 254"/>
                <a:gd name="T28" fmla="*/ 9 w 9"/>
                <a:gd name="T29" fmla="*/ 181 h 254"/>
                <a:gd name="T30" fmla="*/ 9 w 9"/>
                <a:gd name="T31" fmla="*/ 155 h 254"/>
                <a:gd name="T32" fmla="*/ 0 w 9"/>
                <a:gd name="T33" fmla="*/ 155 h 254"/>
                <a:gd name="T34" fmla="*/ 0 w 9"/>
                <a:gd name="T35" fmla="*/ 172 h 254"/>
                <a:gd name="T36" fmla="*/ 9 w 9"/>
                <a:gd name="T37" fmla="*/ 172 h 254"/>
                <a:gd name="T38" fmla="*/ 9 w 9"/>
                <a:gd name="T39" fmla="*/ 155 h 254"/>
                <a:gd name="T40" fmla="*/ 9 w 9"/>
                <a:gd name="T41" fmla="*/ 130 h 254"/>
                <a:gd name="T42" fmla="*/ 0 w 9"/>
                <a:gd name="T43" fmla="*/ 130 h 254"/>
                <a:gd name="T44" fmla="*/ 0 w 9"/>
                <a:gd name="T45" fmla="*/ 146 h 254"/>
                <a:gd name="T46" fmla="*/ 9 w 9"/>
                <a:gd name="T47" fmla="*/ 146 h 254"/>
                <a:gd name="T48" fmla="*/ 9 w 9"/>
                <a:gd name="T49" fmla="*/ 130 h 254"/>
                <a:gd name="T50" fmla="*/ 9 w 9"/>
                <a:gd name="T51" fmla="*/ 104 h 254"/>
                <a:gd name="T52" fmla="*/ 0 w 9"/>
                <a:gd name="T53" fmla="*/ 104 h 254"/>
                <a:gd name="T54" fmla="*/ 0 w 9"/>
                <a:gd name="T55" fmla="*/ 120 h 254"/>
                <a:gd name="T56" fmla="*/ 9 w 9"/>
                <a:gd name="T57" fmla="*/ 120 h 254"/>
                <a:gd name="T58" fmla="*/ 9 w 9"/>
                <a:gd name="T59" fmla="*/ 104 h 254"/>
                <a:gd name="T60" fmla="*/ 9 w 9"/>
                <a:gd name="T61" fmla="*/ 78 h 254"/>
                <a:gd name="T62" fmla="*/ 0 w 9"/>
                <a:gd name="T63" fmla="*/ 78 h 254"/>
                <a:gd name="T64" fmla="*/ 0 w 9"/>
                <a:gd name="T65" fmla="*/ 95 h 254"/>
                <a:gd name="T66" fmla="*/ 9 w 9"/>
                <a:gd name="T67" fmla="*/ 95 h 254"/>
                <a:gd name="T68" fmla="*/ 9 w 9"/>
                <a:gd name="T69" fmla="*/ 78 h 254"/>
                <a:gd name="T70" fmla="*/ 9 w 9"/>
                <a:gd name="T71" fmla="*/ 53 h 254"/>
                <a:gd name="T72" fmla="*/ 0 w 9"/>
                <a:gd name="T73" fmla="*/ 53 h 254"/>
                <a:gd name="T74" fmla="*/ 0 w 9"/>
                <a:gd name="T75" fmla="*/ 69 h 254"/>
                <a:gd name="T76" fmla="*/ 9 w 9"/>
                <a:gd name="T77" fmla="*/ 69 h 254"/>
                <a:gd name="T78" fmla="*/ 9 w 9"/>
                <a:gd name="T79" fmla="*/ 53 h 254"/>
                <a:gd name="T80" fmla="*/ 9 w 9"/>
                <a:gd name="T81" fmla="*/ 27 h 254"/>
                <a:gd name="T82" fmla="*/ 0 w 9"/>
                <a:gd name="T83" fmla="*/ 27 h 254"/>
                <a:gd name="T84" fmla="*/ 0 w 9"/>
                <a:gd name="T85" fmla="*/ 44 h 254"/>
                <a:gd name="T86" fmla="*/ 9 w 9"/>
                <a:gd name="T87" fmla="*/ 44 h 254"/>
                <a:gd name="T88" fmla="*/ 9 w 9"/>
                <a:gd name="T89" fmla="*/ 27 h 254"/>
                <a:gd name="T90" fmla="*/ 9 w 9"/>
                <a:gd name="T91" fmla="*/ 0 h 254"/>
                <a:gd name="T92" fmla="*/ 0 w 9"/>
                <a:gd name="T93" fmla="*/ 0 h 254"/>
                <a:gd name="T94" fmla="*/ 0 w 9"/>
                <a:gd name="T95" fmla="*/ 18 h 254"/>
                <a:gd name="T96" fmla="*/ 9 w 9"/>
                <a:gd name="T97" fmla="*/ 18 h 254"/>
                <a:gd name="T98" fmla="*/ 9 w 9"/>
                <a:gd name="T99" fmla="*/ 0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9" h="254">
                  <a:moveTo>
                    <a:pt x="9" y="232"/>
                  </a:moveTo>
                  <a:lnTo>
                    <a:pt x="0" y="232"/>
                  </a:lnTo>
                  <a:lnTo>
                    <a:pt x="0" y="254"/>
                  </a:lnTo>
                  <a:lnTo>
                    <a:pt x="9" y="254"/>
                  </a:lnTo>
                  <a:lnTo>
                    <a:pt x="9" y="232"/>
                  </a:lnTo>
                  <a:moveTo>
                    <a:pt x="9" y="206"/>
                  </a:moveTo>
                  <a:lnTo>
                    <a:pt x="0" y="206"/>
                  </a:lnTo>
                  <a:lnTo>
                    <a:pt x="0" y="223"/>
                  </a:lnTo>
                  <a:lnTo>
                    <a:pt x="9" y="223"/>
                  </a:lnTo>
                  <a:lnTo>
                    <a:pt x="9" y="206"/>
                  </a:lnTo>
                  <a:moveTo>
                    <a:pt x="9" y="181"/>
                  </a:moveTo>
                  <a:lnTo>
                    <a:pt x="0" y="181"/>
                  </a:lnTo>
                  <a:lnTo>
                    <a:pt x="0" y="197"/>
                  </a:lnTo>
                  <a:lnTo>
                    <a:pt x="9" y="197"/>
                  </a:lnTo>
                  <a:lnTo>
                    <a:pt x="9" y="181"/>
                  </a:lnTo>
                  <a:moveTo>
                    <a:pt x="9" y="155"/>
                  </a:moveTo>
                  <a:lnTo>
                    <a:pt x="0" y="155"/>
                  </a:lnTo>
                  <a:lnTo>
                    <a:pt x="0" y="172"/>
                  </a:lnTo>
                  <a:lnTo>
                    <a:pt x="9" y="172"/>
                  </a:lnTo>
                  <a:lnTo>
                    <a:pt x="9" y="155"/>
                  </a:lnTo>
                  <a:moveTo>
                    <a:pt x="9" y="130"/>
                  </a:moveTo>
                  <a:lnTo>
                    <a:pt x="0" y="130"/>
                  </a:lnTo>
                  <a:lnTo>
                    <a:pt x="0" y="146"/>
                  </a:lnTo>
                  <a:lnTo>
                    <a:pt x="9" y="146"/>
                  </a:lnTo>
                  <a:lnTo>
                    <a:pt x="9" y="130"/>
                  </a:lnTo>
                  <a:moveTo>
                    <a:pt x="9" y="104"/>
                  </a:moveTo>
                  <a:lnTo>
                    <a:pt x="0" y="104"/>
                  </a:lnTo>
                  <a:lnTo>
                    <a:pt x="0" y="120"/>
                  </a:lnTo>
                  <a:lnTo>
                    <a:pt x="9" y="120"/>
                  </a:lnTo>
                  <a:lnTo>
                    <a:pt x="9" y="104"/>
                  </a:lnTo>
                  <a:moveTo>
                    <a:pt x="9" y="78"/>
                  </a:moveTo>
                  <a:lnTo>
                    <a:pt x="0" y="78"/>
                  </a:lnTo>
                  <a:lnTo>
                    <a:pt x="0" y="95"/>
                  </a:lnTo>
                  <a:lnTo>
                    <a:pt x="9" y="95"/>
                  </a:lnTo>
                  <a:lnTo>
                    <a:pt x="9" y="78"/>
                  </a:lnTo>
                  <a:moveTo>
                    <a:pt x="9" y="53"/>
                  </a:moveTo>
                  <a:lnTo>
                    <a:pt x="0" y="53"/>
                  </a:lnTo>
                  <a:lnTo>
                    <a:pt x="0" y="69"/>
                  </a:lnTo>
                  <a:lnTo>
                    <a:pt x="9" y="69"/>
                  </a:lnTo>
                  <a:lnTo>
                    <a:pt x="9" y="53"/>
                  </a:lnTo>
                  <a:moveTo>
                    <a:pt x="9" y="27"/>
                  </a:moveTo>
                  <a:lnTo>
                    <a:pt x="0" y="27"/>
                  </a:lnTo>
                  <a:lnTo>
                    <a:pt x="0" y="44"/>
                  </a:lnTo>
                  <a:lnTo>
                    <a:pt x="9" y="44"/>
                  </a:lnTo>
                  <a:lnTo>
                    <a:pt x="9" y="27"/>
                  </a:lnTo>
                  <a:moveTo>
                    <a:pt x="9" y="0"/>
                  </a:moveTo>
                  <a:lnTo>
                    <a:pt x="0" y="0"/>
                  </a:lnTo>
                  <a:lnTo>
                    <a:pt x="0" y="18"/>
                  </a:lnTo>
                  <a:lnTo>
                    <a:pt x="9" y="18"/>
                  </a:lnTo>
                  <a:lnTo>
                    <a:pt x="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120">
              <a:extLst>
                <a:ext uri="{FF2B5EF4-FFF2-40B4-BE49-F238E27FC236}">
                  <a16:creationId xmlns:a16="http://schemas.microsoft.com/office/drawing/2014/main" xmlns="" id="{A39A5904-1661-4B14-9A11-10081B0E4D22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683625" y="5951538"/>
              <a:ext cx="14288" cy="403225"/>
            </a:xfrm>
            <a:custGeom>
              <a:avLst/>
              <a:gdLst>
                <a:gd name="T0" fmla="*/ 9 w 9"/>
                <a:gd name="T1" fmla="*/ 232 h 254"/>
                <a:gd name="T2" fmla="*/ 0 w 9"/>
                <a:gd name="T3" fmla="*/ 232 h 254"/>
                <a:gd name="T4" fmla="*/ 0 w 9"/>
                <a:gd name="T5" fmla="*/ 254 h 254"/>
                <a:gd name="T6" fmla="*/ 9 w 9"/>
                <a:gd name="T7" fmla="*/ 254 h 254"/>
                <a:gd name="T8" fmla="*/ 9 w 9"/>
                <a:gd name="T9" fmla="*/ 232 h 254"/>
                <a:gd name="T10" fmla="*/ 9 w 9"/>
                <a:gd name="T11" fmla="*/ 206 h 254"/>
                <a:gd name="T12" fmla="*/ 0 w 9"/>
                <a:gd name="T13" fmla="*/ 206 h 254"/>
                <a:gd name="T14" fmla="*/ 0 w 9"/>
                <a:gd name="T15" fmla="*/ 223 h 254"/>
                <a:gd name="T16" fmla="*/ 9 w 9"/>
                <a:gd name="T17" fmla="*/ 223 h 254"/>
                <a:gd name="T18" fmla="*/ 9 w 9"/>
                <a:gd name="T19" fmla="*/ 206 h 254"/>
                <a:gd name="T20" fmla="*/ 9 w 9"/>
                <a:gd name="T21" fmla="*/ 181 h 254"/>
                <a:gd name="T22" fmla="*/ 0 w 9"/>
                <a:gd name="T23" fmla="*/ 181 h 254"/>
                <a:gd name="T24" fmla="*/ 0 w 9"/>
                <a:gd name="T25" fmla="*/ 197 h 254"/>
                <a:gd name="T26" fmla="*/ 9 w 9"/>
                <a:gd name="T27" fmla="*/ 197 h 254"/>
                <a:gd name="T28" fmla="*/ 9 w 9"/>
                <a:gd name="T29" fmla="*/ 181 h 254"/>
                <a:gd name="T30" fmla="*/ 9 w 9"/>
                <a:gd name="T31" fmla="*/ 155 h 254"/>
                <a:gd name="T32" fmla="*/ 0 w 9"/>
                <a:gd name="T33" fmla="*/ 155 h 254"/>
                <a:gd name="T34" fmla="*/ 0 w 9"/>
                <a:gd name="T35" fmla="*/ 172 h 254"/>
                <a:gd name="T36" fmla="*/ 9 w 9"/>
                <a:gd name="T37" fmla="*/ 172 h 254"/>
                <a:gd name="T38" fmla="*/ 9 w 9"/>
                <a:gd name="T39" fmla="*/ 155 h 254"/>
                <a:gd name="T40" fmla="*/ 9 w 9"/>
                <a:gd name="T41" fmla="*/ 130 h 254"/>
                <a:gd name="T42" fmla="*/ 0 w 9"/>
                <a:gd name="T43" fmla="*/ 130 h 254"/>
                <a:gd name="T44" fmla="*/ 0 w 9"/>
                <a:gd name="T45" fmla="*/ 146 h 254"/>
                <a:gd name="T46" fmla="*/ 9 w 9"/>
                <a:gd name="T47" fmla="*/ 146 h 254"/>
                <a:gd name="T48" fmla="*/ 9 w 9"/>
                <a:gd name="T49" fmla="*/ 130 h 254"/>
                <a:gd name="T50" fmla="*/ 9 w 9"/>
                <a:gd name="T51" fmla="*/ 104 h 254"/>
                <a:gd name="T52" fmla="*/ 0 w 9"/>
                <a:gd name="T53" fmla="*/ 104 h 254"/>
                <a:gd name="T54" fmla="*/ 0 w 9"/>
                <a:gd name="T55" fmla="*/ 120 h 254"/>
                <a:gd name="T56" fmla="*/ 9 w 9"/>
                <a:gd name="T57" fmla="*/ 120 h 254"/>
                <a:gd name="T58" fmla="*/ 9 w 9"/>
                <a:gd name="T59" fmla="*/ 104 h 254"/>
                <a:gd name="T60" fmla="*/ 9 w 9"/>
                <a:gd name="T61" fmla="*/ 78 h 254"/>
                <a:gd name="T62" fmla="*/ 0 w 9"/>
                <a:gd name="T63" fmla="*/ 78 h 254"/>
                <a:gd name="T64" fmla="*/ 0 w 9"/>
                <a:gd name="T65" fmla="*/ 95 h 254"/>
                <a:gd name="T66" fmla="*/ 9 w 9"/>
                <a:gd name="T67" fmla="*/ 95 h 254"/>
                <a:gd name="T68" fmla="*/ 9 w 9"/>
                <a:gd name="T69" fmla="*/ 78 h 254"/>
                <a:gd name="T70" fmla="*/ 9 w 9"/>
                <a:gd name="T71" fmla="*/ 53 h 254"/>
                <a:gd name="T72" fmla="*/ 0 w 9"/>
                <a:gd name="T73" fmla="*/ 53 h 254"/>
                <a:gd name="T74" fmla="*/ 0 w 9"/>
                <a:gd name="T75" fmla="*/ 69 h 254"/>
                <a:gd name="T76" fmla="*/ 9 w 9"/>
                <a:gd name="T77" fmla="*/ 69 h 254"/>
                <a:gd name="T78" fmla="*/ 9 w 9"/>
                <a:gd name="T79" fmla="*/ 53 h 254"/>
                <a:gd name="T80" fmla="*/ 9 w 9"/>
                <a:gd name="T81" fmla="*/ 27 h 254"/>
                <a:gd name="T82" fmla="*/ 0 w 9"/>
                <a:gd name="T83" fmla="*/ 27 h 254"/>
                <a:gd name="T84" fmla="*/ 0 w 9"/>
                <a:gd name="T85" fmla="*/ 44 h 254"/>
                <a:gd name="T86" fmla="*/ 9 w 9"/>
                <a:gd name="T87" fmla="*/ 44 h 254"/>
                <a:gd name="T88" fmla="*/ 9 w 9"/>
                <a:gd name="T89" fmla="*/ 27 h 254"/>
                <a:gd name="T90" fmla="*/ 9 w 9"/>
                <a:gd name="T91" fmla="*/ 0 h 254"/>
                <a:gd name="T92" fmla="*/ 0 w 9"/>
                <a:gd name="T93" fmla="*/ 0 h 254"/>
                <a:gd name="T94" fmla="*/ 0 w 9"/>
                <a:gd name="T95" fmla="*/ 18 h 254"/>
                <a:gd name="T96" fmla="*/ 9 w 9"/>
                <a:gd name="T97" fmla="*/ 18 h 254"/>
                <a:gd name="T98" fmla="*/ 9 w 9"/>
                <a:gd name="T99" fmla="*/ 0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9" h="254">
                  <a:moveTo>
                    <a:pt x="9" y="232"/>
                  </a:moveTo>
                  <a:lnTo>
                    <a:pt x="0" y="232"/>
                  </a:lnTo>
                  <a:lnTo>
                    <a:pt x="0" y="254"/>
                  </a:lnTo>
                  <a:lnTo>
                    <a:pt x="9" y="254"/>
                  </a:lnTo>
                  <a:lnTo>
                    <a:pt x="9" y="232"/>
                  </a:lnTo>
                  <a:close/>
                  <a:moveTo>
                    <a:pt x="9" y="206"/>
                  </a:moveTo>
                  <a:lnTo>
                    <a:pt x="0" y="206"/>
                  </a:lnTo>
                  <a:lnTo>
                    <a:pt x="0" y="223"/>
                  </a:lnTo>
                  <a:lnTo>
                    <a:pt x="9" y="223"/>
                  </a:lnTo>
                  <a:lnTo>
                    <a:pt x="9" y="206"/>
                  </a:lnTo>
                  <a:close/>
                  <a:moveTo>
                    <a:pt x="9" y="181"/>
                  </a:moveTo>
                  <a:lnTo>
                    <a:pt x="0" y="181"/>
                  </a:lnTo>
                  <a:lnTo>
                    <a:pt x="0" y="197"/>
                  </a:lnTo>
                  <a:lnTo>
                    <a:pt x="9" y="197"/>
                  </a:lnTo>
                  <a:lnTo>
                    <a:pt x="9" y="181"/>
                  </a:lnTo>
                  <a:close/>
                  <a:moveTo>
                    <a:pt x="9" y="155"/>
                  </a:moveTo>
                  <a:lnTo>
                    <a:pt x="0" y="155"/>
                  </a:lnTo>
                  <a:lnTo>
                    <a:pt x="0" y="172"/>
                  </a:lnTo>
                  <a:lnTo>
                    <a:pt x="9" y="172"/>
                  </a:lnTo>
                  <a:lnTo>
                    <a:pt x="9" y="155"/>
                  </a:lnTo>
                  <a:close/>
                  <a:moveTo>
                    <a:pt x="9" y="130"/>
                  </a:moveTo>
                  <a:lnTo>
                    <a:pt x="0" y="130"/>
                  </a:lnTo>
                  <a:lnTo>
                    <a:pt x="0" y="146"/>
                  </a:lnTo>
                  <a:lnTo>
                    <a:pt x="9" y="146"/>
                  </a:lnTo>
                  <a:lnTo>
                    <a:pt x="9" y="130"/>
                  </a:lnTo>
                  <a:close/>
                  <a:moveTo>
                    <a:pt x="9" y="104"/>
                  </a:moveTo>
                  <a:lnTo>
                    <a:pt x="0" y="104"/>
                  </a:lnTo>
                  <a:lnTo>
                    <a:pt x="0" y="120"/>
                  </a:lnTo>
                  <a:lnTo>
                    <a:pt x="9" y="120"/>
                  </a:lnTo>
                  <a:lnTo>
                    <a:pt x="9" y="104"/>
                  </a:lnTo>
                  <a:close/>
                  <a:moveTo>
                    <a:pt x="9" y="78"/>
                  </a:moveTo>
                  <a:lnTo>
                    <a:pt x="0" y="78"/>
                  </a:lnTo>
                  <a:lnTo>
                    <a:pt x="0" y="95"/>
                  </a:lnTo>
                  <a:lnTo>
                    <a:pt x="9" y="95"/>
                  </a:lnTo>
                  <a:lnTo>
                    <a:pt x="9" y="78"/>
                  </a:lnTo>
                  <a:close/>
                  <a:moveTo>
                    <a:pt x="9" y="53"/>
                  </a:moveTo>
                  <a:lnTo>
                    <a:pt x="0" y="53"/>
                  </a:lnTo>
                  <a:lnTo>
                    <a:pt x="0" y="69"/>
                  </a:lnTo>
                  <a:lnTo>
                    <a:pt x="9" y="69"/>
                  </a:lnTo>
                  <a:lnTo>
                    <a:pt x="9" y="53"/>
                  </a:lnTo>
                  <a:close/>
                  <a:moveTo>
                    <a:pt x="9" y="27"/>
                  </a:moveTo>
                  <a:lnTo>
                    <a:pt x="0" y="27"/>
                  </a:lnTo>
                  <a:lnTo>
                    <a:pt x="0" y="44"/>
                  </a:lnTo>
                  <a:lnTo>
                    <a:pt x="9" y="44"/>
                  </a:lnTo>
                  <a:lnTo>
                    <a:pt x="9" y="27"/>
                  </a:lnTo>
                  <a:close/>
                  <a:moveTo>
                    <a:pt x="9" y="0"/>
                  </a:moveTo>
                  <a:lnTo>
                    <a:pt x="0" y="0"/>
                  </a:lnTo>
                  <a:lnTo>
                    <a:pt x="0" y="18"/>
                  </a:lnTo>
                  <a:lnTo>
                    <a:pt x="9" y="18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1D7C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121">
              <a:extLst>
                <a:ext uri="{FF2B5EF4-FFF2-40B4-BE49-F238E27FC236}">
                  <a16:creationId xmlns:a16="http://schemas.microsoft.com/office/drawing/2014/main" xmlns="" id="{4DBE50E5-E980-4E75-9934-CDCC602D886A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683625" y="5951538"/>
              <a:ext cx="14288" cy="403225"/>
            </a:xfrm>
            <a:custGeom>
              <a:avLst/>
              <a:gdLst>
                <a:gd name="T0" fmla="*/ 9 w 9"/>
                <a:gd name="T1" fmla="*/ 232 h 254"/>
                <a:gd name="T2" fmla="*/ 0 w 9"/>
                <a:gd name="T3" fmla="*/ 232 h 254"/>
                <a:gd name="T4" fmla="*/ 0 w 9"/>
                <a:gd name="T5" fmla="*/ 254 h 254"/>
                <a:gd name="T6" fmla="*/ 9 w 9"/>
                <a:gd name="T7" fmla="*/ 254 h 254"/>
                <a:gd name="T8" fmla="*/ 9 w 9"/>
                <a:gd name="T9" fmla="*/ 232 h 254"/>
                <a:gd name="T10" fmla="*/ 9 w 9"/>
                <a:gd name="T11" fmla="*/ 206 h 254"/>
                <a:gd name="T12" fmla="*/ 0 w 9"/>
                <a:gd name="T13" fmla="*/ 206 h 254"/>
                <a:gd name="T14" fmla="*/ 0 w 9"/>
                <a:gd name="T15" fmla="*/ 223 h 254"/>
                <a:gd name="T16" fmla="*/ 9 w 9"/>
                <a:gd name="T17" fmla="*/ 223 h 254"/>
                <a:gd name="T18" fmla="*/ 9 w 9"/>
                <a:gd name="T19" fmla="*/ 206 h 254"/>
                <a:gd name="T20" fmla="*/ 9 w 9"/>
                <a:gd name="T21" fmla="*/ 181 h 254"/>
                <a:gd name="T22" fmla="*/ 0 w 9"/>
                <a:gd name="T23" fmla="*/ 181 h 254"/>
                <a:gd name="T24" fmla="*/ 0 w 9"/>
                <a:gd name="T25" fmla="*/ 197 h 254"/>
                <a:gd name="T26" fmla="*/ 9 w 9"/>
                <a:gd name="T27" fmla="*/ 197 h 254"/>
                <a:gd name="T28" fmla="*/ 9 w 9"/>
                <a:gd name="T29" fmla="*/ 181 h 254"/>
                <a:gd name="T30" fmla="*/ 9 w 9"/>
                <a:gd name="T31" fmla="*/ 155 h 254"/>
                <a:gd name="T32" fmla="*/ 0 w 9"/>
                <a:gd name="T33" fmla="*/ 155 h 254"/>
                <a:gd name="T34" fmla="*/ 0 w 9"/>
                <a:gd name="T35" fmla="*/ 172 h 254"/>
                <a:gd name="T36" fmla="*/ 9 w 9"/>
                <a:gd name="T37" fmla="*/ 172 h 254"/>
                <a:gd name="T38" fmla="*/ 9 w 9"/>
                <a:gd name="T39" fmla="*/ 155 h 254"/>
                <a:gd name="T40" fmla="*/ 9 w 9"/>
                <a:gd name="T41" fmla="*/ 130 h 254"/>
                <a:gd name="T42" fmla="*/ 0 w 9"/>
                <a:gd name="T43" fmla="*/ 130 h 254"/>
                <a:gd name="T44" fmla="*/ 0 w 9"/>
                <a:gd name="T45" fmla="*/ 146 h 254"/>
                <a:gd name="T46" fmla="*/ 9 w 9"/>
                <a:gd name="T47" fmla="*/ 146 h 254"/>
                <a:gd name="T48" fmla="*/ 9 w 9"/>
                <a:gd name="T49" fmla="*/ 130 h 254"/>
                <a:gd name="T50" fmla="*/ 9 w 9"/>
                <a:gd name="T51" fmla="*/ 104 h 254"/>
                <a:gd name="T52" fmla="*/ 0 w 9"/>
                <a:gd name="T53" fmla="*/ 104 h 254"/>
                <a:gd name="T54" fmla="*/ 0 w 9"/>
                <a:gd name="T55" fmla="*/ 120 h 254"/>
                <a:gd name="T56" fmla="*/ 9 w 9"/>
                <a:gd name="T57" fmla="*/ 120 h 254"/>
                <a:gd name="T58" fmla="*/ 9 w 9"/>
                <a:gd name="T59" fmla="*/ 104 h 254"/>
                <a:gd name="T60" fmla="*/ 9 w 9"/>
                <a:gd name="T61" fmla="*/ 78 h 254"/>
                <a:gd name="T62" fmla="*/ 0 w 9"/>
                <a:gd name="T63" fmla="*/ 78 h 254"/>
                <a:gd name="T64" fmla="*/ 0 w 9"/>
                <a:gd name="T65" fmla="*/ 95 h 254"/>
                <a:gd name="T66" fmla="*/ 9 w 9"/>
                <a:gd name="T67" fmla="*/ 95 h 254"/>
                <a:gd name="T68" fmla="*/ 9 w 9"/>
                <a:gd name="T69" fmla="*/ 78 h 254"/>
                <a:gd name="T70" fmla="*/ 9 w 9"/>
                <a:gd name="T71" fmla="*/ 53 h 254"/>
                <a:gd name="T72" fmla="*/ 0 w 9"/>
                <a:gd name="T73" fmla="*/ 53 h 254"/>
                <a:gd name="T74" fmla="*/ 0 w 9"/>
                <a:gd name="T75" fmla="*/ 69 h 254"/>
                <a:gd name="T76" fmla="*/ 9 w 9"/>
                <a:gd name="T77" fmla="*/ 69 h 254"/>
                <a:gd name="T78" fmla="*/ 9 w 9"/>
                <a:gd name="T79" fmla="*/ 53 h 254"/>
                <a:gd name="T80" fmla="*/ 9 w 9"/>
                <a:gd name="T81" fmla="*/ 27 h 254"/>
                <a:gd name="T82" fmla="*/ 0 w 9"/>
                <a:gd name="T83" fmla="*/ 27 h 254"/>
                <a:gd name="T84" fmla="*/ 0 w 9"/>
                <a:gd name="T85" fmla="*/ 44 h 254"/>
                <a:gd name="T86" fmla="*/ 9 w 9"/>
                <a:gd name="T87" fmla="*/ 44 h 254"/>
                <a:gd name="T88" fmla="*/ 9 w 9"/>
                <a:gd name="T89" fmla="*/ 27 h 254"/>
                <a:gd name="T90" fmla="*/ 9 w 9"/>
                <a:gd name="T91" fmla="*/ 0 h 254"/>
                <a:gd name="T92" fmla="*/ 0 w 9"/>
                <a:gd name="T93" fmla="*/ 0 h 254"/>
                <a:gd name="T94" fmla="*/ 0 w 9"/>
                <a:gd name="T95" fmla="*/ 18 h 254"/>
                <a:gd name="T96" fmla="*/ 9 w 9"/>
                <a:gd name="T97" fmla="*/ 18 h 254"/>
                <a:gd name="T98" fmla="*/ 9 w 9"/>
                <a:gd name="T99" fmla="*/ 0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9" h="254">
                  <a:moveTo>
                    <a:pt x="9" y="232"/>
                  </a:moveTo>
                  <a:lnTo>
                    <a:pt x="0" y="232"/>
                  </a:lnTo>
                  <a:lnTo>
                    <a:pt x="0" y="254"/>
                  </a:lnTo>
                  <a:lnTo>
                    <a:pt x="9" y="254"/>
                  </a:lnTo>
                  <a:lnTo>
                    <a:pt x="9" y="232"/>
                  </a:lnTo>
                  <a:moveTo>
                    <a:pt x="9" y="206"/>
                  </a:moveTo>
                  <a:lnTo>
                    <a:pt x="0" y="206"/>
                  </a:lnTo>
                  <a:lnTo>
                    <a:pt x="0" y="223"/>
                  </a:lnTo>
                  <a:lnTo>
                    <a:pt x="9" y="223"/>
                  </a:lnTo>
                  <a:lnTo>
                    <a:pt x="9" y="206"/>
                  </a:lnTo>
                  <a:moveTo>
                    <a:pt x="9" y="181"/>
                  </a:moveTo>
                  <a:lnTo>
                    <a:pt x="0" y="181"/>
                  </a:lnTo>
                  <a:lnTo>
                    <a:pt x="0" y="197"/>
                  </a:lnTo>
                  <a:lnTo>
                    <a:pt x="9" y="197"/>
                  </a:lnTo>
                  <a:lnTo>
                    <a:pt x="9" y="181"/>
                  </a:lnTo>
                  <a:moveTo>
                    <a:pt x="9" y="155"/>
                  </a:moveTo>
                  <a:lnTo>
                    <a:pt x="0" y="155"/>
                  </a:lnTo>
                  <a:lnTo>
                    <a:pt x="0" y="172"/>
                  </a:lnTo>
                  <a:lnTo>
                    <a:pt x="9" y="172"/>
                  </a:lnTo>
                  <a:lnTo>
                    <a:pt x="9" y="155"/>
                  </a:lnTo>
                  <a:moveTo>
                    <a:pt x="9" y="130"/>
                  </a:moveTo>
                  <a:lnTo>
                    <a:pt x="0" y="130"/>
                  </a:lnTo>
                  <a:lnTo>
                    <a:pt x="0" y="146"/>
                  </a:lnTo>
                  <a:lnTo>
                    <a:pt x="9" y="146"/>
                  </a:lnTo>
                  <a:lnTo>
                    <a:pt x="9" y="130"/>
                  </a:lnTo>
                  <a:moveTo>
                    <a:pt x="9" y="104"/>
                  </a:moveTo>
                  <a:lnTo>
                    <a:pt x="0" y="104"/>
                  </a:lnTo>
                  <a:lnTo>
                    <a:pt x="0" y="120"/>
                  </a:lnTo>
                  <a:lnTo>
                    <a:pt x="9" y="120"/>
                  </a:lnTo>
                  <a:lnTo>
                    <a:pt x="9" y="104"/>
                  </a:lnTo>
                  <a:moveTo>
                    <a:pt x="9" y="78"/>
                  </a:moveTo>
                  <a:lnTo>
                    <a:pt x="0" y="78"/>
                  </a:lnTo>
                  <a:lnTo>
                    <a:pt x="0" y="95"/>
                  </a:lnTo>
                  <a:lnTo>
                    <a:pt x="9" y="95"/>
                  </a:lnTo>
                  <a:lnTo>
                    <a:pt x="9" y="78"/>
                  </a:lnTo>
                  <a:moveTo>
                    <a:pt x="9" y="53"/>
                  </a:moveTo>
                  <a:lnTo>
                    <a:pt x="0" y="53"/>
                  </a:lnTo>
                  <a:lnTo>
                    <a:pt x="0" y="69"/>
                  </a:lnTo>
                  <a:lnTo>
                    <a:pt x="9" y="69"/>
                  </a:lnTo>
                  <a:lnTo>
                    <a:pt x="9" y="53"/>
                  </a:lnTo>
                  <a:moveTo>
                    <a:pt x="9" y="27"/>
                  </a:moveTo>
                  <a:lnTo>
                    <a:pt x="0" y="27"/>
                  </a:lnTo>
                  <a:lnTo>
                    <a:pt x="0" y="44"/>
                  </a:lnTo>
                  <a:lnTo>
                    <a:pt x="9" y="44"/>
                  </a:lnTo>
                  <a:lnTo>
                    <a:pt x="9" y="27"/>
                  </a:lnTo>
                  <a:moveTo>
                    <a:pt x="9" y="0"/>
                  </a:moveTo>
                  <a:lnTo>
                    <a:pt x="0" y="0"/>
                  </a:lnTo>
                  <a:lnTo>
                    <a:pt x="0" y="18"/>
                  </a:lnTo>
                  <a:lnTo>
                    <a:pt x="9" y="18"/>
                  </a:lnTo>
                  <a:lnTo>
                    <a:pt x="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122">
              <a:extLst>
                <a:ext uri="{FF2B5EF4-FFF2-40B4-BE49-F238E27FC236}">
                  <a16:creationId xmlns:a16="http://schemas.microsoft.com/office/drawing/2014/main" xmlns="" id="{2ED7B672-948C-4B23-86BC-8DC240F261D4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537575" y="6061076"/>
              <a:ext cx="179388" cy="14288"/>
            </a:xfrm>
            <a:custGeom>
              <a:avLst/>
              <a:gdLst>
                <a:gd name="T0" fmla="*/ 12 w 113"/>
                <a:gd name="T1" fmla="*/ 0 h 9"/>
                <a:gd name="T2" fmla="*/ 0 w 113"/>
                <a:gd name="T3" fmla="*/ 0 h 9"/>
                <a:gd name="T4" fmla="*/ 0 w 113"/>
                <a:gd name="T5" fmla="*/ 9 h 9"/>
                <a:gd name="T6" fmla="*/ 12 w 113"/>
                <a:gd name="T7" fmla="*/ 9 h 9"/>
                <a:gd name="T8" fmla="*/ 12 w 113"/>
                <a:gd name="T9" fmla="*/ 0 h 9"/>
                <a:gd name="T10" fmla="*/ 38 w 113"/>
                <a:gd name="T11" fmla="*/ 0 h 9"/>
                <a:gd name="T12" fmla="*/ 21 w 113"/>
                <a:gd name="T13" fmla="*/ 0 h 9"/>
                <a:gd name="T14" fmla="*/ 21 w 113"/>
                <a:gd name="T15" fmla="*/ 9 h 9"/>
                <a:gd name="T16" fmla="*/ 38 w 113"/>
                <a:gd name="T17" fmla="*/ 9 h 9"/>
                <a:gd name="T18" fmla="*/ 38 w 113"/>
                <a:gd name="T19" fmla="*/ 0 h 9"/>
                <a:gd name="T20" fmla="*/ 65 w 113"/>
                <a:gd name="T21" fmla="*/ 0 h 9"/>
                <a:gd name="T22" fmla="*/ 47 w 113"/>
                <a:gd name="T23" fmla="*/ 0 h 9"/>
                <a:gd name="T24" fmla="*/ 47 w 113"/>
                <a:gd name="T25" fmla="*/ 9 h 9"/>
                <a:gd name="T26" fmla="*/ 65 w 113"/>
                <a:gd name="T27" fmla="*/ 9 h 9"/>
                <a:gd name="T28" fmla="*/ 65 w 113"/>
                <a:gd name="T29" fmla="*/ 0 h 9"/>
                <a:gd name="T30" fmla="*/ 92 w 113"/>
                <a:gd name="T31" fmla="*/ 0 h 9"/>
                <a:gd name="T32" fmla="*/ 74 w 113"/>
                <a:gd name="T33" fmla="*/ 0 h 9"/>
                <a:gd name="T34" fmla="*/ 74 w 113"/>
                <a:gd name="T35" fmla="*/ 9 h 9"/>
                <a:gd name="T36" fmla="*/ 92 w 113"/>
                <a:gd name="T37" fmla="*/ 9 h 9"/>
                <a:gd name="T38" fmla="*/ 92 w 113"/>
                <a:gd name="T39" fmla="*/ 0 h 9"/>
                <a:gd name="T40" fmla="*/ 113 w 113"/>
                <a:gd name="T41" fmla="*/ 0 h 9"/>
                <a:gd name="T42" fmla="*/ 101 w 113"/>
                <a:gd name="T43" fmla="*/ 0 h 9"/>
                <a:gd name="T44" fmla="*/ 101 w 113"/>
                <a:gd name="T45" fmla="*/ 9 h 9"/>
                <a:gd name="T46" fmla="*/ 113 w 113"/>
                <a:gd name="T47" fmla="*/ 9 h 9"/>
                <a:gd name="T48" fmla="*/ 113 w 113"/>
                <a:gd name="T4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3" h="9">
                  <a:moveTo>
                    <a:pt x="12" y="0"/>
                  </a:moveTo>
                  <a:lnTo>
                    <a:pt x="0" y="0"/>
                  </a:lnTo>
                  <a:lnTo>
                    <a:pt x="0" y="9"/>
                  </a:lnTo>
                  <a:lnTo>
                    <a:pt x="12" y="9"/>
                  </a:lnTo>
                  <a:lnTo>
                    <a:pt x="12" y="0"/>
                  </a:lnTo>
                  <a:close/>
                  <a:moveTo>
                    <a:pt x="38" y="0"/>
                  </a:moveTo>
                  <a:lnTo>
                    <a:pt x="21" y="0"/>
                  </a:lnTo>
                  <a:lnTo>
                    <a:pt x="21" y="9"/>
                  </a:lnTo>
                  <a:lnTo>
                    <a:pt x="38" y="9"/>
                  </a:lnTo>
                  <a:lnTo>
                    <a:pt x="38" y="0"/>
                  </a:lnTo>
                  <a:close/>
                  <a:moveTo>
                    <a:pt x="65" y="0"/>
                  </a:moveTo>
                  <a:lnTo>
                    <a:pt x="47" y="0"/>
                  </a:lnTo>
                  <a:lnTo>
                    <a:pt x="47" y="9"/>
                  </a:lnTo>
                  <a:lnTo>
                    <a:pt x="65" y="9"/>
                  </a:lnTo>
                  <a:lnTo>
                    <a:pt x="65" y="0"/>
                  </a:lnTo>
                  <a:close/>
                  <a:moveTo>
                    <a:pt x="92" y="0"/>
                  </a:moveTo>
                  <a:lnTo>
                    <a:pt x="74" y="0"/>
                  </a:lnTo>
                  <a:lnTo>
                    <a:pt x="74" y="9"/>
                  </a:lnTo>
                  <a:lnTo>
                    <a:pt x="92" y="9"/>
                  </a:lnTo>
                  <a:lnTo>
                    <a:pt x="92" y="0"/>
                  </a:lnTo>
                  <a:close/>
                  <a:moveTo>
                    <a:pt x="113" y="0"/>
                  </a:moveTo>
                  <a:lnTo>
                    <a:pt x="101" y="0"/>
                  </a:lnTo>
                  <a:lnTo>
                    <a:pt x="101" y="9"/>
                  </a:lnTo>
                  <a:lnTo>
                    <a:pt x="113" y="9"/>
                  </a:lnTo>
                  <a:lnTo>
                    <a:pt x="113" y="0"/>
                  </a:lnTo>
                  <a:close/>
                </a:path>
              </a:pathLst>
            </a:custGeom>
            <a:solidFill>
              <a:srgbClr val="2087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123">
              <a:extLst>
                <a:ext uri="{FF2B5EF4-FFF2-40B4-BE49-F238E27FC236}">
                  <a16:creationId xmlns:a16="http://schemas.microsoft.com/office/drawing/2014/main" xmlns="" id="{8675F25F-33A0-4F71-BF59-365E9EB6FB75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537575" y="6061076"/>
              <a:ext cx="179388" cy="14288"/>
            </a:xfrm>
            <a:custGeom>
              <a:avLst/>
              <a:gdLst>
                <a:gd name="T0" fmla="*/ 12 w 113"/>
                <a:gd name="T1" fmla="*/ 0 h 9"/>
                <a:gd name="T2" fmla="*/ 0 w 113"/>
                <a:gd name="T3" fmla="*/ 0 h 9"/>
                <a:gd name="T4" fmla="*/ 0 w 113"/>
                <a:gd name="T5" fmla="*/ 9 h 9"/>
                <a:gd name="T6" fmla="*/ 12 w 113"/>
                <a:gd name="T7" fmla="*/ 9 h 9"/>
                <a:gd name="T8" fmla="*/ 12 w 113"/>
                <a:gd name="T9" fmla="*/ 0 h 9"/>
                <a:gd name="T10" fmla="*/ 38 w 113"/>
                <a:gd name="T11" fmla="*/ 0 h 9"/>
                <a:gd name="T12" fmla="*/ 21 w 113"/>
                <a:gd name="T13" fmla="*/ 0 h 9"/>
                <a:gd name="T14" fmla="*/ 21 w 113"/>
                <a:gd name="T15" fmla="*/ 9 h 9"/>
                <a:gd name="T16" fmla="*/ 38 w 113"/>
                <a:gd name="T17" fmla="*/ 9 h 9"/>
                <a:gd name="T18" fmla="*/ 38 w 113"/>
                <a:gd name="T19" fmla="*/ 0 h 9"/>
                <a:gd name="T20" fmla="*/ 65 w 113"/>
                <a:gd name="T21" fmla="*/ 0 h 9"/>
                <a:gd name="T22" fmla="*/ 47 w 113"/>
                <a:gd name="T23" fmla="*/ 0 h 9"/>
                <a:gd name="T24" fmla="*/ 47 w 113"/>
                <a:gd name="T25" fmla="*/ 9 h 9"/>
                <a:gd name="T26" fmla="*/ 65 w 113"/>
                <a:gd name="T27" fmla="*/ 9 h 9"/>
                <a:gd name="T28" fmla="*/ 65 w 113"/>
                <a:gd name="T29" fmla="*/ 0 h 9"/>
                <a:gd name="T30" fmla="*/ 92 w 113"/>
                <a:gd name="T31" fmla="*/ 0 h 9"/>
                <a:gd name="T32" fmla="*/ 74 w 113"/>
                <a:gd name="T33" fmla="*/ 0 h 9"/>
                <a:gd name="T34" fmla="*/ 74 w 113"/>
                <a:gd name="T35" fmla="*/ 9 h 9"/>
                <a:gd name="T36" fmla="*/ 92 w 113"/>
                <a:gd name="T37" fmla="*/ 9 h 9"/>
                <a:gd name="T38" fmla="*/ 92 w 113"/>
                <a:gd name="T39" fmla="*/ 0 h 9"/>
                <a:gd name="T40" fmla="*/ 113 w 113"/>
                <a:gd name="T41" fmla="*/ 0 h 9"/>
                <a:gd name="T42" fmla="*/ 101 w 113"/>
                <a:gd name="T43" fmla="*/ 0 h 9"/>
                <a:gd name="T44" fmla="*/ 101 w 113"/>
                <a:gd name="T45" fmla="*/ 9 h 9"/>
                <a:gd name="T46" fmla="*/ 113 w 113"/>
                <a:gd name="T47" fmla="*/ 9 h 9"/>
                <a:gd name="T48" fmla="*/ 113 w 113"/>
                <a:gd name="T4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3" h="9">
                  <a:moveTo>
                    <a:pt x="12" y="0"/>
                  </a:moveTo>
                  <a:lnTo>
                    <a:pt x="0" y="0"/>
                  </a:lnTo>
                  <a:lnTo>
                    <a:pt x="0" y="9"/>
                  </a:lnTo>
                  <a:lnTo>
                    <a:pt x="12" y="9"/>
                  </a:lnTo>
                  <a:lnTo>
                    <a:pt x="12" y="0"/>
                  </a:lnTo>
                  <a:moveTo>
                    <a:pt x="38" y="0"/>
                  </a:moveTo>
                  <a:lnTo>
                    <a:pt x="21" y="0"/>
                  </a:lnTo>
                  <a:lnTo>
                    <a:pt x="21" y="9"/>
                  </a:lnTo>
                  <a:lnTo>
                    <a:pt x="38" y="9"/>
                  </a:lnTo>
                  <a:lnTo>
                    <a:pt x="38" y="0"/>
                  </a:lnTo>
                  <a:moveTo>
                    <a:pt x="65" y="0"/>
                  </a:moveTo>
                  <a:lnTo>
                    <a:pt x="47" y="0"/>
                  </a:lnTo>
                  <a:lnTo>
                    <a:pt x="47" y="9"/>
                  </a:lnTo>
                  <a:lnTo>
                    <a:pt x="65" y="9"/>
                  </a:lnTo>
                  <a:lnTo>
                    <a:pt x="65" y="0"/>
                  </a:lnTo>
                  <a:moveTo>
                    <a:pt x="92" y="0"/>
                  </a:moveTo>
                  <a:lnTo>
                    <a:pt x="74" y="0"/>
                  </a:lnTo>
                  <a:lnTo>
                    <a:pt x="74" y="9"/>
                  </a:lnTo>
                  <a:lnTo>
                    <a:pt x="92" y="9"/>
                  </a:lnTo>
                  <a:lnTo>
                    <a:pt x="92" y="0"/>
                  </a:lnTo>
                  <a:moveTo>
                    <a:pt x="113" y="0"/>
                  </a:moveTo>
                  <a:lnTo>
                    <a:pt x="101" y="0"/>
                  </a:lnTo>
                  <a:lnTo>
                    <a:pt x="101" y="9"/>
                  </a:lnTo>
                  <a:lnTo>
                    <a:pt x="113" y="9"/>
                  </a:lnTo>
                  <a:lnTo>
                    <a:pt x="11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Rectangle 124">
              <a:extLst>
                <a:ext uri="{FF2B5EF4-FFF2-40B4-BE49-F238E27FC236}">
                  <a16:creationId xmlns:a16="http://schemas.microsoft.com/office/drawing/2014/main" xmlns="" id="{1B3ADA8E-1EE3-464B-9E61-02FE0C15A98A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640762" y="6061076"/>
              <a:ext cx="14288" cy="14288"/>
            </a:xfrm>
            <a:prstGeom prst="rect">
              <a:avLst/>
            </a:prstGeom>
            <a:solidFill>
              <a:srgbClr val="1F85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Rectangle 125">
              <a:extLst>
                <a:ext uri="{FF2B5EF4-FFF2-40B4-BE49-F238E27FC236}">
                  <a16:creationId xmlns:a16="http://schemas.microsoft.com/office/drawing/2014/main" xmlns="" id="{16CD666E-E27B-49DF-BCF0-ABD41FB091AF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640762" y="6061076"/>
              <a:ext cx="14288" cy="14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Rectangle 126">
              <a:extLst>
                <a:ext uri="{FF2B5EF4-FFF2-40B4-BE49-F238E27FC236}">
                  <a16:creationId xmlns:a16="http://schemas.microsoft.com/office/drawing/2014/main" xmlns="" id="{AD0096A8-10C8-4FEA-B762-2660087B210E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597900" y="6061076"/>
              <a:ext cx="14288" cy="14288"/>
            </a:xfrm>
            <a:prstGeom prst="rect">
              <a:avLst/>
            </a:prstGeom>
            <a:solidFill>
              <a:srgbClr val="1F85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Rectangle 127">
              <a:extLst>
                <a:ext uri="{FF2B5EF4-FFF2-40B4-BE49-F238E27FC236}">
                  <a16:creationId xmlns:a16="http://schemas.microsoft.com/office/drawing/2014/main" xmlns="" id="{274F9499-2F63-4E1A-BE5C-81A033245460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597900" y="6061076"/>
              <a:ext cx="14288" cy="14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Rectangle 128">
              <a:extLst>
                <a:ext uri="{FF2B5EF4-FFF2-40B4-BE49-F238E27FC236}">
                  <a16:creationId xmlns:a16="http://schemas.microsoft.com/office/drawing/2014/main" xmlns="" id="{F5D1EB57-8DE8-4805-8E8B-157D57047A13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556625" y="6061076"/>
              <a:ext cx="14288" cy="14288"/>
            </a:xfrm>
            <a:prstGeom prst="rect">
              <a:avLst/>
            </a:prstGeom>
            <a:solidFill>
              <a:srgbClr val="1F85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Rectangle 129">
              <a:extLst>
                <a:ext uri="{FF2B5EF4-FFF2-40B4-BE49-F238E27FC236}">
                  <a16:creationId xmlns:a16="http://schemas.microsoft.com/office/drawing/2014/main" xmlns="" id="{88C7E737-2A0E-43DD-BAAE-E25D4741BE77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556625" y="6061076"/>
              <a:ext cx="14288" cy="14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Rectangle 130">
              <a:extLst>
                <a:ext uri="{FF2B5EF4-FFF2-40B4-BE49-F238E27FC236}">
                  <a16:creationId xmlns:a16="http://schemas.microsoft.com/office/drawing/2014/main" xmlns="" id="{900DE9F3-4AB6-4BB0-BD1C-665C87565AD9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683625" y="6061076"/>
              <a:ext cx="14288" cy="14288"/>
            </a:xfrm>
            <a:prstGeom prst="rect">
              <a:avLst/>
            </a:prstGeom>
            <a:solidFill>
              <a:srgbClr val="1F85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Rectangle 131">
              <a:extLst>
                <a:ext uri="{FF2B5EF4-FFF2-40B4-BE49-F238E27FC236}">
                  <a16:creationId xmlns:a16="http://schemas.microsoft.com/office/drawing/2014/main" xmlns="" id="{1AEAF233-5FAD-4F86-9D5E-D71C46B9F3CB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683625" y="6061076"/>
              <a:ext cx="14288" cy="14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132">
              <a:extLst>
                <a:ext uri="{FF2B5EF4-FFF2-40B4-BE49-F238E27FC236}">
                  <a16:creationId xmlns:a16="http://schemas.microsoft.com/office/drawing/2014/main" xmlns="" id="{0D4ABADF-3FF9-4229-A78A-0442A26F0AE4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537575" y="6102351"/>
              <a:ext cx="179388" cy="14288"/>
            </a:xfrm>
            <a:custGeom>
              <a:avLst/>
              <a:gdLst>
                <a:gd name="T0" fmla="*/ 12 w 113"/>
                <a:gd name="T1" fmla="*/ 0 h 9"/>
                <a:gd name="T2" fmla="*/ 0 w 113"/>
                <a:gd name="T3" fmla="*/ 0 h 9"/>
                <a:gd name="T4" fmla="*/ 0 w 113"/>
                <a:gd name="T5" fmla="*/ 9 h 9"/>
                <a:gd name="T6" fmla="*/ 12 w 113"/>
                <a:gd name="T7" fmla="*/ 9 h 9"/>
                <a:gd name="T8" fmla="*/ 12 w 113"/>
                <a:gd name="T9" fmla="*/ 0 h 9"/>
                <a:gd name="T10" fmla="*/ 38 w 113"/>
                <a:gd name="T11" fmla="*/ 0 h 9"/>
                <a:gd name="T12" fmla="*/ 21 w 113"/>
                <a:gd name="T13" fmla="*/ 0 h 9"/>
                <a:gd name="T14" fmla="*/ 21 w 113"/>
                <a:gd name="T15" fmla="*/ 9 h 9"/>
                <a:gd name="T16" fmla="*/ 38 w 113"/>
                <a:gd name="T17" fmla="*/ 9 h 9"/>
                <a:gd name="T18" fmla="*/ 38 w 113"/>
                <a:gd name="T19" fmla="*/ 0 h 9"/>
                <a:gd name="T20" fmla="*/ 65 w 113"/>
                <a:gd name="T21" fmla="*/ 0 h 9"/>
                <a:gd name="T22" fmla="*/ 47 w 113"/>
                <a:gd name="T23" fmla="*/ 0 h 9"/>
                <a:gd name="T24" fmla="*/ 47 w 113"/>
                <a:gd name="T25" fmla="*/ 9 h 9"/>
                <a:gd name="T26" fmla="*/ 65 w 113"/>
                <a:gd name="T27" fmla="*/ 9 h 9"/>
                <a:gd name="T28" fmla="*/ 65 w 113"/>
                <a:gd name="T29" fmla="*/ 0 h 9"/>
                <a:gd name="T30" fmla="*/ 92 w 113"/>
                <a:gd name="T31" fmla="*/ 0 h 9"/>
                <a:gd name="T32" fmla="*/ 74 w 113"/>
                <a:gd name="T33" fmla="*/ 0 h 9"/>
                <a:gd name="T34" fmla="*/ 74 w 113"/>
                <a:gd name="T35" fmla="*/ 9 h 9"/>
                <a:gd name="T36" fmla="*/ 92 w 113"/>
                <a:gd name="T37" fmla="*/ 9 h 9"/>
                <a:gd name="T38" fmla="*/ 92 w 113"/>
                <a:gd name="T39" fmla="*/ 0 h 9"/>
                <a:gd name="T40" fmla="*/ 113 w 113"/>
                <a:gd name="T41" fmla="*/ 0 h 9"/>
                <a:gd name="T42" fmla="*/ 101 w 113"/>
                <a:gd name="T43" fmla="*/ 0 h 9"/>
                <a:gd name="T44" fmla="*/ 101 w 113"/>
                <a:gd name="T45" fmla="*/ 9 h 9"/>
                <a:gd name="T46" fmla="*/ 113 w 113"/>
                <a:gd name="T47" fmla="*/ 9 h 9"/>
                <a:gd name="T48" fmla="*/ 113 w 113"/>
                <a:gd name="T4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3" h="9">
                  <a:moveTo>
                    <a:pt x="12" y="0"/>
                  </a:moveTo>
                  <a:lnTo>
                    <a:pt x="0" y="0"/>
                  </a:lnTo>
                  <a:lnTo>
                    <a:pt x="0" y="9"/>
                  </a:lnTo>
                  <a:lnTo>
                    <a:pt x="12" y="9"/>
                  </a:lnTo>
                  <a:lnTo>
                    <a:pt x="12" y="0"/>
                  </a:lnTo>
                  <a:close/>
                  <a:moveTo>
                    <a:pt x="38" y="0"/>
                  </a:moveTo>
                  <a:lnTo>
                    <a:pt x="21" y="0"/>
                  </a:lnTo>
                  <a:lnTo>
                    <a:pt x="21" y="9"/>
                  </a:lnTo>
                  <a:lnTo>
                    <a:pt x="38" y="9"/>
                  </a:lnTo>
                  <a:lnTo>
                    <a:pt x="38" y="0"/>
                  </a:lnTo>
                  <a:close/>
                  <a:moveTo>
                    <a:pt x="65" y="0"/>
                  </a:moveTo>
                  <a:lnTo>
                    <a:pt x="47" y="0"/>
                  </a:lnTo>
                  <a:lnTo>
                    <a:pt x="47" y="9"/>
                  </a:lnTo>
                  <a:lnTo>
                    <a:pt x="65" y="9"/>
                  </a:lnTo>
                  <a:lnTo>
                    <a:pt x="65" y="0"/>
                  </a:lnTo>
                  <a:close/>
                  <a:moveTo>
                    <a:pt x="92" y="0"/>
                  </a:moveTo>
                  <a:lnTo>
                    <a:pt x="74" y="0"/>
                  </a:lnTo>
                  <a:lnTo>
                    <a:pt x="74" y="9"/>
                  </a:lnTo>
                  <a:lnTo>
                    <a:pt x="92" y="9"/>
                  </a:lnTo>
                  <a:lnTo>
                    <a:pt x="92" y="0"/>
                  </a:lnTo>
                  <a:close/>
                  <a:moveTo>
                    <a:pt x="113" y="0"/>
                  </a:moveTo>
                  <a:lnTo>
                    <a:pt x="101" y="0"/>
                  </a:lnTo>
                  <a:lnTo>
                    <a:pt x="101" y="9"/>
                  </a:lnTo>
                  <a:lnTo>
                    <a:pt x="113" y="9"/>
                  </a:lnTo>
                  <a:lnTo>
                    <a:pt x="113" y="0"/>
                  </a:lnTo>
                  <a:close/>
                </a:path>
              </a:pathLst>
            </a:custGeom>
            <a:solidFill>
              <a:srgbClr val="2087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133">
              <a:extLst>
                <a:ext uri="{FF2B5EF4-FFF2-40B4-BE49-F238E27FC236}">
                  <a16:creationId xmlns:a16="http://schemas.microsoft.com/office/drawing/2014/main" xmlns="" id="{2BE9BCFA-D233-4BCB-91BE-28CCEFC3B629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537575" y="6102351"/>
              <a:ext cx="179388" cy="14288"/>
            </a:xfrm>
            <a:custGeom>
              <a:avLst/>
              <a:gdLst>
                <a:gd name="T0" fmla="*/ 12 w 113"/>
                <a:gd name="T1" fmla="*/ 0 h 9"/>
                <a:gd name="T2" fmla="*/ 0 w 113"/>
                <a:gd name="T3" fmla="*/ 0 h 9"/>
                <a:gd name="T4" fmla="*/ 0 w 113"/>
                <a:gd name="T5" fmla="*/ 9 h 9"/>
                <a:gd name="T6" fmla="*/ 12 w 113"/>
                <a:gd name="T7" fmla="*/ 9 h 9"/>
                <a:gd name="T8" fmla="*/ 12 w 113"/>
                <a:gd name="T9" fmla="*/ 0 h 9"/>
                <a:gd name="T10" fmla="*/ 38 w 113"/>
                <a:gd name="T11" fmla="*/ 0 h 9"/>
                <a:gd name="T12" fmla="*/ 21 w 113"/>
                <a:gd name="T13" fmla="*/ 0 h 9"/>
                <a:gd name="T14" fmla="*/ 21 w 113"/>
                <a:gd name="T15" fmla="*/ 9 h 9"/>
                <a:gd name="T16" fmla="*/ 38 w 113"/>
                <a:gd name="T17" fmla="*/ 9 h 9"/>
                <a:gd name="T18" fmla="*/ 38 w 113"/>
                <a:gd name="T19" fmla="*/ 0 h 9"/>
                <a:gd name="T20" fmla="*/ 65 w 113"/>
                <a:gd name="T21" fmla="*/ 0 h 9"/>
                <a:gd name="T22" fmla="*/ 47 w 113"/>
                <a:gd name="T23" fmla="*/ 0 h 9"/>
                <a:gd name="T24" fmla="*/ 47 w 113"/>
                <a:gd name="T25" fmla="*/ 9 h 9"/>
                <a:gd name="T26" fmla="*/ 65 w 113"/>
                <a:gd name="T27" fmla="*/ 9 h 9"/>
                <a:gd name="T28" fmla="*/ 65 w 113"/>
                <a:gd name="T29" fmla="*/ 0 h 9"/>
                <a:gd name="T30" fmla="*/ 92 w 113"/>
                <a:gd name="T31" fmla="*/ 0 h 9"/>
                <a:gd name="T32" fmla="*/ 74 w 113"/>
                <a:gd name="T33" fmla="*/ 0 h 9"/>
                <a:gd name="T34" fmla="*/ 74 w 113"/>
                <a:gd name="T35" fmla="*/ 9 h 9"/>
                <a:gd name="T36" fmla="*/ 92 w 113"/>
                <a:gd name="T37" fmla="*/ 9 h 9"/>
                <a:gd name="T38" fmla="*/ 92 w 113"/>
                <a:gd name="T39" fmla="*/ 0 h 9"/>
                <a:gd name="T40" fmla="*/ 113 w 113"/>
                <a:gd name="T41" fmla="*/ 0 h 9"/>
                <a:gd name="T42" fmla="*/ 101 w 113"/>
                <a:gd name="T43" fmla="*/ 0 h 9"/>
                <a:gd name="T44" fmla="*/ 101 w 113"/>
                <a:gd name="T45" fmla="*/ 9 h 9"/>
                <a:gd name="T46" fmla="*/ 113 w 113"/>
                <a:gd name="T47" fmla="*/ 9 h 9"/>
                <a:gd name="T48" fmla="*/ 113 w 113"/>
                <a:gd name="T4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3" h="9">
                  <a:moveTo>
                    <a:pt x="12" y="0"/>
                  </a:moveTo>
                  <a:lnTo>
                    <a:pt x="0" y="0"/>
                  </a:lnTo>
                  <a:lnTo>
                    <a:pt x="0" y="9"/>
                  </a:lnTo>
                  <a:lnTo>
                    <a:pt x="12" y="9"/>
                  </a:lnTo>
                  <a:lnTo>
                    <a:pt x="12" y="0"/>
                  </a:lnTo>
                  <a:moveTo>
                    <a:pt x="38" y="0"/>
                  </a:moveTo>
                  <a:lnTo>
                    <a:pt x="21" y="0"/>
                  </a:lnTo>
                  <a:lnTo>
                    <a:pt x="21" y="9"/>
                  </a:lnTo>
                  <a:lnTo>
                    <a:pt x="38" y="9"/>
                  </a:lnTo>
                  <a:lnTo>
                    <a:pt x="38" y="0"/>
                  </a:lnTo>
                  <a:moveTo>
                    <a:pt x="65" y="0"/>
                  </a:moveTo>
                  <a:lnTo>
                    <a:pt x="47" y="0"/>
                  </a:lnTo>
                  <a:lnTo>
                    <a:pt x="47" y="9"/>
                  </a:lnTo>
                  <a:lnTo>
                    <a:pt x="65" y="9"/>
                  </a:lnTo>
                  <a:lnTo>
                    <a:pt x="65" y="0"/>
                  </a:lnTo>
                  <a:moveTo>
                    <a:pt x="92" y="0"/>
                  </a:moveTo>
                  <a:lnTo>
                    <a:pt x="74" y="0"/>
                  </a:lnTo>
                  <a:lnTo>
                    <a:pt x="74" y="9"/>
                  </a:lnTo>
                  <a:lnTo>
                    <a:pt x="92" y="9"/>
                  </a:lnTo>
                  <a:lnTo>
                    <a:pt x="92" y="0"/>
                  </a:lnTo>
                  <a:moveTo>
                    <a:pt x="113" y="0"/>
                  </a:moveTo>
                  <a:lnTo>
                    <a:pt x="101" y="0"/>
                  </a:lnTo>
                  <a:lnTo>
                    <a:pt x="101" y="9"/>
                  </a:lnTo>
                  <a:lnTo>
                    <a:pt x="113" y="9"/>
                  </a:lnTo>
                  <a:lnTo>
                    <a:pt x="11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Rectangle 134">
              <a:extLst>
                <a:ext uri="{FF2B5EF4-FFF2-40B4-BE49-F238E27FC236}">
                  <a16:creationId xmlns:a16="http://schemas.microsoft.com/office/drawing/2014/main" xmlns="" id="{DF374811-DEBC-4968-800A-831814A35373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640762" y="6102351"/>
              <a:ext cx="14288" cy="14288"/>
            </a:xfrm>
            <a:prstGeom prst="rect">
              <a:avLst/>
            </a:prstGeom>
            <a:solidFill>
              <a:srgbClr val="1F85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Rectangle 135">
              <a:extLst>
                <a:ext uri="{FF2B5EF4-FFF2-40B4-BE49-F238E27FC236}">
                  <a16:creationId xmlns:a16="http://schemas.microsoft.com/office/drawing/2014/main" xmlns="" id="{A6F7A2B0-B41A-471F-87D1-7A20D59E870F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640762" y="6102351"/>
              <a:ext cx="14288" cy="14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Rectangle 136">
              <a:extLst>
                <a:ext uri="{FF2B5EF4-FFF2-40B4-BE49-F238E27FC236}">
                  <a16:creationId xmlns:a16="http://schemas.microsoft.com/office/drawing/2014/main" xmlns="" id="{3427CE60-0107-48EA-A8D5-EEE3819F3951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597900" y="6102351"/>
              <a:ext cx="14288" cy="14288"/>
            </a:xfrm>
            <a:prstGeom prst="rect">
              <a:avLst/>
            </a:prstGeom>
            <a:solidFill>
              <a:srgbClr val="1F85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Rectangle 137">
              <a:extLst>
                <a:ext uri="{FF2B5EF4-FFF2-40B4-BE49-F238E27FC236}">
                  <a16:creationId xmlns:a16="http://schemas.microsoft.com/office/drawing/2014/main" xmlns="" id="{AC33557C-37DB-4AE6-9E5D-AF7390B8292F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597900" y="6102351"/>
              <a:ext cx="14288" cy="14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Rectangle 138">
              <a:extLst>
                <a:ext uri="{FF2B5EF4-FFF2-40B4-BE49-F238E27FC236}">
                  <a16:creationId xmlns:a16="http://schemas.microsoft.com/office/drawing/2014/main" xmlns="" id="{D0A703EB-813E-4AD8-88C2-DA40E2218764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556625" y="6102351"/>
              <a:ext cx="14288" cy="14288"/>
            </a:xfrm>
            <a:prstGeom prst="rect">
              <a:avLst/>
            </a:prstGeom>
            <a:solidFill>
              <a:srgbClr val="1F85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Rectangle 139">
              <a:extLst>
                <a:ext uri="{FF2B5EF4-FFF2-40B4-BE49-F238E27FC236}">
                  <a16:creationId xmlns:a16="http://schemas.microsoft.com/office/drawing/2014/main" xmlns="" id="{A1989719-9F24-4A18-AD64-6CBD864D4FF1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556625" y="6102351"/>
              <a:ext cx="14288" cy="14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Rectangle 140">
              <a:extLst>
                <a:ext uri="{FF2B5EF4-FFF2-40B4-BE49-F238E27FC236}">
                  <a16:creationId xmlns:a16="http://schemas.microsoft.com/office/drawing/2014/main" xmlns="" id="{73A727EA-B1A3-4459-A99B-0A82AC8590A1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683625" y="6102351"/>
              <a:ext cx="14288" cy="14288"/>
            </a:xfrm>
            <a:prstGeom prst="rect">
              <a:avLst/>
            </a:prstGeom>
            <a:solidFill>
              <a:srgbClr val="1F85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Rectangle 141">
              <a:extLst>
                <a:ext uri="{FF2B5EF4-FFF2-40B4-BE49-F238E27FC236}">
                  <a16:creationId xmlns:a16="http://schemas.microsoft.com/office/drawing/2014/main" xmlns="" id="{1E4B3DCC-CA16-421E-999C-53075F1571FE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683625" y="6102351"/>
              <a:ext cx="14288" cy="14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142">
              <a:extLst>
                <a:ext uri="{FF2B5EF4-FFF2-40B4-BE49-F238E27FC236}">
                  <a16:creationId xmlns:a16="http://schemas.microsoft.com/office/drawing/2014/main" xmlns="" id="{68B2DEAA-07EB-45A1-80D6-BDAFF9C722DC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537575" y="6021388"/>
              <a:ext cx="179388" cy="14288"/>
            </a:xfrm>
            <a:custGeom>
              <a:avLst/>
              <a:gdLst>
                <a:gd name="T0" fmla="*/ 12 w 113"/>
                <a:gd name="T1" fmla="*/ 0 h 9"/>
                <a:gd name="T2" fmla="*/ 0 w 113"/>
                <a:gd name="T3" fmla="*/ 0 h 9"/>
                <a:gd name="T4" fmla="*/ 0 w 113"/>
                <a:gd name="T5" fmla="*/ 9 h 9"/>
                <a:gd name="T6" fmla="*/ 12 w 113"/>
                <a:gd name="T7" fmla="*/ 9 h 9"/>
                <a:gd name="T8" fmla="*/ 12 w 113"/>
                <a:gd name="T9" fmla="*/ 0 h 9"/>
                <a:gd name="T10" fmla="*/ 38 w 113"/>
                <a:gd name="T11" fmla="*/ 0 h 9"/>
                <a:gd name="T12" fmla="*/ 21 w 113"/>
                <a:gd name="T13" fmla="*/ 0 h 9"/>
                <a:gd name="T14" fmla="*/ 21 w 113"/>
                <a:gd name="T15" fmla="*/ 9 h 9"/>
                <a:gd name="T16" fmla="*/ 38 w 113"/>
                <a:gd name="T17" fmla="*/ 9 h 9"/>
                <a:gd name="T18" fmla="*/ 38 w 113"/>
                <a:gd name="T19" fmla="*/ 0 h 9"/>
                <a:gd name="T20" fmla="*/ 65 w 113"/>
                <a:gd name="T21" fmla="*/ 0 h 9"/>
                <a:gd name="T22" fmla="*/ 47 w 113"/>
                <a:gd name="T23" fmla="*/ 0 h 9"/>
                <a:gd name="T24" fmla="*/ 47 w 113"/>
                <a:gd name="T25" fmla="*/ 9 h 9"/>
                <a:gd name="T26" fmla="*/ 65 w 113"/>
                <a:gd name="T27" fmla="*/ 9 h 9"/>
                <a:gd name="T28" fmla="*/ 65 w 113"/>
                <a:gd name="T29" fmla="*/ 0 h 9"/>
                <a:gd name="T30" fmla="*/ 92 w 113"/>
                <a:gd name="T31" fmla="*/ 0 h 9"/>
                <a:gd name="T32" fmla="*/ 74 w 113"/>
                <a:gd name="T33" fmla="*/ 0 h 9"/>
                <a:gd name="T34" fmla="*/ 74 w 113"/>
                <a:gd name="T35" fmla="*/ 9 h 9"/>
                <a:gd name="T36" fmla="*/ 92 w 113"/>
                <a:gd name="T37" fmla="*/ 9 h 9"/>
                <a:gd name="T38" fmla="*/ 92 w 113"/>
                <a:gd name="T39" fmla="*/ 0 h 9"/>
                <a:gd name="T40" fmla="*/ 113 w 113"/>
                <a:gd name="T41" fmla="*/ 0 h 9"/>
                <a:gd name="T42" fmla="*/ 101 w 113"/>
                <a:gd name="T43" fmla="*/ 0 h 9"/>
                <a:gd name="T44" fmla="*/ 101 w 113"/>
                <a:gd name="T45" fmla="*/ 9 h 9"/>
                <a:gd name="T46" fmla="*/ 113 w 113"/>
                <a:gd name="T47" fmla="*/ 9 h 9"/>
                <a:gd name="T48" fmla="*/ 113 w 113"/>
                <a:gd name="T4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3" h="9">
                  <a:moveTo>
                    <a:pt x="12" y="0"/>
                  </a:moveTo>
                  <a:lnTo>
                    <a:pt x="0" y="0"/>
                  </a:lnTo>
                  <a:lnTo>
                    <a:pt x="0" y="9"/>
                  </a:lnTo>
                  <a:lnTo>
                    <a:pt x="12" y="9"/>
                  </a:lnTo>
                  <a:lnTo>
                    <a:pt x="12" y="0"/>
                  </a:lnTo>
                  <a:close/>
                  <a:moveTo>
                    <a:pt x="38" y="0"/>
                  </a:moveTo>
                  <a:lnTo>
                    <a:pt x="21" y="0"/>
                  </a:lnTo>
                  <a:lnTo>
                    <a:pt x="21" y="9"/>
                  </a:lnTo>
                  <a:lnTo>
                    <a:pt x="38" y="9"/>
                  </a:lnTo>
                  <a:lnTo>
                    <a:pt x="38" y="0"/>
                  </a:lnTo>
                  <a:close/>
                  <a:moveTo>
                    <a:pt x="65" y="0"/>
                  </a:moveTo>
                  <a:lnTo>
                    <a:pt x="47" y="0"/>
                  </a:lnTo>
                  <a:lnTo>
                    <a:pt x="47" y="9"/>
                  </a:lnTo>
                  <a:lnTo>
                    <a:pt x="65" y="9"/>
                  </a:lnTo>
                  <a:lnTo>
                    <a:pt x="65" y="0"/>
                  </a:lnTo>
                  <a:close/>
                  <a:moveTo>
                    <a:pt x="92" y="0"/>
                  </a:moveTo>
                  <a:lnTo>
                    <a:pt x="74" y="0"/>
                  </a:lnTo>
                  <a:lnTo>
                    <a:pt x="74" y="9"/>
                  </a:lnTo>
                  <a:lnTo>
                    <a:pt x="92" y="9"/>
                  </a:lnTo>
                  <a:lnTo>
                    <a:pt x="92" y="0"/>
                  </a:lnTo>
                  <a:close/>
                  <a:moveTo>
                    <a:pt x="113" y="0"/>
                  </a:moveTo>
                  <a:lnTo>
                    <a:pt x="101" y="0"/>
                  </a:lnTo>
                  <a:lnTo>
                    <a:pt x="101" y="9"/>
                  </a:lnTo>
                  <a:lnTo>
                    <a:pt x="113" y="9"/>
                  </a:lnTo>
                  <a:lnTo>
                    <a:pt x="113" y="0"/>
                  </a:lnTo>
                  <a:close/>
                </a:path>
              </a:pathLst>
            </a:custGeom>
            <a:solidFill>
              <a:srgbClr val="2087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143">
              <a:extLst>
                <a:ext uri="{FF2B5EF4-FFF2-40B4-BE49-F238E27FC236}">
                  <a16:creationId xmlns:a16="http://schemas.microsoft.com/office/drawing/2014/main" xmlns="" id="{8A5B6D66-B7E6-4043-8179-45D742A5D972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537575" y="6021388"/>
              <a:ext cx="179388" cy="14288"/>
            </a:xfrm>
            <a:custGeom>
              <a:avLst/>
              <a:gdLst>
                <a:gd name="T0" fmla="*/ 12 w 113"/>
                <a:gd name="T1" fmla="*/ 0 h 9"/>
                <a:gd name="T2" fmla="*/ 0 w 113"/>
                <a:gd name="T3" fmla="*/ 0 h 9"/>
                <a:gd name="T4" fmla="*/ 0 w 113"/>
                <a:gd name="T5" fmla="*/ 9 h 9"/>
                <a:gd name="T6" fmla="*/ 12 w 113"/>
                <a:gd name="T7" fmla="*/ 9 h 9"/>
                <a:gd name="T8" fmla="*/ 12 w 113"/>
                <a:gd name="T9" fmla="*/ 0 h 9"/>
                <a:gd name="T10" fmla="*/ 38 w 113"/>
                <a:gd name="T11" fmla="*/ 0 h 9"/>
                <a:gd name="T12" fmla="*/ 21 w 113"/>
                <a:gd name="T13" fmla="*/ 0 h 9"/>
                <a:gd name="T14" fmla="*/ 21 w 113"/>
                <a:gd name="T15" fmla="*/ 9 h 9"/>
                <a:gd name="T16" fmla="*/ 38 w 113"/>
                <a:gd name="T17" fmla="*/ 9 h 9"/>
                <a:gd name="T18" fmla="*/ 38 w 113"/>
                <a:gd name="T19" fmla="*/ 0 h 9"/>
                <a:gd name="T20" fmla="*/ 65 w 113"/>
                <a:gd name="T21" fmla="*/ 0 h 9"/>
                <a:gd name="T22" fmla="*/ 47 w 113"/>
                <a:gd name="T23" fmla="*/ 0 h 9"/>
                <a:gd name="T24" fmla="*/ 47 w 113"/>
                <a:gd name="T25" fmla="*/ 9 h 9"/>
                <a:gd name="T26" fmla="*/ 65 w 113"/>
                <a:gd name="T27" fmla="*/ 9 h 9"/>
                <a:gd name="T28" fmla="*/ 65 w 113"/>
                <a:gd name="T29" fmla="*/ 0 h 9"/>
                <a:gd name="T30" fmla="*/ 92 w 113"/>
                <a:gd name="T31" fmla="*/ 0 h 9"/>
                <a:gd name="T32" fmla="*/ 74 w 113"/>
                <a:gd name="T33" fmla="*/ 0 h 9"/>
                <a:gd name="T34" fmla="*/ 74 w 113"/>
                <a:gd name="T35" fmla="*/ 9 h 9"/>
                <a:gd name="T36" fmla="*/ 92 w 113"/>
                <a:gd name="T37" fmla="*/ 9 h 9"/>
                <a:gd name="T38" fmla="*/ 92 w 113"/>
                <a:gd name="T39" fmla="*/ 0 h 9"/>
                <a:gd name="T40" fmla="*/ 113 w 113"/>
                <a:gd name="T41" fmla="*/ 0 h 9"/>
                <a:gd name="T42" fmla="*/ 101 w 113"/>
                <a:gd name="T43" fmla="*/ 0 h 9"/>
                <a:gd name="T44" fmla="*/ 101 w 113"/>
                <a:gd name="T45" fmla="*/ 9 h 9"/>
                <a:gd name="T46" fmla="*/ 113 w 113"/>
                <a:gd name="T47" fmla="*/ 9 h 9"/>
                <a:gd name="T48" fmla="*/ 113 w 113"/>
                <a:gd name="T4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3" h="9">
                  <a:moveTo>
                    <a:pt x="12" y="0"/>
                  </a:moveTo>
                  <a:lnTo>
                    <a:pt x="0" y="0"/>
                  </a:lnTo>
                  <a:lnTo>
                    <a:pt x="0" y="9"/>
                  </a:lnTo>
                  <a:lnTo>
                    <a:pt x="12" y="9"/>
                  </a:lnTo>
                  <a:lnTo>
                    <a:pt x="12" y="0"/>
                  </a:lnTo>
                  <a:moveTo>
                    <a:pt x="38" y="0"/>
                  </a:moveTo>
                  <a:lnTo>
                    <a:pt x="21" y="0"/>
                  </a:lnTo>
                  <a:lnTo>
                    <a:pt x="21" y="9"/>
                  </a:lnTo>
                  <a:lnTo>
                    <a:pt x="38" y="9"/>
                  </a:lnTo>
                  <a:lnTo>
                    <a:pt x="38" y="0"/>
                  </a:lnTo>
                  <a:moveTo>
                    <a:pt x="65" y="0"/>
                  </a:moveTo>
                  <a:lnTo>
                    <a:pt x="47" y="0"/>
                  </a:lnTo>
                  <a:lnTo>
                    <a:pt x="47" y="9"/>
                  </a:lnTo>
                  <a:lnTo>
                    <a:pt x="65" y="9"/>
                  </a:lnTo>
                  <a:lnTo>
                    <a:pt x="65" y="0"/>
                  </a:lnTo>
                  <a:moveTo>
                    <a:pt x="92" y="0"/>
                  </a:moveTo>
                  <a:lnTo>
                    <a:pt x="74" y="0"/>
                  </a:lnTo>
                  <a:lnTo>
                    <a:pt x="74" y="9"/>
                  </a:lnTo>
                  <a:lnTo>
                    <a:pt x="92" y="9"/>
                  </a:lnTo>
                  <a:lnTo>
                    <a:pt x="92" y="0"/>
                  </a:lnTo>
                  <a:moveTo>
                    <a:pt x="113" y="0"/>
                  </a:moveTo>
                  <a:lnTo>
                    <a:pt x="101" y="0"/>
                  </a:lnTo>
                  <a:lnTo>
                    <a:pt x="101" y="9"/>
                  </a:lnTo>
                  <a:lnTo>
                    <a:pt x="113" y="9"/>
                  </a:lnTo>
                  <a:lnTo>
                    <a:pt x="11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Rectangle 144">
              <a:extLst>
                <a:ext uri="{FF2B5EF4-FFF2-40B4-BE49-F238E27FC236}">
                  <a16:creationId xmlns:a16="http://schemas.microsoft.com/office/drawing/2014/main" xmlns="" id="{E4F95BC9-309F-4CEB-B231-9FBB58E39266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640762" y="6021388"/>
              <a:ext cx="14288" cy="14288"/>
            </a:xfrm>
            <a:prstGeom prst="rect">
              <a:avLst/>
            </a:prstGeom>
            <a:solidFill>
              <a:srgbClr val="1F85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Rectangle 145">
              <a:extLst>
                <a:ext uri="{FF2B5EF4-FFF2-40B4-BE49-F238E27FC236}">
                  <a16:creationId xmlns:a16="http://schemas.microsoft.com/office/drawing/2014/main" xmlns="" id="{0E8A18E2-9921-4478-9218-6922CA176C62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640762" y="6021388"/>
              <a:ext cx="14288" cy="14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Rectangle 146">
              <a:extLst>
                <a:ext uri="{FF2B5EF4-FFF2-40B4-BE49-F238E27FC236}">
                  <a16:creationId xmlns:a16="http://schemas.microsoft.com/office/drawing/2014/main" xmlns="" id="{89529FED-100E-4E29-9C68-628BED98D6A8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597900" y="6021388"/>
              <a:ext cx="14288" cy="14288"/>
            </a:xfrm>
            <a:prstGeom prst="rect">
              <a:avLst/>
            </a:prstGeom>
            <a:solidFill>
              <a:srgbClr val="1F85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Rectangle 147">
              <a:extLst>
                <a:ext uri="{FF2B5EF4-FFF2-40B4-BE49-F238E27FC236}">
                  <a16:creationId xmlns:a16="http://schemas.microsoft.com/office/drawing/2014/main" xmlns="" id="{0F0B668F-6C3F-4A7C-91BE-1D51C312745F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597900" y="6021388"/>
              <a:ext cx="14288" cy="14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Rectangle 148">
              <a:extLst>
                <a:ext uri="{FF2B5EF4-FFF2-40B4-BE49-F238E27FC236}">
                  <a16:creationId xmlns:a16="http://schemas.microsoft.com/office/drawing/2014/main" xmlns="" id="{B7A136DB-693E-4D4E-A8C9-6C4FF61A03EF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556625" y="6021388"/>
              <a:ext cx="14288" cy="14288"/>
            </a:xfrm>
            <a:prstGeom prst="rect">
              <a:avLst/>
            </a:prstGeom>
            <a:solidFill>
              <a:srgbClr val="1F85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Rectangle 149">
              <a:extLst>
                <a:ext uri="{FF2B5EF4-FFF2-40B4-BE49-F238E27FC236}">
                  <a16:creationId xmlns:a16="http://schemas.microsoft.com/office/drawing/2014/main" xmlns="" id="{0053941A-A292-4BB7-926F-5513688DC548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556625" y="6021388"/>
              <a:ext cx="14288" cy="14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Rectangle 150">
              <a:extLst>
                <a:ext uri="{FF2B5EF4-FFF2-40B4-BE49-F238E27FC236}">
                  <a16:creationId xmlns:a16="http://schemas.microsoft.com/office/drawing/2014/main" xmlns="" id="{6BA41F1A-BCDD-457B-AE59-3A992F779CFA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683625" y="6021388"/>
              <a:ext cx="14288" cy="14288"/>
            </a:xfrm>
            <a:prstGeom prst="rect">
              <a:avLst/>
            </a:prstGeom>
            <a:solidFill>
              <a:srgbClr val="1F85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Rectangle 151">
              <a:extLst>
                <a:ext uri="{FF2B5EF4-FFF2-40B4-BE49-F238E27FC236}">
                  <a16:creationId xmlns:a16="http://schemas.microsoft.com/office/drawing/2014/main" xmlns="" id="{D5078EC7-854E-413B-9590-C0D85BC5C274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683625" y="6021388"/>
              <a:ext cx="14288" cy="14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152">
              <a:extLst>
                <a:ext uri="{FF2B5EF4-FFF2-40B4-BE49-F238E27FC236}">
                  <a16:creationId xmlns:a16="http://schemas.microsoft.com/office/drawing/2014/main" xmlns="" id="{E40519AE-4079-4538-A893-602651EC6214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537575" y="5980113"/>
              <a:ext cx="179388" cy="14288"/>
            </a:xfrm>
            <a:custGeom>
              <a:avLst/>
              <a:gdLst>
                <a:gd name="T0" fmla="*/ 12 w 113"/>
                <a:gd name="T1" fmla="*/ 0 h 9"/>
                <a:gd name="T2" fmla="*/ 0 w 113"/>
                <a:gd name="T3" fmla="*/ 0 h 9"/>
                <a:gd name="T4" fmla="*/ 0 w 113"/>
                <a:gd name="T5" fmla="*/ 9 h 9"/>
                <a:gd name="T6" fmla="*/ 12 w 113"/>
                <a:gd name="T7" fmla="*/ 9 h 9"/>
                <a:gd name="T8" fmla="*/ 12 w 113"/>
                <a:gd name="T9" fmla="*/ 0 h 9"/>
                <a:gd name="T10" fmla="*/ 38 w 113"/>
                <a:gd name="T11" fmla="*/ 0 h 9"/>
                <a:gd name="T12" fmla="*/ 21 w 113"/>
                <a:gd name="T13" fmla="*/ 0 h 9"/>
                <a:gd name="T14" fmla="*/ 21 w 113"/>
                <a:gd name="T15" fmla="*/ 9 h 9"/>
                <a:gd name="T16" fmla="*/ 38 w 113"/>
                <a:gd name="T17" fmla="*/ 9 h 9"/>
                <a:gd name="T18" fmla="*/ 38 w 113"/>
                <a:gd name="T19" fmla="*/ 0 h 9"/>
                <a:gd name="T20" fmla="*/ 65 w 113"/>
                <a:gd name="T21" fmla="*/ 0 h 9"/>
                <a:gd name="T22" fmla="*/ 47 w 113"/>
                <a:gd name="T23" fmla="*/ 0 h 9"/>
                <a:gd name="T24" fmla="*/ 47 w 113"/>
                <a:gd name="T25" fmla="*/ 9 h 9"/>
                <a:gd name="T26" fmla="*/ 65 w 113"/>
                <a:gd name="T27" fmla="*/ 9 h 9"/>
                <a:gd name="T28" fmla="*/ 65 w 113"/>
                <a:gd name="T29" fmla="*/ 0 h 9"/>
                <a:gd name="T30" fmla="*/ 92 w 113"/>
                <a:gd name="T31" fmla="*/ 0 h 9"/>
                <a:gd name="T32" fmla="*/ 74 w 113"/>
                <a:gd name="T33" fmla="*/ 0 h 9"/>
                <a:gd name="T34" fmla="*/ 74 w 113"/>
                <a:gd name="T35" fmla="*/ 9 h 9"/>
                <a:gd name="T36" fmla="*/ 92 w 113"/>
                <a:gd name="T37" fmla="*/ 9 h 9"/>
                <a:gd name="T38" fmla="*/ 92 w 113"/>
                <a:gd name="T39" fmla="*/ 0 h 9"/>
                <a:gd name="T40" fmla="*/ 113 w 113"/>
                <a:gd name="T41" fmla="*/ 0 h 9"/>
                <a:gd name="T42" fmla="*/ 101 w 113"/>
                <a:gd name="T43" fmla="*/ 0 h 9"/>
                <a:gd name="T44" fmla="*/ 101 w 113"/>
                <a:gd name="T45" fmla="*/ 9 h 9"/>
                <a:gd name="T46" fmla="*/ 113 w 113"/>
                <a:gd name="T47" fmla="*/ 9 h 9"/>
                <a:gd name="T48" fmla="*/ 113 w 113"/>
                <a:gd name="T4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3" h="9">
                  <a:moveTo>
                    <a:pt x="12" y="0"/>
                  </a:moveTo>
                  <a:lnTo>
                    <a:pt x="0" y="0"/>
                  </a:lnTo>
                  <a:lnTo>
                    <a:pt x="0" y="9"/>
                  </a:lnTo>
                  <a:lnTo>
                    <a:pt x="12" y="9"/>
                  </a:lnTo>
                  <a:lnTo>
                    <a:pt x="12" y="0"/>
                  </a:lnTo>
                  <a:close/>
                  <a:moveTo>
                    <a:pt x="38" y="0"/>
                  </a:moveTo>
                  <a:lnTo>
                    <a:pt x="21" y="0"/>
                  </a:lnTo>
                  <a:lnTo>
                    <a:pt x="21" y="9"/>
                  </a:lnTo>
                  <a:lnTo>
                    <a:pt x="38" y="9"/>
                  </a:lnTo>
                  <a:lnTo>
                    <a:pt x="38" y="0"/>
                  </a:lnTo>
                  <a:close/>
                  <a:moveTo>
                    <a:pt x="65" y="0"/>
                  </a:moveTo>
                  <a:lnTo>
                    <a:pt x="47" y="0"/>
                  </a:lnTo>
                  <a:lnTo>
                    <a:pt x="47" y="9"/>
                  </a:lnTo>
                  <a:lnTo>
                    <a:pt x="65" y="9"/>
                  </a:lnTo>
                  <a:lnTo>
                    <a:pt x="65" y="0"/>
                  </a:lnTo>
                  <a:close/>
                  <a:moveTo>
                    <a:pt x="92" y="0"/>
                  </a:moveTo>
                  <a:lnTo>
                    <a:pt x="74" y="0"/>
                  </a:lnTo>
                  <a:lnTo>
                    <a:pt x="74" y="9"/>
                  </a:lnTo>
                  <a:lnTo>
                    <a:pt x="92" y="9"/>
                  </a:lnTo>
                  <a:lnTo>
                    <a:pt x="92" y="0"/>
                  </a:lnTo>
                  <a:close/>
                  <a:moveTo>
                    <a:pt x="113" y="0"/>
                  </a:moveTo>
                  <a:lnTo>
                    <a:pt x="101" y="0"/>
                  </a:lnTo>
                  <a:lnTo>
                    <a:pt x="101" y="9"/>
                  </a:lnTo>
                  <a:lnTo>
                    <a:pt x="113" y="9"/>
                  </a:lnTo>
                  <a:lnTo>
                    <a:pt x="113" y="0"/>
                  </a:lnTo>
                  <a:close/>
                </a:path>
              </a:pathLst>
            </a:custGeom>
            <a:solidFill>
              <a:srgbClr val="2087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153">
              <a:extLst>
                <a:ext uri="{FF2B5EF4-FFF2-40B4-BE49-F238E27FC236}">
                  <a16:creationId xmlns:a16="http://schemas.microsoft.com/office/drawing/2014/main" xmlns="" id="{F2D5398B-A805-4175-9B29-4256E5CE48AC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537575" y="5980113"/>
              <a:ext cx="179388" cy="14288"/>
            </a:xfrm>
            <a:custGeom>
              <a:avLst/>
              <a:gdLst>
                <a:gd name="T0" fmla="*/ 12 w 113"/>
                <a:gd name="T1" fmla="*/ 0 h 9"/>
                <a:gd name="T2" fmla="*/ 0 w 113"/>
                <a:gd name="T3" fmla="*/ 0 h 9"/>
                <a:gd name="T4" fmla="*/ 0 w 113"/>
                <a:gd name="T5" fmla="*/ 9 h 9"/>
                <a:gd name="T6" fmla="*/ 12 w 113"/>
                <a:gd name="T7" fmla="*/ 9 h 9"/>
                <a:gd name="T8" fmla="*/ 12 w 113"/>
                <a:gd name="T9" fmla="*/ 0 h 9"/>
                <a:gd name="T10" fmla="*/ 38 w 113"/>
                <a:gd name="T11" fmla="*/ 0 h 9"/>
                <a:gd name="T12" fmla="*/ 21 w 113"/>
                <a:gd name="T13" fmla="*/ 0 h 9"/>
                <a:gd name="T14" fmla="*/ 21 w 113"/>
                <a:gd name="T15" fmla="*/ 9 h 9"/>
                <a:gd name="T16" fmla="*/ 38 w 113"/>
                <a:gd name="T17" fmla="*/ 9 h 9"/>
                <a:gd name="T18" fmla="*/ 38 w 113"/>
                <a:gd name="T19" fmla="*/ 0 h 9"/>
                <a:gd name="T20" fmla="*/ 65 w 113"/>
                <a:gd name="T21" fmla="*/ 0 h 9"/>
                <a:gd name="T22" fmla="*/ 47 w 113"/>
                <a:gd name="T23" fmla="*/ 0 h 9"/>
                <a:gd name="T24" fmla="*/ 47 w 113"/>
                <a:gd name="T25" fmla="*/ 9 h 9"/>
                <a:gd name="T26" fmla="*/ 65 w 113"/>
                <a:gd name="T27" fmla="*/ 9 h 9"/>
                <a:gd name="T28" fmla="*/ 65 w 113"/>
                <a:gd name="T29" fmla="*/ 0 h 9"/>
                <a:gd name="T30" fmla="*/ 92 w 113"/>
                <a:gd name="T31" fmla="*/ 0 h 9"/>
                <a:gd name="T32" fmla="*/ 74 w 113"/>
                <a:gd name="T33" fmla="*/ 0 h 9"/>
                <a:gd name="T34" fmla="*/ 74 w 113"/>
                <a:gd name="T35" fmla="*/ 9 h 9"/>
                <a:gd name="T36" fmla="*/ 92 w 113"/>
                <a:gd name="T37" fmla="*/ 9 h 9"/>
                <a:gd name="T38" fmla="*/ 92 w 113"/>
                <a:gd name="T39" fmla="*/ 0 h 9"/>
                <a:gd name="T40" fmla="*/ 113 w 113"/>
                <a:gd name="T41" fmla="*/ 0 h 9"/>
                <a:gd name="T42" fmla="*/ 101 w 113"/>
                <a:gd name="T43" fmla="*/ 0 h 9"/>
                <a:gd name="T44" fmla="*/ 101 w 113"/>
                <a:gd name="T45" fmla="*/ 9 h 9"/>
                <a:gd name="T46" fmla="*/ 113 w 113"/>
                <a:gd name="T47" fmla="*/ 9 h 9"/>
                <a:gd name="T48" fmla="*/ 113 w 113"/>
                <a:gd name="T4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3" h="9">
                  <a:moveTo>
                    <a:pt x="12" y="0"/>
                  </a:moveTo>
                  <a:lnTo>
                    <a:pt x="0" y="0"/>
                  </a:lnTo>
                  <a:lnTo>
                    <a:pt x="0" y="9"/>
                  </a:lnTo>
                  <a:lnTo>
                    <a:pt x="12" y="9"/>
                  </a:lnTo>
                  <a:lnTo>
                    <a:pt x="12" y="0"/>
                  </a:lnTo>
                  <a:moveTo>
                    <a:pt x="38" y="0"/>
                  </a:moveTo>
                  <a:lnTo>
                    <a:pt x="21" y="0"/>
                  </a:lnTo>
                  <a:lnTo>
                    <a:pt x="21" y="9"/>
                  </a:lnTo>
                  <a:lnTo>
                    <a:pt x="38" y="9"/>
                  </a:lnTo>
                  <a:lnTo>
                    <a:pt x="38" y="0"/>
                  </a:lnTo>
                  <a:moveTo>
                    <a:pt x="65" y="0"/>
                  </a:moveTo>
                  <a:lnTo>
                    <a:pt x="47" y="0"/>
                  </a:lnTo>
                  <a:lnTo>
                    <a:pt x="47" y="9"/>
                  </a:lnTo>
                  <a:lnTo>
                    <a:pt x="65" y="9"/>
                  </a:lnTo>
                  <a:lnTo>
                    <a:pt x="65" y="0"/>
                  </a:lnTo>
                  <a:moveTo>
                    <a:pt x="92" y="0"/>
                  </a:moveTo>
                  <a:lnTo>
                    <a:pt x="74" y="0"/>
                  </a:lnTo>
                  <a:lnTo>
                    <a:pt x="74" y="9"/>
                  </a:lnTo>
                  <a:lnTo>
                    <a:pt x="92" y="9"/>
                  </a:lnTo>
                  <a:lnTo>
                    <a:pt x="92" y="0"/>
                  </a:lnTo>
                  <a:moveTo>
                    <a:pt x="113" y="0"/>
                  </a:moveTo>
                  <a:lnTo>
                    <a:pt x="101" y="0"/>
                  </a:lnTo>
                  <a:lnTo>
                    <a:pt x="101" y="9"/>
                  </a:lnTo>
                  <a:lnTo>
                    <a:pt x="113" y="9"/>
                  </a:lnTo>
                  <a:lnTo>
                    <a:pt x="11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Rectangle 154">
              <a:extLst>
                <a:ext uri="{FF2B5EF4-FFF2-40B4-BE49-F238E27FC236}">
                  <a16:creationId xmlns:a16="http://schemas.microsoft.com/office/drawing/2014/main" xmlns="" id="{001DE795-AC9C-40B4-B373-30F7CDAD125D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640762" y="5980113"/>
              <a:ext cx="14288" cy="14288"/>
            </a:xfrm>
            <a:prstGeom prst="rect">
              <a:avLst/>
            </a:prstGeom>
            <a:solidFill>
              <a:srgbClr val="1F85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Rectangle 155">
              <a:extLst>
                <a:ext uri="{FF2B5EF4-FFF2-40B4-BE49-F238E27FC236}">
                  <a16:creationId xmlns:a16="http://schemas.microsoft.com/office/drawing/2014/main" xmlns="" id="{1A88ED80-1B28-42A5-B3B1-B77DC25905C3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640762" y="5980113"/>
              <a:ext cx="14288" cy="14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Rectangle 156">
              <a:extLst>
                <a:ext uri="{FF2B5EF4-FFF2-40B4-BE49-F238E27FC236}">
                  <a16:creationId xmlns:a16="http://schemas.microsoft.com/office/drawing/2014/main" xmlns="" id="{C3DF7FFF-995A-419C-ABF8-09770821FD8C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597900" y="5980113"/>
              <a:ext cx="14288" cy="14288"/>
            </a:xfrm>
            <a:prstGeom prst="rect">
              <a:avLst/>
            </a:prstGeom>
            <a:solidFill>
              <a:srgbClr val="1F85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Rectangle 157">
              <a:extLst>
                <a:ext uri="{FF2B5EF4-FFF2-40B4-BE49-F238E27FC236}">
                  <a16:creationId xmlns:a16="http://schemas.microsoft.com/office/drawing/2014/main" xmlns="" id="{789DF83D-54A3-46D4-933A-6427B6BB10B9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597900" y="5980113"/>
              <a:ext cx="14288" cy="14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Rectangle 158">
              <a:extLst>
                <a:ext uri="{FF2B5EF4-FFF2-40B4-BE49-F238E27FC236}">
                  <a16:creationId xmlns:a16="http://schemas.microsoft.com/office/drawing/2014/main" xmlns="" id="{4F46DEDF-6597-46D2-AECF-B9E4E392F609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556625" y="5980113"/>
              <a:ext cx="14288" cy="14288"/>
            </a:xfrm>
            <a:prstGeom prst="rect">
              <a:avLst/>
            </a:prstGeom>
            <a:solidFill>
              <a:srgbClr val="1F85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Rectangle 159">
              <a:extLst>
                <a:ext uri="{FF2B5EF4-FFF2-40B4-BE49-F238E27FC236}">
                  <a16:creationId xmlns:a16="http://schemas.microsoft.com/office/drawing/2014/main" xmlns="" id="{7BF006D9-7FFA-4817-A8C2-73A6DA78EC81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556625" y="5980113"/>
              <a:ext cx="14288" cy="14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Rectangle 160">
              <a:extLst>
                <a:ext uri="{FF2B5EF4-FFF2-40B4-BE49-F238E27FC236}">
                  <a16:creationId xmlns:a16="http://schemas.microsoft.com/office/drawing/2014/main" xmlns="" id="{4497FD9D-DA6C-4DC5-AC01-48F8780C0241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683625" y="5980113"/>
              <a:ext cx="14288" cy="14288"/>
            </a:xfrm>
            <a:prstGeom prst="rect">
              <a:avLst/>
            </a:prstGeom>
            <a:solidFill>
              <a:srgbClr val="1F85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Rectangle 161">
              <a:extLst>
                <a:ext uri="{FF2B5EF4-FFF2-40B4-BE49-F238E27FC236}">
                  <a16:creationId xmlns:a16="http://schemas.microsoft.com/office/drawing/2014/main" xmlns="" id="{36E466AB-61BD-4F4A-83BC-947788952BD4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683625" y="5980113"/>
              <a:ext cx="14288" cy="14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162">
              <a:extLst>
                <a:ext uri="{FF2B5EF4-FFF2-40B4-BE49-F238E27FC236}">
                  <a16:creationId xmlns:a16="http://schemas.microsoft.com/office/drawing/2014/main" xmlns="" id="{F043FA03-B6A2-4895-BD3B-E79FFF9DB24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537575" y="6142038"/>
              <a:ext cx="179388" cy="15875"/>
            </a:xfrm>
            <a:custGeom>
              <a:avLst/>
              <a:gdLst>
                <a:gd name="T0" fmla="*/ 12 w 113"/>
                <a:gd name="T1" fmla="*/ 0 h 10"/>
                <a:gd name="T2" fmla="*/ 0 w 113"/>
                <a:gd name="T3" fmla="*/ 0 h 10"/>
                <a:gd name="T4" fmla="*/ 0 w 113"/>
                <a:gd name="T5" fmla="*/ 10 h 10"/>
                <a:gd name="T6" fmla="*/ 12 w 113"/>
                <a:gd name="T7" fmla="*/ 10 h 10"/>
                <a:gd name="T8" fmla="*/ 12 w 113"/>
                <a:gd name="T9" fmla="*/ 0 h 10"/>
                <a:gd name="T10" fmla="*/ 38 w 113"/>
                <a:gd name="T11" fmla="*/ 0 h 10"/>
                <a:gd name="T12" fmla="*/ 21 w 113"/>
                <a:gd name="T13" fmla="*/ 0 h 10"/>
                <a:gd name="T14" fmla="*/ 21 w 113"/>
                <a:gd name="T15" fmla="*/ 10 h 10"/>
                <a:gd name="T16" fmla="*/ 38 w 113"/>
                <a:gd name="T17" fmla="*/ 10 h 10"/>
                <a:gd name="T18" fmla="*/ 38 w 113"/>
                <a:gd name="T19" fmla="*/ 0 h 10"/>
                <a:gd name="T20" fmla="*/ 65 w 113"/>
                <a:gd name="T21" fmla="*/ 0 h 10"/>
                <a:gd name="T22" fmla="*/ 47 w 113"/>
                <a:gd name="T23" fmla="*/ 0 h 10"/>
                <a:gd name="T24" fmla="*/ 47 w 113"/>
                <a:gd name="T25" fmla="*/ 10 h 10"/>
                <a:gd name="T26" fmla="*/ 65 w 113"/>
                <a:gd name="T27" fmla="*/ 10 h 10"/>
                <a:gd name="T28" fmla="*/ 65 w 113"/>
                <a:gd name="T29" fmla="*/ 0 h 10"/>
                <a:gd name="T30" fmla="*/ 92 w 113"/>
                <a:gd name="T31" fmla="*/ 0 h 10"/>
                <a:gd name="T32" fmla="*/ 74 w 113"/>
                <a:gd name="T33" fmla="*/ 0 h 10"/>
                <a:gd name="T34" fmla="*/ 74 w 113"/>
                <a:gd name="T35" fmla="*/ 10 h 10"/>
                <a:gd name="T36" fmla="*/ 92 w 113"/>
                <a:gd name="T37" fmla="*/ 10 h 10"/>
                <a:gd name="T38" fmla="*/ 92 w 113"/>
                <a:gd name="T39" fmla="*/ 0 h 10"/>
                <a:gd name="T40" fmla="*/ 113 w 113"/>
                <a:gd name="T41" fmla="*/ 0 h 10"/>
                <a:gd name="T42" fmla="*/ 101 w 113"/>
                <a:gd name="T43" fmla="*/ 0 h 10"/>
                <a:gd name="T44" fmla="*/ 101 w 113"/>
                <a:gd name="T45" fmla="*/ 10 h 10"/>
                <a:gd name="T46" fmla="*/ 113 w 113"/>
                <a:gd name="T47" fmla="*/ 10 h 10"/>
                <a:gd name="T48" fmla="*/ 113 w 113"/>
                <a:gd name="T4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3" h="10">
                  <a:moveTo>
                    <a:pt x="12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12" y="10"/>
                  </a:lnTo>
                  <a:lnTo>
                    <a:pt x="12" y="0"/>
                  </a:lnTo>
                  <a:close/>
                  <a:moveTo>
                    <a:pt x="38" y="0"/>
                  </a:moveTo>
                  <a:lnTo>
                    <a:pt x="21" y="0"/>
                  </a:lnTo>
                  <a:lnTo>
                    <a:pt x="21" y="10"/>
                  </a:lnTo>
                  <a:lnTo>
                    <a:pt x="38" y="10"/>
                  </a:lnTo>
                  <a:lnTo>
                    <a:pt x="38" y="0"/>
                  </a:lnTo>
                  <a:close/>
                  <a:moveTo>
                    <a:pt x="65" y="0"/>
                  </a:moveTo>
                  <a:lnTo>
                    <a:pt x="47" y="0"/>
                  </a:lnTo>
                  <a:lnTo>
                    <a:pt x="47" y="10"/>
                  </a:lnTo>
                  <a:lnTo>
                    <a:pt x="65" y="10"/>
                  </a:lnTo>
                  <a:lnTo>
                    <a:pt x="65" y="0"/>
                  </a:lnTo>
                  <a:close/>
                  <a:moveTo>
                    <a:pt x="92" y="0"/>
                  </a:moveTo>
                  <a:lnTo>
                    <a:pt x="74" y="0"/>
                  </a:lnTo>
                  <a:lnTo>
                    <a:pt x="74" y="10"/>
                  </a:lnTo>
                  <a:lnTo>
                    <a:pt x="92" y="10"/>
                  </a:lnTo>
                  <a:lnTo>
                    <a:pt x="92" y="0"/>
                  </a:lnTo>
                  <a:close/>
                  <a:moveTo>
                    <a:pt x="113" y="0"/>
                  </a:moveTo>
                  <a:lnTo>
                    <a:pt x="101" y="0"/>
                  </a:lnTo>
                  <a:lnTo>
                    <a:pt x="101" y="10"/>
                  </a:lnTo>
                  <a:lnTo>
                    <a:pt x="113" y="10"/>
                  </a:lnTo>
                  <a:lnTo>
                    <a:pt x="113" y="0"/>
                  </a:lnTo>
                  <a:close/>
                </a:path>
              </a:pathLst>
            </a:custGeom>
            <a:solidFill>
              <a:srgbClr val="2087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163">
              <a:extLst>
                <a:ext uri="{FF2B5EF4-FFF2-40B4-BE49-F238E27FC236}">
                  <a16:creationId xmlns:a16="http://schemas.microsoft.com/office/drawing/2014/main" xmlns="" id="{175D9D88-7093-4D81-8332-E1584D163B72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537575" y="6142038"/>
              <a:ext cx="179388" cy="15875"/>
            </a:xfrm>
            <a:custGeom>
              <a:avLst/>
              <a:gdLst>
                <a:gd name="T0" fmla="*/ 12 w 113"/>
                <a:gd name="T1" fmla="*/ 0 h 10"/>
                <a:gd name="T2" fmla="*/ 0 w 113"/>
                <a:gd name="T3" fmla="*/ 0 h 10"/>
                <a:gd name="T4" fmla="*/ 0 w 113"/>
                <a:gd name="T5" fmla="*/ 10 h 10"/>
                <a:gd name="T6" fmla="*/ 12 w 113"/>
                <a:gd name="T7" fmla="*/ 10 h 10"/>
                <a:gd name="T8" fmla="*/ 12 w 113"/>
                <a:gd name="T9" fmla="*/ 0 h 10"/>
                <a:gd name="T10" fmla="*/ 38 w 113"/>
                <a:gd name="T11" fmla="*/ 0 h 10"/>
                <a:gd name="T12" fmla="*/ 21 w 113"/>
                <a:gd name="T13" fmla="*/ 0 h 10"/>
                <a:gd name="T14" fmla="*/ 21 w 113"/>
                <a:gd name="T15" fmla="*/ 10 h 10"/>
                <a:gd name="T16" fmla="*/ 38 w 113"/>
                <a:gd name="T17" fmla="*/ 10 h 10"/>
                <a:gd name="T18" fmla="*/ 38 w 113"/>
                <a:gd name="T19" fmla="*/ 0 h 10"/>
                <a:gd name="T20" fmla="*/ 65 w 113"/>
                <a:gd name="T21" fmla="*/ 0 h 10"/>
                <a:gd name="T22" fmla="*/ 47 w 113"/>
                <a:gd name="T23" fmla="*/ 0 h 10"/>
                <a:gd name="T24" fmla="*/ 47 w 113"/>
                <a:gd name="T25" fmla="*/ 10 h 10"/>
                <a:gd name="T26" fmla="*/ 65 w 113"/>
                <a:gd name="T27" fmla="*/ 10 h 10"/>
                <a:gd name="T28" fmla="*/ 65 w 113"/>
                <a:gd name="T29" fmla="*/ 0 h 10"/>
                <a:gd name="T30" fmla="*/ 92 w 113"/>
                <a:gd name="T31" fmla="*/ 0 h 10"/>
                <a:gd name="T32" fmla="*/ 74 w 113"/>
                <a:gd name="T33" fmla="*/ 0 h 10"/>
                <a:gd name="T34" fmla="*/ 74 w 113"/>
                <a:gd name="T35" fmla="*/ 10 h 10"/>
                <a:gd name="T36" fmla="*/ 92 w 113"/>
                <a:gd name="T37" fmla="*/ 10 h 10"/>
                <a:gd name="T38" fmla="*/ 92 w 113"/>
                <a:gd name="T39" fmla="*/ 0 h 10"/>
                <a:gd name="T40" fmla="*/ 113 w 113"/>
                <a:gd name="T41" fmla="*/ 0 h 10"/>
                <a:gd name="T42" fmla="*/ 101 w 113"/>
                <a:gd name="T43" fmla="*/ 0 h 10"/>
                <a:gd name="T44" fmla="*/ 101 w 113"/>
                <a:gd name="T45" fmla="*/ 10 h 10"/>
                <a:gd name="T46" fmla="*/ 113 w 113"/>
                <a:gd name="T47" fmla="*/ 10 h 10"/>
                <a:gd name="T48" fmla="*/ 113 w 113"/>
                <a:gd name="T4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3" h="10">
                  <a:moveTo>
                    <a:pt x="12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12" y="10"/>
                  </a:lnTo>
                  <a:lnTo>
                    <a:pt x="12" y="0"/>
                  </a:lnTo>
                  <a:moveTo>
                    <a:pt x="38" y="0"/>
                  </a:moveTo>
                  <a:lnTo>
                    <a:pt x="21" y="0"/>
                  </a:lnTo>
                  <a:lnTo>
                    <a:pt x="21" y="10"/>
                  </a:lnTo>
                  <a:lnTo>
                    <a:pt x="38" y="10"/>
                  </a:lnTo>
                  <a:lnTo>
                    <a:pt x="38" y="0"/>
                  </a:lnTo>
                  <a:moveTo>
                    <a:pt x="65" y="0"/>
                  </a:moveTo>
                  <a:lnTo>
                    <a:pt x="47" y="0"/>
                  </a:lnTo>
                  <a:lnTo>
                    <a:pt x="47" y="10"/>
                  </a:lnTo>
                  <a:lnTo>
                    <a:pt x="65" y="10"/>
                  </a:lnTo>
                  <a:lnTo>
                    <a:pt x="65" y="0"/>
                  </a:lnTo>
                  <a:moveTo>
                    <a:pt x="92" y="0"/>
                  </a:moveTo>
                  <a:lnTo>
                    <a:pt x="74" y="0"/>
                  </a:lnTo>
                  <a:lnTo>
                    <a:pt x="74" y="10"/>
                  </a:lnTo>
                  <a:lnTo>
                    <a:pt x="92" y="10"/>
                  </a:lnTo>
                  <a:lnTo>
                    <a:pt x="92" y="0"/>
                  </a:lnTo>
                  <a:moveTo>
                    <a:pt x="113" y="0"/>
                  </a:moveTo>
                  <a:lnTo>
                    <a:pt x="101" y="0"/>
                  </a:lnTo>
                  <a:lnTo>
                    <a:pt x="101" y="10"/>
                  </a:lnTo>
                  <a:lnTo>
                    <a:pt x="113" y="10"/>
                  </a:lnTo>
                  <a:lnTo>
                    <a:pt x="11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Rectangle 164">
              <a:extLst>
                <a:ext uri="{FF2B5EF4-FFF2-40B4-BE49-F238E27FC236}">
                  <a16:creationId xmlns:a16="http://schemas.microsoft.com/office/drawing/2014/main" xmlns="" id="{814A0A28-9274-4840-B3D7-29141B2879CB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640762" y="6142038"/>
              <a:ext cx="14288" cy="15875"/>
            </a:xfrm>
            <a:prstGeom prst="rect">
              <a:avLst/>
            </a:prstGeom>
            <a:solidFill>
              <a:srgbClr val="1F85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Rectangle 165">
              <a:extLst>
                <a:ext uri="{FF2B5EF4-FFF2-40B4-BE49-F238E27FC236}">
                  <a16:creationId xmlns:a16="http://schemas.microsoft.com/office/drawing/2014/main" xmlns="" id="{49BA6583-82B3-4BA6-BEBB-C30584035E8E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640762" y="6142038"/>
              <a:ext cx="14288" cy="15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Rectangle 166">
              <a:extLst>
                <a:ext uri="{FF2B5EF4-FFF2-40B4-BE49-F238E27FC236}">
                  <a16:creationId xmlns:a16="http://schemas.microsoft.com/office/drawing/2014/main" xmlns="" id="{18C89BDA-14F4-44CB-A0F8-D539C969ED7A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597900" y="6142038"/>
              <a:ext cx="14288" cy="15875"/>
            </a:xfrm>
            <a:prstGeom prst="rect">
              <a:avLst/>
            </a:prstGeom>
            <a:solidFill>
              <a:srgbClr val="1F85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Rectangle 167">
              <a:extLst>
                <a:ext uri="{FF2B5EF4-FFF2-40B4-BE49-F238E27FC236}">
                  <a16:creationId xmlns:a16="http://schemas.microsoft.com/office/drawing/2014/main" xmlns="" id="{8107B9AA-16E9-4990-89A8-379A4DAD067F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597900" y="6142038"/>
              <a:ext cx="14288" cy="15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Rectangle 168">
              <a:extLst>
                <a:ext uri="{FF2B5EF4-FFF2-40B4-BE49-F238E27FC236}">
                  <a16:creationId xmlns:a16="http://schemas.microsoft.com/office/drawing/2014/main" xmlns="" id="{96FCC42B-CA29-4133-AE91-DD2A5AD4383D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556625" y="6142038"/>
              <a:ext cx="14288" cy="15875"/>
            </a:xfrm>
            <a:prstGeom prst="rect">
              <a:avLst/>
            </a:prstGeom>
            <a:solidFill>
              <a:srgbClr val="1F85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Rectangle 169">
              <a:extLst>
                <a:ext uri="{FF2B5EF4-FFF2-40B4-BE49-F238E27FC236}">
                  <a16:creationId xmlns:a16="http://schemas.microsoft.com/office/drawing/2014/main" xmlns="" id="{9D4AE4BA-1FCA-49DC-8159-F83D924F0D23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556625" y="6142038"/>
              <a:ext cx="14288" cy="15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Rectangle 170">
              <a:extLst>
                <a:ext uri="{FF2B5EF4-FFF2-40B4-BE49-F238E27FC236}">
                  <a16:creationId xmlns:a16="http://schemas.microsoft.com/office/drawing/2014/main" xmlns="" id="{590EA6D4-18F9-418F-AD85-708B7A982764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683625" y="6142038"/>
              <a:ext cx="14288" cy="15875"/>
            </a:xfrm>
            <a:prstGeom prst="rect">
              <a:avLst/>
            </a:prstGeom>
            <a:solidFill>
              <a:srgbClr val="1F85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Rectangle 171">
              <a:extLst>
                <a:ext uri="{FF2B5EF4-FFF2-40B4-BE49-F238E27FC236}">
                  <a16:creationId xmlns:a16="http://schemas.microsoft.com/office/drawing/2014/main" xmlns="" id="{FF87D9CD-DA2B-455A-A897-6A7DB087F750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683625" y="6142038"/>
              <a:ext cx="14288" cy="15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172">
              <a:extLst>
                <a:ext uri="{FF2B5EF4-FFF2-40B4-BE49-F238E27FC236}">
                  <a16:creationId xmlns:a16="http://schemas.microsoft.com/office/drawing/2014/main" xmlns="" id="{1337A9D4-20CA-4DF3-8E16-C2BA9449BB46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537575" y="6305551"/>
              <a:ext cx="179388" cy="14288"/>
            </a:xfrm>
            <a:custGeom>
              <a:avLst/>
              <a:gdLst>
                <a:gd name="T0" fmla="*/ 12 w 113"/>
                <a:gd name="T1" fmla="*/ 0 h 9"/>
                <a:gd name="T2" fmla="*/ 0 w 113"/>
                <a:gd name="T3" fmla="*/ 0 h 9"/>
                <a:gd name="T4" fmla="*/ 0 w 113"/>
                <a:gd name="T5" fmla="*/ 9 h 9"/>
                <a:gd name="T6" fmla="*/ 12 w 113"/>
                <a:gd name="T7" fmla="*/ 9 h 9"/>
                <a:gd name="T8" fmla="*/ 12 w 113"/>
                <a:gd name="T9" fmla="*/ 0 h 9"/>
                <a:gd name="T10" fmla="*/ 38 w 113"/>
                <a:gd name="T11" fmla="*/ 0 h 9"/>
                <a:gd name="T12" fmla="*/ 21 w 113"/>
                <a:gd name="T13" fmla="*/ 0 h 9"/>
                <a:gd name="T14" fmla="*/ 21 w 113"/>
                <a:gd name="T15" fmla="*/ 9 h 9"/>
                <a:gd name="T16" fmla="*/ 38 w 113"/>
                <a:gd name="T17" fmla="*/ 9 h 9"/>
                <a:gd name="T18" fmla="*/ 38 w 113"/>
                <a:gd name="T19" fmla="*/ 0 h 9"/>
                <a:gd name="T20" fmla="*/ 65 w 113"/>
                <a:gd name="T21" fmla="*/ 0 h 9"/>
                <a:gd name="T22" fmla="*/ 47 w 113"/>
                <a:gd name="T23" fmla="*/ 0 h 9"/>
                <a:gd name="T24" fmla="*/ 47 w 113"/>
                <a:gd name="T25" fmla="*/ 9 h 9"/>
                <a:gd name="T26" fmla="*/ 65 w 113"/>
                <a:gd name="T27" fmla="*/ 9 h 9"/>
                <a:gd name="T28" fmla="*/ 65 w 113"/>
                <a:gd name="T29" fmla="*/ 0 h 9"/>
                <a:gd name="T30" fmla="*/ 92 w 113"/>
                <a:gd name="T31" fmla="*/ 0 h 9"/>
                <a:gd name="T32" fmla="*/ 74 w 113"/>
                <a:gd name="T33" fmla="*/ 0 h 9"/>
                <a:gd name="T34" fmla="*/ 74 w 113"/>
                <a:gd name="T35" fmla="*/ 9 h 9"/>
                <a:gd name="T36" fmla="*/ 92 w 113"/>
                <a:gd name="T37" fmla="*/ 9 h 9"/>
                <a:gd name="T38" fmla="*/ 92 w 113"/>
                <a:gd name="T39" fmla="*/ 0 h 9"/>
                <a:gd name="T40" fmla="*/ 113 w 113"/>
                <a:gd name="T41" fmla="*/ 0 h 9"/>
                <a:gd name="T42" fmla="*/ 101 w 113"/>
                <a:gd name="T43" fmla="*/ 0 h 9"/>
                <a:gd name="T44" fmla="*/ 101 w 113"/>
                <a:gd name="T45" fmla="*/ 9 h 9"/>
                <a:gd name="T46" fmla="*/ 113 w 113"/>
                <a:gd name="T47" fmla="*/ 9 h 9"/>
                <a:gd name="T48" fmla="*/ 113 w 113"/>
                <a:gd name="T4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3" h="9">
                  <a:moveTo>
                    <a:pt x="12" y="0"/>
                  </a:moveTo>
                  <a:lnTo>
                    <a:pt x="0" y="0"/>
                  </a:lnTo>
                  <a:lnTo>
                    <a:pt x="0" y="9"/>
                  </a:lnTo>
                  <a:lnTo>
                    <a:pt x="12" y="9"/>
                  </a:lnTo>
                  <a:lnTo>
                    <a:pt x="12" y="0"/>
                  </a:lnTo>
                  <a:close/>
                  <a:moveTo>
                    <a:pt x="38" y="0"/>
                  </a:moveTo>
                  <a:lnTo>
                    <a:pt x="21" y="0"/>
                  </a:lnTo>
                  <a:lnTo>
                    <a:pt x="21" y="9"/>
                  </a:lnTo>
                  <a:lnTo>
                    <a:pt x="38" y="9"/>
                  </a:lnTo>
                  <a:lnTo>
                    <a:pt x="38" y="0"/>
                  </a:lnTo>
                  <a:close/>
                  <a:moveTo>
                    <a:pt x="65" y="0"/>
                  </a:moveTo>
                  <a:lnTo>
                    <a:pt x="47" y="0"/>
                  </a:lnTo>
                  <a:lnTo>
                    <a:pt x="47" y="9"/>
                  </a:lnTo>
                  <a:lnTo>
                    <a:pt x="65" y="9"/>
                  </a:lnTo>
                  <a:lnTo>
                    <a:pt x="65" y="0"/>
                  </a:lnTo>
                  <a:close/>
                  <a:moveTo>
                    <a:pt x="92" y="0"/>
                  </a:moveTo>
                  <a:lnTo>
                    <a:pt x="74" y="0"/>
                  </a:lnTo>
                  <a:lnTo>
                    <a:pt x="74" y="9"/>
                  </a:lnTo>
                  <a:lnTo>
                    <a:pt x="92" y="9"/>
                  </a:lnTo>
                  <a:lnTo>
                    <a:pt x="92" y="0"/>
                  </a:lnTo>
                  <a:close/>
                  <a:moveTo>
                    <a:pt x="113" y="0"/>
                  </a:moveTo>
                  <a:lnTo>
                    <a:pt x="101" y="0"/>
                  </a:lnTo>
                  <a:lnTo>
                    <a:pt x="101" y="9"/>
                  </a:lnTo>
                  <a:lnTo>
                    <a:pt x="113" y="9"/>
                  </a:lnTo>
                  <a:lnTo>
                    <a:pt x="113" y="0"/>
                  </a:lnTo>
                  <a:close/>
                </a:path>
              </a:pathLst>
            </a:custGeom>
            <a:solidFill>
              <a:srgbClr val="2087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173">
              <a:extLst>
                <a:ext uri="{FF2B5EF4-FFF2-40B4-BE49-F238E27FC236}">
                  <a16:creationId xmlns:a16="http://schemas.microsoft.com/office/drawing/2014/main" xmlns="" id="{45653932-82CC-42EF-8425-5A22D17C622F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537575" y="6305551"/>
              <a:ext cx="179388" cy="14288"/>
            </a:xfrm>
            <a:custGeom>
              <a:avLst/>
              <a:gdLst>
                <a:gd name="T0" fmla="*/ 12 w 113"/>
                <a:gd name="T1" fmla="*/ 0 h 9"/>
                <a:gd name="T2" fmla="*/ 0 w 113"/>
                <a:gd name="T3" fmla="*/ 0 h 9"/>
                <a:gd name="T4" fmla="*/ 0 w 113"/>
                <a:gd name="T5" fmla="*/ 9 h 9"/>
                <a:gd name="T6" fmla="*/ 12 w 113"/>
                <a:gd name="T7" fmla="*/ 9 h 9"/>
                <a:gd name="T8" fmla="*/ 12 w 113"/>
                <a:gd name="T9" fmla="*/ 0 h 9"/>
                <a:gd name="T10" fmla="*/ 38 w 113"/>
                <a:gd name="T11" fmla="*/ 0 h 9"/>
                <a:gd name="T12" fmla="*/ 21 w 113"/>
                <a:gd name="T13" fmla="*/ 0 h 9"/>
                <a:gd name="T14" fmla="*/ 21 w 113"/>
                <a:gd name="T15" fmla="*/ 9 h 9"/>
                <a:gd name="T16" fmla="*/ 38 w 113"/>
                <a:gd name="T17" fmla="*/ 9 h 9"/>
                <a:gd name="T18" fmla="*/ 38 w 113"/>
                <a:gd name="T19" fmla="*/ 0 h 9"/>
                <a:gd name="T20" fmla="*/ 65 w 113"/>
                <a:gd name="T21" fmla="*/ 0 h 9"/>
                <a:gd name="T22" fmla="*/ 47 w 113"/>
                <a:gd name="T23" fmla="*/ 0 h 9"/>
                <a:gd name="T24" fmla="*/ 47 w 113"/>
                <a:gd name="T25" fmla="*/ 9 h 9"/>
                <a:gd name="T26" fmla="*/ 65 w 113"/>
                <a:gd name="T27" fmla="*/ 9 h 9"/>
                <a:gd name="T28" fmla="*/ 65 w 113"/>
                <a:gd name="T29" fmla="*/ 0 h 9"/>
                <a:gd name="T30" fmla="*/ 92 w 113"/>
                <a:gd name="T31" fmla="*/ 0 h 9"/>
                <a:gd name="T32" fmla="*/ 74 w 113"/>
                <a:gd name="T33" fmla="*/ 0 h 9"/>
                <a:gd name="T34" fmla="*/ 74 w 113"/>
                <a:gd name="T35" fmla="*/ 9 h 9"/>
                <a:gd name="T36" fmla="*/ 92 w 113"/>
                <a:gd name="T37" fmla="*/ 9 h 9"/>
                <a:gd name="T38" fmla="*/ 92 w 113"/>
                <a:gd name="T39" fmla="*/ 0 h 9"/>
                <a:gd name="T40" fmla="*/ 113 w 113"/>
                <a:gd name="T41" fmla="*/ 0 h 9"/>
                <a:gd name="T42" fmla="*/ 101 w 113"/>
                <a:gd name="T43" fmla="*/ 0 h 9"/>
                <a:gd name="T44" fmla="*/ 101 w 113"/>
                <a:gd name="T45" fmla="*/ 9 h 9"/>
                <a:gd name="T46" fmla="*/ 113 w 113"/>
                <a:gd name="T47" fmla="*/ 9 h 9"/>
                <a:gd name="T48" fmla="*/ 113 w 113"/>
                <a:gd name="T4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3" h="9">
                  <a:moveTo>
                    <a:pt x="12" y="0"/>
                  </a:moveTo>
                  <a:lnTo>
                    <a:pt x="0" y="0"/>
                  </a:lnTo>
                  <a:lnTo>
                    <a:pt x="0" y="9"/>
                  </a:lnTo>
                  <a:lnTo>
                    <a:pt x="12" y="9"/>
                  </a:lnTo>
                  <a:lnTo>
                    <a:pt x="12" y="0"/>
                  </a:lnTo>
                  <a:moveTo>
                    <a:pt x="38" y="0"/>
                  </a:moveTo>
                  <a:lnTo>
                    <a:pt x="21" y="0"/>
                  </a:lnTo>
                  <a:lnTo>
                    <a:pt x="21" y="9"/>
                  </a:lnTo>
                  <a:lnTo>
                    <a:pt x="38" y="9"/>
                  </a:lnTo>
                  <a:lnTo>
                    <a:pt x="38" y="0"/>
                  </a:lnTo>
                  <a:moveTo>
                    <a:pt x="65" y="0"/>
                  </a:moveTo>
                  <a:lnTo>
                    <a:pt x="47" y="0"/>
                  </a:lnTo>
                  <a:lnTo>
                    <a:pt x="47" y="9"/>
                  </a:lnTo>
                  <a:lnTo>
                    <a:pt x="65" y="9"/>
                  </a:lnTo>
                  <a:lnTo>
                    <a:pt x="65" y="0"/>
                  </a:lnTo>
                  <a:moveTo>
                    <a:pt x="92" y="0"/>
                  </a:moveTo>
                  <a:lnTo>
                    <a:pt x="74" y="0"/>
                  </a:lnTo>
                  <a:lnTo>
                    <a:pt x="74" y="9"/>
                  </a:lnTo>
                  <a:lnTo>
                    <a:pt x="92" y="9"/>
                  </a:lnTo>
                  <a:lnTo>
                    <a:pt x="92" y="0"/>
                  </a:lnTo>
                  <a:moveTo>
                    <a:pt x="113" y="0"/>
                  </a:moveTo>
                  <a:lnTo>
                    <a:pt x="101" y="0"/>
                  </a:lnTo>
                  <a:lnTo>
                    <a:pt x="101" y="9"/>
                  </a:lnTo>
                  <a:lnTo>
                    <a:pt x="113" y="9"/>
                  </a:lnTo>
                  <a:lnTo>
                    <a:pt x="11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Rectangle 174">
              <a:extLst>
                <a:ext uri="{FF2B5EF4-FFF2-40B4-BE49-F238E27FC236}">
                  <a16:creationId xmlns:a16="http://schemas.microsoft.com/office/drawing/2014/main" xmlns="" id="{CD3516F0-1B6C-44AC-8DB8-D25428FE625D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640762" y="6305551"/>
              <a:ext cx="14288" cy="14288"/>
            </a:xfrm>
            <a:prstGeom prst="rect">
              <a:avLst/>
            </a:prstGeom>
            <a:solidFill>
              <a:srgbClr val="1F85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Rectangle 175">
              <a:extLst>
                <a:ext uri="{FF2B5EF4-FFF2-40B4-BE49-F238E27FC236}">
                  <a16:creationId xmlns:a16="http://schemas.microsoft.com/office/drawing/2014/main" xmlns="" id="{EA487ABE-E46B-40A3-B566-65E7DA808622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640762" y="6305551"/>
              <a:ext cx="14288" cy="14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Rectangle 176">
              <a:extLst>
                <a:ext uri="{FF2B5EF4-FFF2-40B4-BE49-F238E27FC236}">
                  <a16:creationId xmlns:a16="http://schemas.microsoft.com/office/drawing/2014/main" xmlns="" id="{78C72CAB-8F06-4A3F-8830-5D82412D70D8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597900" y="6305551"/>
              <a:ext cx="14288" cy="14288"/>
            </a:xfrm>
            <a:prstGeom prst="rect">
              <a:avLst/>
            </a:prstGeom>
            <a:solidFill>
              <a:srgbClr val="1F85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Rectangle 177">
              <a:extLst>
                <a:ext uri="{FF2B5EF4-FFF2-40B4-BE49-F238E27FC236}">
                  <a16:creationId xmlns:a16="http://schemas.microsoft.com/office/drawing/2014/main" xmlns="" id="{20FB46EE-1EFD-46F0-9C71-4B0A9818CEC8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597900" y="6305551"/>
              <a:ext cx="14288" cy="14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Rectangle 178">
              <a:extLst>
                <a:ext uri="{FF2B5EF4-FFF2-40B4-BE49-F238E27FC236}">
                  <a16:creationId xmlns:a16="http://schemas.microsoft.com/office/drawing/2014/main" xmlns="" id="{EC1956BD-6D95-4055-919B-D4BB5257E95F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556625" y="6305551"/>
              <a:ext cx="14288" cy="14288"/>
            </a:xfrm>
            <a:prstGeom prst="rect">
              <a:avLst/>
            </a:prstGeom>
            <a:solidFill>
              <a:srgbClr val="1F85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Rectangle 179">
              <a:extLst>
                <a:ext uri="{FF2B5EF4-FFF2-40B4-BE49-F238E27FC236}">
                  <a16:creationId xmlns:a16="http://schemas.microsoft.com/office/drawing/2014/main" xmlns="" id="{A09CEE79-E4CF-4C98-8D52-50DE4ED3684B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556625" y="6305551"/>
              <a:ext cx="14288" cy="14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Rectangle 180">
              <a:extLst>
                <a:ext uri="{FF2B5EF4-FFF2-40B4-BE49-F238E27FC236}">
                  <a16:creationId xmlns:a16="http://schemas.microsoft.com/office/drawing/2014/main" xmlns="" id="{AD03EC42-A3DE-440D-B635-3B18201B9B3A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683625" y="6305551"/>
              <a:ext cx="14288" cy="14288"/>
            </a:xfrm>
            <a:prstGeom prst="rect">
              <a:avLst/>
            </a:prstGeom>
            <a:solidFill>
              <a:srgbClr val="1F85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Rectangle 181">
              <a:extLst>
                <a:ext uri="{FF2B5EF4-FFF2-40B4-BE49-F238E27FC236}">
                  <a16:creationId xmlns:a16="http://schemas.microsoft.com/office/drawing/2014/main" xmlns="" id="{07857735-4566-47EA-B7DC-B7AEF1FF9838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683625" y="6305551"/>
              <a:ext cx="14288" cy="14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182">
              <a:extLst>
                <a:ext uri="{FF2B5EF4-FFF2-40B4-BE49-F238E27FC236}">
                  <a16:creationId xmlns:a16="http://schemas.microsoft.com/office/drawing/2014/main" xmlns="" id="{F9CAA05A-8C42-41A5-AF40-062E1664A8A8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537575" y="6183313"/>
              <a:ext cx="179388" cy="14288"/>
            </a:xfrm>
            <a:custGeom>
              <a:avLst/>
              <a:gdLst>
                <a:gd name="T0" fmla="*/ 12 w 113"/>
                <a:gd name="T1" fmla="*/ 0 h 9"/>
                <a:gd name="T2" fmla="*/ 0 w 113"/>
                <a:gd name="T3" fmla="*/ 0 h 9"/>
                <a:gd name="T4" fmla="*/ 0 w 113"/>
                <a:gd name="T5" fmla="*/ 9 h 9"/>
                <a:gd name="T6" fmla="*/ 12 w 113"/>
                <a:gd name="T7" fmla="*/ 9 h 9"/>
                <a:gd name="T8" fmla="*/ 12 w 113"/>
                <a:gd name="T9" fmla="*/ 0 h 9"/>
                <a:gd name="T10" fmla="*/ 38 w 113"/>
                <a:gd name="T11" fmla="*/ 0 h 9"/>
                <a:gd name="T12" fmla="*/ 21 w 113"/>
                <a:gd name="T13" fmla="*/ 0 h 9"/>
                <a:gd name="T14" fmla="*/ 21 w 113"/>
                <a:gd name="T15" fmla="*/ 9 h 9"/>
                <a:gd name="T16" fmla="*/ 38 w 113"/>
                <a:gd name="T17" fmla="*/ 9 h 9"/>
                <a:gd name="T18" fmla="*/ 38 w 113"/>
                <a:gd name="T19" fmla="*/ 0 h 9"/>
                <a:gd name="T20" fmla="*/ 65 w 113"/>
                <a:gd name="T21" fmla="*/ 0 h 9"/>
                <a:gd name="T22" fmla="*/ 47 w 113"/>
                <a:gd name="T23" fmla="*/ 0 h 9"/>
                <a:gd name="T24" fmla="*/ 47 w 113"/>
                <a:gd name="T25" fmla="*/ 9 h 9"/>
                <a:gd name="T26" fmla="*/ 65 w 113"/>
                <a:gd name="T27" fmla="*/ 9 h 9"/>
                <a:gd name="T28" fmla="*/ 65 w 113"/>
                <a:gd name="T29" fmla="*/ 0 h 9"/>
                <a:gd name="T30" fmla="*/ 92 w 113"/>
                <a:gd name="T31" fmla="*/ 0 h 9"/>
                <a:gd name="T32" fmla="*/ 74 w 113"/>
                <a:gd name="T33" fmla="*/ 0 h 9"/>
                <a:gd name="T34" fmla="*/ 74 w 113"/>
                <a:gd name="T35" fmla="*/ 9 h 9"/>
                <a:gd name="T36" fmla="*/ 92 w 113"/>
                <a:gd name="T37" fmla="*/ 9 h 9"/>
                <a:gd name="T38" fmla="*/ 92 w 113"/>
                <a:gd name="T39" fmla="*/ 0 h 9"/>
                <a:gd name="T40" fmla="*/ 113 w 113"/>
                <a:gd name="T41" fmla="*/ 0 h 9"/>
                <a:gd name="T42" fmla="*/ 101 w 113"/>
                <a:gd name="T43" fmla="*/ 0 h 9"/>
                <a:gd name="T44" fmla="*/ 101 w 113"/>
                <a:gd name="T45" fmla="*/ 9 h 9"/>
                <a:gd name="T46" fmla="*/ 113 w 113"/>
                <a:gd name="T47" fmla="*/ 9 h 9"/>
                <a:gd name="T48" fmla="*/ 113 w 113"/>
                <a:gd name="T4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3" h="9">
                  <a:moveTo>
                    <a:pt x="12" y="0"/>
                  </a:moveTo>
                  <a:lnTo>
                    <a:pt x="0" y="0"/>
                  </a:lnTo>
                  <a:lnTo>
                    <a:pt x="0" y="9"/>
                  </a:lnTo>
                  <a:lnTo>
                    <a:pt x="12" y="9"/>
                  </a:lnTo>
                  <a:lnTo>
                    <a:pt x="12" y="0"/>
                  </a:lnTo>
                  <a:close/>
                  <a:moveTo>
                    <a:pt x="38" y="0"/>
                  </a:moveTo>
                  <a:lnTo>
                    <a:pt x="21" y="0"/>
                  </a:lnTo>
                  <a:lnTo>
                    <a:pt x="21" y="9"/>
                  </a:lnTo>
                  <a:lnTo>
                    <a:pt x="38" y="9"/>
                  </a:lnTo>
                  <a:lnTo>
                    <a:pt x="38" y="0"/>
                  </a:lnTo>
                  <a:close/>
                  <a:moveTo>
                    <a:pt x="65" y="0"/>
                  </a:moveTo>
                  <a:lnTo>
                    <a:pt x="47" y="0"/>
                  </a:lnTo>
                  <a:lnTo>
                    <a:pt x="47" y="9"/>
                  </a:lnTo>
                  <a:lnTo>
                    <a:pt x="65" y="9"/>
                  </a:lnTo>
                  <a:lnTo>
                    <a:pt x="65" y="0"/>
                  </a:lnTo>
                  <a:close/>
                  <a:moveTo>
                    <a:pt x="92" y="0"/>
                  </a:moveTo>
                  <a:lnTo>
                    <a:pt x="74" y="0"/>
                  </a:lnTo>
                  <a:lnTo>
                    <a:pt x="74" y="9"/>
                  </a:lnTo>
                  <a:lnTo>
                    <a:pt x="92" y="9"/>
                  </a:lnTo>
                  <a:lnTo>
                    <a:pt x="92" y="0"/>
                  </a:lnTo>
                  <a:close/>
                  <a:moveTo>
                    <a:pt x="113" y="0"/>
                  </a:moveTo>
                  <a:lnTo>
                    <a:pt x="101" y="0"/>
                  </a:lnTo>
                  <a:lnTo>
                    <a:pt x="101" y="9"/>
                  </a:lnTo>
                  <a:lnTo>
                    <a:pt x="113" y="9"/>
                  </a:lnTo>
                  <a:lnTo>
                    <a:pt x="113" y="0"/>
                  </a:lnTo>
                  <a:close/>
                </a:path>
              </a:pathLst>
            </a:custGeom>
            <a:solidFill>
              <a:srgbClr val="2087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183">
              <a:extLst>
                <a:ext uri="{FF2B5EF4-FFF2-40B4-BE49-F238E27FC236}">
                  <a16:creationId xmlns:a16="http://schemas.microsoft.com/office/drawing/2014/main" xmlns="" id="{E20628E5-C945-43DA-AFEA-9799D6CF7CC1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537575" y="6183313"/>
              <a:ext cx="179388" cy="14288"/>
            </a:xfrm>
            <a:custGeom>
              <a:avLst/>
              <a:gdLst>
                <a:gd name="T0" fmla="*/ 12 w 113"/>
                <a:gd name="T1" fmla="*/ 0 h 9"/>
                <a:gd name="T2" fmla="*/ 0 w 113"/>
                <a:gd name="T3" fmla="*/ 0 h 9"/>
                <a:gd name="T4" fmla="*/ 0 w 113"/>
                <a:gd name="T5" fmla="*/ 9 h 9"/>
                <a:gd name="T6" fmla="*/ 12 w 113"/>
                <a:gd name="T7" fmla="*/ 9 h 9"/>
                <a:gd name="T8" fmla="*/ 12 w 113"/>
                <a:gd name="T9" fmla="*/ 0 h 9"/>
                <a:gd name="T10" fmla="*/ 38 w 113"/>
                <a:gd name="T11" fmla="*/ 0 h 9"/>
                <a:gd name="T12" fmla="*/ 21 w 113"/>
                <a:gd name="T13" fmla="*/ 0 h 9"/>
                <a:gd name="T14" fmla="*/ 21 w 113"/>
                <a:gd name="T15" fmla="*/ 9 h 9"/>
                <a:gd name="T16" fmla="*/ 38 w 113"/>
                <a:gd name="T17" fmla="*/ 9 h 9"/>
                <a:gd name="T18" fmla="*/ 38 w 113"/>
                <a:gd name="T19" fmla="*/ 0 h 9"/>
                <a:gd name="T20" fmla="*/ 65 w 113"/>
                <a:gd name="T21" fmla="*/ 0 h 9"/>
                <a:gd name="T22" fmla="*/ 47 w 113"/>
                <a:gd name="T23" fmla="*/ 0 h 9"/>
                <a:gd name="T24" fmla="*/ 47 w 113"/>
                <a:gd name="T25" fmla="*/ 9 h 9"/>
                <a:gd name="T26" fmla="*/ 65 w 113"/>
                <a:gd name="T27" fmla="*/ 9 h 9"/>
                <a:gd name="T28" fmla="*/ 65 w 113"/>
                <a:gd name="T29" fmla="*/ 0 h 9"/>
                <a:gd name="T30" fmla="*/ 92 w 113"/>
                <a:gd name="T31" fmla="*/ 0 h 9"/>
                <a:gd name="T32" fmla="*/ 74 w 113"/>
                <a:gd name="T33" fmla="*/ 0 h 9"/>
                <a:gd name="T34" fmla="*/ 74 w 113"/>
                <a:gd name="T35" fmla="*/ 9 h 9"/>
                <a:gd name="T36" fmla="*/ 92 w 113"/>
                <a:gd name="T37" fmla="*/ 9 h 9"/>
                <a:gd name="T38" fmla="*/ 92 w 113"/>
                <a:gd name="T39" fmla="*/ 0 h 9"/>
                <a:gd name="T40" fmla="*/ 113 w 113"/>
                <a:gd name="T41" fmla="*/ 0 h 9"/>
                <a:gd name="T42" fmla="*/ 101 w 113"/>
                <a:gd name="T43" fmla="*/ 0 h 9"/>
                <a:gd name="T44" fmla="*/ 101 w 113"/>
                <a:gd name="T45" fmla="*/ 9 h 9"/>
                <a:gd name="T46" fmla="*/ 113 w 113"/>
                <a:gd name="T47" fmla="*/ 9 h 9"/>
                <a:gd name="T48" fmla="*/ 113 w 113"/>
                <a:gd name="T4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3" h="9">
                  <a:moveTo>
                    <a:pt x="12" y="0"/>
                  </a:moveTo>
                  <a:lnTo>
                    <a:pt x="0" y="0"/>
                  </a:lnTo>
                  <a:lnTo>
                    <a:pt x="0" y="9"/>
                  </a:lnTo>
                  <a:lnTo>
                    <a:pt x="12" y="9"/>
                  </a:lnTo>
                  <a:lnTo>
                    <a:pt x="12" y="0"/>
                  </a:lnTo>
                  <a:moveTo>
                    <a:pt x="38" y="0"/>
                  </a:moveTo>
                  <a:lnTo>
                    <a:pt x="21" y="0"/>
                  </a:lnTo>
                  <a:lnTo>
                    <a:pt x="21" y="9"/>
                  </a:lnTo>
                  <a:lnTo>
                    <a:pt x="38" y="9"/>
                  </a:lnTo>
                  <a:lnTo>
                    <a:pt x="38" y="0"/>
                  </a:lnTo>
                  <a:moveTo>
                    <a:pt x="65" y="0"/>
                  </a:moveTo>
                  <a:lnTo>
                    <a:pt x="47" y="0"/>
                  </a:lnTo>
                  <a:lnTo>
                    <a:pt x="47" y="9"/>
                  </a:lnTo>
                  <a:lnTo>
                    <a:pt x="65" y="9"/>
                  </a:lnTo>
                  <a:lnTo>
                    <a:pt x="65" y="0"/>
                  </a:lnTo>
                  <a:moveTo>
                    <a:pt x="92" y="0"/>
                  </a:moveTo>
                  <a:lnTo>
                    <a:pt x="74" y="0"/>
                  </a:lnTo>
                  <a:lnTo>
                    <a:pt x="74" y="9"/>
                  </a:lnTo>
                  <a:lnTo>
                    <a:pt x="92" y="9"/>
                  </a:lnTo>
                  <a:lnTo>
                    <a:pt x="92" y="0"/>
                  </a:lnTo>
                  <a:moveTo>
                    <a:pt x="113" y="0"/>
                  </a:moveTo>
                  <a:lnTo>
                    <a:pt x="101" y="0"/>
                  </a:lnTo>
                  <a:lnTo>
                    <a:pt x="101" y="9"/>
                  </a:lnTo>
                  <a:lnTo>
                    <a:pt x="113" y="9"/>
                  </a:lnTo>
                  <a:lnTo>
                    <a:pt x="11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Rectangle 184">
              <a:extLst>
                <a:ext uri="{FF2B5EF4-FFF2-40B4-BE49-F238E27FC236}">
                  <a16:creationId xmlns:a16="http://schemas.microsoft.com/office/drawing/2014/main" xmlns="" id="{9D142205-5F62-4878-A28A-90C77A3C9D91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640762" y="6183313"/>
              <a:ext cx="14288" cy="14288"/>
            </a:xfrm>
            <a:prstGeom prst="rect">
              <a:avLst/>
            </a:prstGeom>
            <a:solidFill>
              <a:srgbClr val="1F85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Rectangle 185">
              <a:extLst>
                <a:ext uri="{FF2B5EF4-FFF2-40B4-BE49-F238E27FC236}">
                  <a16:creationId xmlns:a16="http://schemas.microsoft.com/office/drawing/2014/main" xmlns="" id="{87C7F837-44EE-476E-A1F6-C821BB1E7EC3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640762" y="6183313"/>
              <a:ext cx="14288" cy="14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Rectangle 186">
              <a:extLst>
                <a:ext uri="{FF2B5EF4-FFF2-40B4-BE49-F238E27FC236}">
                  <a16:creationId xmlns:a16="http://schemas.microsoft.com/office/drawing/2014/main" xmlns="" id="{5B8579E6-676F-44FA-9C6C-9DDD328750D9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597900" y="6183313"/>
              <a:ext cx="14288" cy="14288"/>
            </a:xfrm>
            <a:prstGeom prst="rect">
              <a:avLst/>
            </a:prstGeom>
            <a:solidFill>
              <a:srgbClr val="1F85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Rectangle 187">
              <a:extLst>
                <a:ext uri="{FF2B5EF4-FFF2-40B4-BE49-F238E27FC236}">
                  <a16:creationId xmlns:a16="http://schemas.microsoft.com/office/drawing/2014/main" xmlns="" id="{873293FC-6F58-46DD-9C0C-7D6442E60842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597900" y="6183313"/>
              <a:ext cx="14288" cy="14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Rectangle 188">
              <a:extLst>
                <a:ext uri="{FF2B5EF4-FFF2-40B4-BE49-F238E27FC236}">
                  <a16:creationId xmlns:a16="http://schemas.microsoft.com/office/drawing/2014/main" xmlns="" id="{E01B8FF4-B627-4D9F-9FA7-46B365CEE22B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556625" y="6183313"/>
              <a:ext cx="14288" cy="14288"/>
            </a:xfrm>
            <a:prstGeom prst="rect">
              <a:avLst/>
            </a:prstGeom>
            <a:solidFill>
              <a:srgbClr val="1F85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Rectangle 189">
              <a:extLst>
                <a:ext uri="{FF2B5EF4-FFF2-40B4-BE49-F238E27FC236}">
                  <a16:creationId xmlns:a16="http://schemas.microsoft.com/office/drawing/2014/main" xmlns="" id="{D92D056B-E3B8-419F-8DEF-180EF458CBB0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556625" y="6183313"/>
              <a:ext cx="14288" cy="14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Rectangle 190">
              <a:extLst>
                <a:ext uri="{FF2B5EF4-FFF2-40B4-BE49-F238E27FC236}">
                  <a16:creationId xmlns:a16="http://schemas.microsoft.com/office/drawing/2014/main" xmlns="" id="{6C03B534-52F4-4F2A-A647-ECAF6C5D7567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683625" y="6183313"/>
              <a:ext cx="14288" cy="14288"/>
            </a:xfrm>
            <a:prstGeom prst="rect">
              <a:avLst/>
            </a:prstGeom>
            <a:solidFill>
              <a:srgbClr val="1F85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Rectangle 191">
              <a:extLst>
                <a:ext uri="{FF2B5EF4-FFF2-40B4-BE49-F238E27FC236}">
                  <a16:creationId xmlns:a16="http://schemas.microsoft.com/office/drawing/2014/main" xmlns="" id="{AD0F5849-6448-41B0-95F1-BC3DFF716156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683625" y="6183313"/>
              <a:ext cx="14288" cy="14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Freeform 192">
              <a:extLst>
                <a:ext uri="{FF2B5EF4-FFF2-40B4-BE49-F238E27FC236}">
                  <a16:creationId xmlns:a16="http://schemas.microsoft.com/office/drawing/2014/main" xmlns="" id="{4D5B3AA1-4A8F-4EDA-A6FF-0FB7BF7BBC9B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537575" y="6264276"/>
              <a:ext cx="179388" cy="14288"/>
            </a:xfrm>
            <a:custGeom>
              <a:avLst/>
              <a:gdLst>
                <a:gd name="T0" fmla="*/ 12 w 113"/>
                <a:gd name="T1" fmla="*/ 0 h 9"/>
                <a:gd name="T2" fmla="*/ 0 w 113"/>
                <a:gd name="T3" fmla="*/ 0 h 9"/>
                <a:gd name="T4" fmla="*/ 0 w 113"/>
                <a:gd name="T5" fmla="*/ 9 h 9"/>
                <a:gd name="T6" fmla="*/ 12 w 113"/>
                <a:gd name="T7" fmla="*/ 9 h 9"/>
                <a:gd name="T8" fmla="*/ 12 w 113"/>
                <a:gd name="T9" fmla="*/ 0 h 9"/>
                <a:gd name="T10" fmla="*/ 38 w 113"/>
                <a:gd name="T11" fmla="*/ 0 h 9"/>
                <a:gd name="T12" fmla="*/ 21 w 113"/>
                <a:gd name="T13" fmla="*/ 0 h 9"/>
                <a:gd name="T14" fmla="*/ 21 w 113"/>
                <a:gd name="T15" fmla="*/ 9 h 9"/>
                <a:gd name="T16" fmla="*/ 38 w 113"/>
                <a:gd name="T17" fmla="*/ 9 h 9"/>
                <a:gd name="T18" fmla="*/ 38 w 113"/>
                <a:gd name="T19" fmla="*/ 0 h 9"/>
                <a:gd name="T20" fmla="*/ 65 w 113"/>
                <a:gd name="T21" fmla="*/ 0 h 9"/>
                <a:gd name="T22" fmla="*/ 47 w 113"/>
                <a:gd name="T23" fmla="*/ 0 h 9"/>
                <a:gd name="T24" fmla="*/ 47 w 113"/>
                <a:gd name="T25" fmla="*/ 9 h 9"/>
                <a:gd name="T26" fmla="*/ 65 w 113"/>
                <a:gd name="T27" fmla="*/ 9 h 9"/>
                <a:gd name="T28" fmla="*/ 65 w 113"/>
                <a:gd name="T29" fmla="*/ 0 h 9"/>
                <a:gd name="T30" fmla="*/ 92 w 113"/>
                <a:gd name="T31" fmla="*/ 0 h 9"/>
                <a:gd name="T32" fmla="*/ 74 w 113"/>
                <a:gd name="T33" fmla="*/ 0 h 9"/>
                <a:gd name="T34" fmla="*/ 74 w 113"/>
                <a:gd name="T35" fmla="*/ 9 h 9"/>
                <a:gd name="T36" fmla="*/ 92 w 113"/>
                <a:gd name="T37" fmla="*/ 9 h 9"/>
                <a:gd name="T38" fmla="*/ 92 w 113"/>
                <a:gd name="T39" fmla="*/ 0 h 9"/>
                <a:gd name="T40" fmla="*/ 113 w 113"/>
                <a:gd name="T41" fmla="*/ 0 h 9"/>
                <a:gd name="T42" fmla="*/ 101 w 113"/>
                <a:gd name="T43" fmla="*/ 0 h 9"/>
                <a:gd name="T44" fmla="*/ 101 w 113"/>
                <a:gd name="T45" fmla="*/ 9 h 9"/>
                <a:gd name="T46" fmla="*/ 113 w 113"/>
                <a:gd name="T47" fmla="*/ 9 h 9"/>
                <a:gd name="T48" fmla="*/ 113 w 113"/>
                <a:gd name="T4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3" h="9">
                  <a:moveTo>
                    <a:pt x="12" y="0"/>
                  </a:moveTo>
                  <a:lnTo>
                    <a:pt x="0" y="0"/>
                  </a:lnTo>
                  <a:lnTo>
                    <a:pt x="0" y="9"/>
                  </a:lnTo>
                  <a:lnTo>
                    <a:pt x="12" y="9"/>
                  </a:lnTo>
                  <a:lnTo>
                    <a:pt x="12" y="0"/>
                  </a:lnTo>
                  <a:close/>
                  <a:moveTo>
                    <a:pt x="38" y="0"/>
                  </a:moveTo>
                  <a:lnTo>
                    <a:pt x="21" y="0"/>
                  </a:lnTo>
                  <a:lnTo>
                    <a:pt x="21" y="9"/>
                  </a:lnTo>
                  <a:lnTo>
                    <a:pt x="38" y="9"/>
                  </a:lnTo>
                  <a:lnTo>
                    <a:pt x="38" y="0"/>
                  </a:lnTo>
                  <a:close/>
                  <a:moveTo>
                    <a:pt x="65" y="0"/>
                  </a:moveTo>
                  <a:lnTo>
                    <a:pt x="47" y="0"/>
                  </a:lnTo>
                  <a:lnTo>
                    <a:pt x="47" y="9"/>
                  </a:lnTo>
                  <a:lnTo>
                    <a:pt x="65" y="9"/>
                  </a:lnTo>
                  <a:lnTo>
                    <a:pt x="65" y="0"/>
                  </a:lnTo>
                  <a:close/>
                  <a:moveTo>
                    <a:pt x="92" y="0"/>
                  </a:moveTo>
                  <a:lnTo>
                    <a:pt x="74" y="0"/>
                  </a:lnTo>
                  <a:lnTo>
                    <a:pt x="74" y="9"/>
                  </a:lnTo>
                  <a:lnTo>
                    <a:pt x="92" y="9"/>
                  </a:lnTo>
                  <a:lnTo>
                    <a:pt x="92" y="0"/>
                  </a:lnTo>
                  <a:close/>
                  <a:moveTo>
                    <a:pt x="113" y="0"/>
                  </a:moveTo>
                  <a:lnTo>
                    <a:pt x="101" y="0"/>
                  </a:lnTo>
                  <a:lnTo>
                    <a:pt x="101" y="9"/>
                  </a:lnTo>
                  <a:lnTo>
                    <a:pt x="113" y="9"/>
                  </a:lnTo>
                  <a:lnTo>
                    <a:pt x="113" y="0"/>
                  </a:lnTo>
                  <a:close/>
                </a:path>
              </a:pathLst>
            </a:custGeom>
            <a:solidFill>
              <a:srgbClr val="2087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Freeform 193">
              <a:extLst>
                <a:ext uri="{FF2B5EF4-FFF2-40B4-BE49-F238E27FC236}">
                  <a16:creationId xmlns:a16="http://schemas.microsoft.com/office/drawing/2014/main" xmlns="" id="{5D0FEA5B-3FEA-4246-897F-3AD04B584014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537575" y="6264276"/>
              <a:ext cx="179388" cy="14288"/>
            </a:xfrm>
            <a:custGeom>
              <a:avLst/>
              <a:gdLst>
                <a:gd name="T0" fmla="*/ 12 w 113"/>
                <a:gd name="T1" fmla="*/ 0 h 9"/>
                <a:gd name="T2" fmla="*/ 0 w 113"/>
                <a:gd name="T3" fmla="*/ 0 h 9"/>
                <a:gd name="T4" fmla="*/ 0 w 113"/>
                <a:gd name="T5" fmla="*/ 9 h 9"/>
                <a:gd name="T6" fmla="*/ 12 w 113"/>
                <a:gd name="T7" fmla="*/ 9 h 9"/>
                <a:gd name="T8" fmla="*/ 12 w 113"/>
                <a:gd name="T9" fmla="*/ 0 h 9"/>
                <a:gd name="T10" fmla="*/ 38 w 113"/>
                <a:gd name="T11" fmla="*/ 0 h 9"/>
                <a:gd name="T12" fmla="*/ 21 w 113"/>
                <a:gd name="T13" fmla="*/ 0 h 9"/>
                <a:gd name="T14" fmla="*/ 21 w 113"/>
                <a:gd name="T15" fmla="*/ 9 h 9"/>
                <a:gd name="T16" fmla="*/ 38 w 113"/>
                <a:gd name="T17" fmla="*/ 9 h 9"/>
                <a:gd name="T18" fmla="*/ 38 w 113"/>
                <a:gd name="T19" fmla="*/ 0 h 9"/>
                <a:gd name="T20" fmla="*/ 65 w 113"/>
                <a:gd name="T21" fmla="*/ 0 h 9"/>
                <a:gd name="T22" fmla="*/ 47 w 113"/>
                <a:gd name="T23" fmla="*/ 0 h 9"/>
                <a:gd name="T24" fmla="*/ 47 w 113"/>
                <a:gd name="T25" fmla="*/ 9 h 9"/>
                <a:gd name="T26" fmla="*/ 65 w 113"/>
                <a:gd name="T27" fmla="*/ 9 h 9"/>
                <a:gd name="T28" fmla="*/ 65 w 113"/>
                <a:gd name="T29" fmla="*/ 0 h 9"/>
                <a:gd name="T30" fmla="*/ 92 w 113"/>
                <a:gd name="T31" fmla="*/ 0 h 9"/>
                <a:gd name="T32" fmla="*/ 74 w 113"/>
                <a:gd name="T33" fmla="*/ 0 h 9"/>
                <a:gd name="T34" fmla="*/ 74 w 113"/>
                <a:gd name="T35" fmla="*/ 9 h 9"/>
                <a:gd name="T36" fmla="*/ 92 w 113"/>
                <a:gd name="T37" fmla="*/ 9 h 9"/>
                <a:gd name="T38" fmla="*/ 92 w 113"/>
                <a:gd name="T39" fmla="*/ 0 h 9"/>
                <a:gd name="T40" fmla="*/ 113 w 113"/>
                <a:gd name="T41" fmla="*/ 0 h 9"/>
                <a:gd name="T42" fmla="*/ 101 w 113"/>
                <a:gd name="T43" fmla="*/ 0 h 9"/>
                <a:gd name="T44" fmla="*/ 101 w 113"/>
                <a:gd name="T45" fmla="*/ 9 h 9"/>
                <a:gd name="T46" fmla="*/ 113 w 113"/>
                <a:gd name="T47" fmla="*/ 9 h 9"/>
                <a:gd name="T48" fmla="*/ 113 w 113"/>
                <a:gd name="T4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3" h="9">
                  <a:moveTo>
                    <a:pt x="12" y="0"/>
                  </a:moveTo>
                  <a:lnTo>
                    <a:pt x="0" y="0"/>
                  </a:lnTo>
                  <a:lnTo>
                    <a:pt x="0" y="9"/>
                  </a:lnTo>
                  <a:lnTo>
                    <a:pt x="12" y="9"/>
                  </a:lnTo>
                  <a:lnTo>
                    <a:pt x="12" y="0"/>
                  </a:lnTo>
                  <a:moveTo>
                    <a:pt x="38" y="0"/>
                  </a:moveTo>
                  <a:lnTo>
                    <a:pt x="21" y="0"/>
                  </a:lnTo>
                  <a:lnTo>
                    <a:pt x="21" y="9"/>
                  </a:lnTo>
                  <a:lnTo>
                    <a:pt x="38" y="9"/>
                  </a:lnTo>
                  <a:lnTo>
                    <a:pt x="38" y="0"/>
                  </a:lnTo>
                  <a:moveTo>
                    <a:pt x="65" y="0"/>
                  </a:moveTo>
                  <a:lnTo>
                    <a:pt x="47" y="0"/>
                  </a:lnTo>
                  <a:lnTo>
                    <a:pt x="47" y="9"/>
                  </a:lnTo>
                  <a:lnTo>
                    <a:pt x="65" y="9"/>
                  </a:lnTo>
                  <a:lnTo>
                    <a:pt x="65" y="0"/>
                  </a:lnTo>
                  <a:moveTo>
                    <a:pt x="92" y="0"/>
                  </a:moveTo>
                  <a:lnTo>
                    <a:pt x="74" y="0"/>
                  </a:lnTo>
                  <a:lnTo>
                    <a:pt x="74" y="9"/>
                  </a:lnTo>
                  <a:lnTo>
                    <a:pt x="92" y="9"/>
                  </a:lnTo>
                  <a:lnTo>
                    <a:pt x="92" y="0"/>
                  </a:lnTo>
                  <a:moveTo>
                    <a:pt x="113" y="0"/>
                  </a:moveTo>
                  <a:lnTo>
                    <a:pt x="101" y="0"/>
                  </a:lnTo>
                  <a:lnTo>
                    <a:pt x="101" y="9"/>
                  </a:lnTo>
                  <a:lnTo>
                    <a:pt x="113" y="9"/>
                  </a:lnTo>
                  <a:lnTo>
                    <a:pt x="11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Rectangle 194">
              <a:extLst>
                <a:ext uri="{FF2B5EF4-FFF2-40B4-BE49-F238E27FC236}">
                  <a16:creationId xmlns:a16="http://schemas.microsoft.com/office/drawing/2014/main" xmlns="" id="{3785383A-CB96-4059-BC01-ABB1C11C2CA4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640762" y="6264276"/>
              <a:ext cx="14288" cy="14288"/>
            </a:xfrm>
            <a:prstGeom prst="rect">
              <a:avLst/>
            </a:prstGeom>
            <a:solidFill>
              <a:srgbClr val="1F85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Rectangle 195">
              <a:extLst>
                <a:ext uri="{FF2B5EF4-FFF2-40B4-BE49-F238E27FC236}">
                  <a16:creationId xmlns:a16="http://schemas.microsoft.com/office/drawing/2014/main" xmlns="" id="{CEC89059-62A5-4DE3-A226-4F36B8EEA3CC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640762" y="6264276"/>
              <a:ext cx="14288" cy="14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Rectangle 196">
              <a:extLst>
                <a:ext uri="{FF2B5EF4-FFF2-40B4-BE49-F238E27FC236}">
                  <a16:creationId xmlns:a16="http://schemas.microsoft.com/office/drawing/2014/main" xmlns="" id="{3EFCC266-08BE-4F63-8183-4E6688ACC140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597900" y="6264276"/>
              <a:ext cx="14288" cy="14288"/>
            </a:xfrm>
            <a:prstGeom prst="rect">
              <a:avLst/>
            </a:prstGeom>
            <a:solidFill>
              <a:srgbClr val="1F85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Rectangle 197">
              <a:extLst>
                <a:ext uri="{FF2B5EF4-FFF2-40B4-BE49-F238E27FC236}">
                  <a16:creationId xmlns:a16="http://schemas.microsoft.com/office/drawing/2014/main" xmlns="" id="{19F30742-A2FF-437C-B397-AB932A6BBD3E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597900" y="6264276"/>
              <a:ext cx="14288" cy="14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Rectangle 198">
              <a:extLst>
                <a:ext uri="{FF2B5EF4-FFF2-40B4-BE49-F238E27FC236}">
                  <a16:creationId xmlns:a16="http://schemas.microsoft.com/office/drawing/2014/main" xmlns="" id="{F97FA315-15D7-4B59-B1F9-69E479D1F9EB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556625" y="6264276"/>
              <a:ext cx="14288" cy="14288"/>
            </a:xfrm>
            <a:prstGeom prst="rect">
              <a:avLst/>
            </a:prstGeom>
            <a:solidFill>
              <a:srgbClr val="1F85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Rectangle 199">
              <a:extLst>
                <a:ext uri="{FF2B5EF4-FFF2-40B4-BE49-F238E27FC236}">
                  <a16:creationId xmlns:a16="http://schemas.microsoft.com/office/drawing/2014/main" xmlns="" id="{10C7483F-B5E0-4DB0-B4EF-173070586370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556625" y="6264276"/>
              <a:ext cx="14288" cy="14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Rectangle 200">
              <a:extLst>
                <a:ext uri="{FF2B5EF4-FFF2-40B4-BE49-F238E27FC236}">
                  <a16:creationId xmlns:a16="http://schemas.microsoft.com/office/drawing/2014/main" xmlns="" id="{5934A047-557C-4D42-BB40-E9707300BFA3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683625" y="6264276"/>
              <a:ext cx="14288" cy="14288"/>
            </a:xfrm>
            <a:prstGeom prst="rect">
              <a:avLst/>
            </a:prstGeom>
            <a:solidFill>
              <a:srgbClr val="1F85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Rectangle 201">
              <a:extLst>
                <a:ext uri="{FF2B5EF4-FFF2-40B4-BE49-F238E27FC236}">
                  <a16:creationId xmlns:a16="http://schemas.microsoft.com/office/drawing/2014/main" xmlns="" id="{700DFAE5-67BB-468B-BF13-67E2B124859D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683625" y="6264276"/>
              <a:ext cx="14288" cy="14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Freeform 202">
              <a:extLst>
                <a:ext uri="{FF2B5EF4-FFF2-40B4-BE49-F238E27FC236}">
                  <a16:creationId xmlns:a16="http://schemas.microsoft.com/office/drawing/2014/main" xmlns="" id="{8E3AD8ED-3FB0-4BC0-8F9C-5E8A0ABB5C23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537575" y="6224588"/>
              <a:ext cx="179388" cy="14288"/>
            </a:xfrm>
            <a:custGeom>
              <a:avLst/>
              <a:gdLst>
                <a:gd name="T0" fmla="*/ 12 w 113"/>
                <a:gd name="T1" fmla="*/ 0 h 9"/>
                <a:gd name="T2" fmla="*/ 0 w 113"/>
                <a:gd name="T3" fmla="*/ 0 h 9"/>
                <a:gd name="T4" fmla="*/ 0 w 113"/>
                <a:gd name="T5" fmla="*/ 9 h 9"/>
                <a:gd name="T6" fmla="*/ 12 w 113"/>
                <a:gd name="T7" fmla="*/ 9 h 9"/>
                <a:gd name="T8" fmla="*/ 12 w 113"/>
                <a:gd name="T9" fmla="*/ 0 h 9"/>
                <a:gd name="T10" fmla="*/ 38 w 113"/>
                <a:gd name="T11" fmla="*/ 0 h 9"/>
                <a:gd name="T12" fmla="*/ 21 w 113"/>
                <a:gd name="T13" fmla="*/ 0 h 9"/>
                <a:gd name="T14" fmla="*/ 21 w 113"/>
                <a:gd name="T15" fmla="*/ 9 h 9"/>
                <a:gd name="T16" fmla="*/ 38 w 113"/>
                <a:gd name="T17" fmla="*/ 9 h 9"/>
                <a:gd name="T18" fmla="*/ 38 w 113"/>
                <a:gd name="T19" fmla="*/ 0 h 9"/>
                <a:gd name="T20" fmla="*/ 65 w 113"/>
                <a:gd name="T21" fmla="*/ 0 h 9"/>
                <a:gd name="T22" fmla="*/ 47 w 113"/>
                <a:gd name="T23" fmla="*/ 0 h 9"/>
                <a:gd name="T24" fmla="*/ 47 w 113"/>
                <a:gd name="T25" fmla="*/ 9 h 9"/>
                <a:gd name="T26" fmla="*/ 65 w 113"/>
                <a:gd name="T27" fmla="*/ 9 h 9"/>
                <a:gd name="T28" fmla="*/ 65 w 113"/>
                <a:gd name="T29" fmla="*/ 0 h 9"/>
                <a:gd name="T30" fmla="*/ 92 w 113"/>
                <a:gd name="T31" fmla="*/ 0 h 9"/>
                <a:gd name="T32" fmla="*/ 74 w 113"/>
                <a:gd name="T33" fmla="*/ 0 h 9"/>
                <a:gd name="T34" fmla="*/ 74 w 113"/>
                <a:gd name="T35" fmla="*/ 9 h 9"/>
                <a:gd name="T36" fmla="*/ 92 w 113"/>
                <a:gd name="T37" fmla="*/ 9 h 9"/>
                <a:gd name="T38" fmla="*/ 92 w 113"/>
                <a:gd name="T39" fmla="*/ 0 h 9"/>
                <a:gd name="T40" fmla="*/ 113 w 113"/>
                <a:gd name="T41" fmla="*/ 0 h 9"/>
                <a:gd name="T42" fmla="*/ 101 w 113"/>
                <a:gd name="T43" fmla="*/ 0 h 9"/>
                <a:gd name="T44" fmla="*/ 101 w 113"/>
                <a:gd name="T45" fmla="*/ 9 h 9"/>
                <a:gd name="T46" fmla="*/ 113 w 113"/>
                <a:gd name="T47" fmla="*/ 9 h 9"/>
                <a:gd name="T48" fmla="*/ 113 w 113"/>
                <a:gd name="T4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3" h="9">
                  <a:moveTo>
                    <a:pt x="12" y="0"/>
                  </a:moveTo>
                  <a:lnTo>
                    <a:pt x="0" y="0"/>
                  </a:lnTo>
                  <a:lnTo>
                    <a:pt x="0" y="9"/>
                  </a:lnTo>
                  <a:lnTo>
                    <a:pt x="12" y="9"/>
                  </a:lnTo>
                  <a:lnTo>
                    <a:pt x="12" y="0"/>
                  </a:lnTo>
                  <a:close/>
                  <a:moveTo>
                    <a:pt x="38" y="0"/>
                  </a:moveTo>
                  <a:lnTo>
                    <a:pt x="21" y="0"/>
                  </a:lnTo>
                  <a:lnTo>
                    <a:pt x="21" y="9"/>
                  </a:lnTo>
                  <a:lnTo>
                    <a:pt x="38" y="9"/>
                  </a:lnTo>
                  <a:lnTo>
                    <a:pt x="38" y="0"/>
                  </a:lnTo>
                  <a:close/>
                  <a:moveTo>
                    <a:pt x="65" y="0"/>
                  </a:moveTo>
                  <a:lnTo>
                    <a:pt x="47" y="0"/>
                  </a:lnTo>
                  <a:lnTo>
                    <a:pt x="47" y="9"/>
                  </a:lnTo>
                  <a:lnTo>
                    <a:pt x="65" y="9"/>
                  </a:lnTo>
                  <a:lnTo>
                    <a:pt x="65" y="0"/>
                  </a:lnTo>
                  <a:close/>
                  <a:moveTo>
                    <a:pt x="92" y="0"/>
                  </a:moveTo>
                  <a:lnTo>
                    <a:pt x="74" y="0"/>
                  </a:lnTo>
                  <a:lnTo>
                    <a:pt x="74" y="9"/>
                  </a:lnTo>
                  <a:lnTo>
                    <a:pt x="92" y="9"/>
                  </a:lnTo>
                  <a:lnTo>
                    <a:pt x="92" y="0"/>
                  </a:lnTo>
                  <a:close/>
                  <a:moveTo>
                    <a:pt x="113" y="0"/>
                  </a:moveTo>
                  <a:lnTo>
                    <a:pt x="101" y="0"/>
                  </a:lnTo>
                  <a:lnTo>
                    <a:pt x="101" y="9"/>
                  </a:lnTo>
                  <a:lnTo>
                    <a:pt x="113" y="9"/>
                  </a:lnTo>
                  <a:lnTo>
                    <a:pt x="113" y="0"/>
                  </a:lnTo>
                  <a:close/>
                </a:path>
              </a:pathLst>
            </a:custGeom>
            <a:solidFill>
              <a:srgbClr val="2087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" name="Freeform 203">
              <a:extLst>
                <a:ext uri="{FF2B5EF4-FFF2-40B4-BE49-F238E27FC236}">
                  <a16:creationId xmlns:a16="http://schemas.microsoft.com/office/drawing/2014/main" xmlns="" id="{74850501-9976-4341-BBF0-56085360359A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537575" y="6224588"/>
              <a:ext cx="179388" cy="14288"/>
            </a:xfrm>
            <a:custGeom>
              <a:avLst/>
              <a:gdLst>
                <a:gd name="T0" fmla="*/ 12 w 113"/>
                <a:gd name="T1" fmla="*/ 0 h 9"/>
                <a:gd name="T2" fmla="*/ 0 w 113"/>
                <a:gd name="T3" fmla="*/ 0 h 9"/>
                <a:gd name="T4" fmla="*/ 0 w 113"/>
                <a:gd name="T5" fmla="*/ 9 h 9"/>
                <a:gd name="T6" fmla="*/ 12 w 113"/>
                <a:gd name="T7" fmla="*/ 9 h 9"/>
                <a:gd name="T8" fmla="*/ 12 w 113"/>
                <a:gd name="T9" fmla="*/ 0 h 9"/>
                <a:gd name="T10" fmla="*/ 38 w 113"/>
                <a:gd name="T11" fmla="*/ 0 h 9"/>
                <a:gd name="T12" fmla="*/ 21 w 113"/>
                <a:gd name="T13" fmla="*/ 0 h 9"/>
                <a:gd name="T14" fmla="*/ 21 w 113"/>
                <a:gd name="T15" fmla="*/ 9 h 9"/>
                <a:gd name="T16" fmla="*/ 38 w 113"/>
                <a:gd name="T17" fmla="*/ 9 h 9"/>
                <a:gd name="T18" fmla="*/ 38 w 113"/>
                <a:gd name="T19" fmla="*/ 0 h 9"/>
                <a:gd name="T20" fmla="*/ 65 w 113"/>
                <a:gd name="T21" fmla="*/ 0 h 9"/>
                <a:gd name="T22" fmla="*/ 47 w 113"/>
                <a:gd name="T23" fmla="*/ 0 h 9"/>
                <a:gd name="T24" fmla="*/ 47 w 113"/>
                <a:gd name="T25" fmla="*/ 9 h 9"/>
                <a:gd name="T26" fmla="*/ 65 w 113"/>
                <a:gd name="T27" fmla="*/ 9 h 9"/>
                <a:gd name="T28" fmla="*/ 65 w 113"/>
                <a:gd name="T29" fmla="*/ 0 h 9"/>
                <a:gd name="T30" fmla="*/ 92 w 113"/>
                <a:gd name="T31" fmla="*/ 0 h 9"/>
                <a:gd name="T32" fmla="*/ 74 w 113"/>
                <a:gd name="T33" fmla="*/ 0 h 9"/>
                <a:gd name="T34" fmla="*/ 74 w 113"/>
                <a:gd name="T35" fmla="*/ 9 h 9"/>
                <a:gd name="T36" fmla="*/ 92 w 113"/>
                <a:gd name="T37" fmla="*/ 9 h 9"/>
                <a:gd name="T38" fmla="*/ 92 w 113"/>
                <a:gd name="T39" fmla="*/ 0 h 9"/>
                <a:gd name="T40" fmla="*/ 113 w 113"/>
                <a:gd name="T41" fmla="*/ 0 h 9"/>
                <a:gd name="T42" fmla="*/ 101 w 113"/>
                <a:gd name="T43" fmla="*/ 0 h 9"/>
                <a:gd name="T44" fmla="*/ 101 w 113"/>
                <a:gd name="T45" fmla="*/ 9 h 9"/>
                <a:gd name="T46" fmla="*/ 113 w 113"/>
                <a:gd name="T47" fmla="*/ 9 h 9"/>
                <a:gd name="T48" fmla="*/ 113 w 113"/>
                <a:gd name="T4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3" h="9">
                  <a:moveTo>
                    <a:pt x="12" y="0"/>
                  </a:moveTo>
                  <a:lnTo>
                    <a:pt x="0" y="0"/>
                  </a:lnTo>
                  <a:lnTo>
                    <a:pt x="0" y="9"/>
                  </a:lnTo>
                  <a:lnTo>
                    <a:pt x="12" y="9"/>
                  </a:lnTo>
                  <a:lnTo>
                    <a:pt x="12" y="0"/>
                  </a:lnTo>
                  <a:moveTo>
                    <a:pt x="38" y="0"/>
                  </a:moveTo>
                  <a:lnTo>
                    <a:pt x="21" y="0"/>
                  </a:lnTo>
                  <a:lnTo>
                    <a:pt x="21" y="9"/>
                  </a:lnTo>
                  <a:lnTo>
                    <a:pt x="38" y="9"/>
                  </a:lnTo>
                  <a:lnTo>
                    <a:pt x="38" y="0"/>
                  </a:lnTo>
                  <a:moveTo>
                    <a:pt x="65" y="0"/>
                  </a:moveTo>
                  <a:lnTo>
                    <a:pt x="47" y="0"/>
                  </a:lnTo>
                  <a:lnTo>
                    <a:pt x="47" y="9"/>
                  </a:lnTo>
                  <a:lnTo>
                    <a:pt x="65" y="9"/>
                  </a:lnTo>
                  <a:lnTo>
                    <a:pt x="65" y="0"/>
                  </a:lnTo>
                  <a:moveTo>
                    <a:pt x="92" y="0"/>
                  </a:moveTo>
                  <a:lnTo>
                    <a:pt x="74" y="0"/>
                  </a:lnTo>
                  <a:lnTo>
                    <a:pt x="74" y="9"/>
                  </a:lnTo>
                  <a:lnTo>
                    <a:pt x="92" y="9"/>
                  </a:lnTo>
                  <a:lnTo>
                    <a:pt x="92" y="0"/>
                  </a:lnTo>
                  <a:moveTo>
                    <a:pt x="113" y="0"/>
                  </a:moveTo>
                  <a:lnTo>
                    <a:pt x="101" y="0"/>
                  </a:lnTo>
                  <a:lnTo>
                    <a:pt x="101" y="9"/>
                  </a:lnTo>
                  <a:lnTo>
                    <a:pt x="113" y="9"/>
                  </a:lnTo>
                  <a:lnTo>
                    <a:pt x="11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" name="Rectangle 204">
              <a:extLst>
                <a:ext uri="{FF2B5EF4-FFF2-40B4-BE49-F238E27FC236}">
                  <a16:creationId xmlns:a16="http://schemas.microsoft.com/office/drawing/2014/main" xmlns="" id="{54F37573-3FBF-4B1A-82B9-AD261E975F73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640762" y="6224588"/>
              <a:ext cx="14288" cy="14288"/>
            </a:xfrm>
            <a:prstGeom prst="rect">
              <a:avLst/>
            </a:prstGeom>
            <a:solidFill>
              <a:srgbClr val="1F85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" name="Rectangle 205">
              <a:extLst>
                <a:ext uri="{FF2B5EF4-FFF2-40B4-BE49-F238E27FC236}">
                  <a16:creationId xmlns:a16="http://schemas.microsoft.com/office/drawing/2014/main" xmlns="" id="{BF621033-64E9-4B9B-9960-763C81CEF865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640762" y="6224588"/>
              <a:ext cx="14288" cy="14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" name="Rectangle 206">
              <a:extLst>
                <a:ext uri="{FF2B5EF4-FFF2-40B4-BE49-F238E27FC236}">
                  <a16:creationId xmlns:a16="http://schemas.microsoft.com/office/drawing/2014/main" xmlns="" id="{F7987770-79ED-403E-9A6A-0F82EED49474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597900" y="6224588"/>
              <a:ext cx="14288" cy="14288"/>
            </a:xfrm>
            <a:prstGeom prst="rect">
              <a:avLst/>
            </a:prstGeom>
            <a:solidFill>
              <a:srgbClr val="1F85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" name="Rectangle 207">
              <a:extLst>
                <a:ext uri="{FF2B5EF4-FFF2-40B4-BE49-F238E27FC236}">
                  <a16:creationId xmlns:a16="http://schemas.microsoft.com/office/drawing/2014/main" xmlns="" id="{F34FC6B5-C2B2-4661-9801-26E84C4737C4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597900" y="6224588"/>
              <a:ext cx="14288" cy="14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" name="Rectangle 208">
              <a:extLst>
                <a:ext uri="{FF2B5EF4-FFF2-40B4-BE49-F238E27FC236}">
                  <a16:creationId xmlns:a16="http://schemas.microsoft.com/office/drawing/2014/main" xmlns="" id="{902B06F0-44F8-4043-9A2D-F7943D922E50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556625" y="6224588"/>
              <a:ext cx="14288" cy="14288"/>
            </a:xfrm>
            <a:prstGeom prst="rect">
              <a:avLst/>
            </a:prstGeom>
            <a:solidFill>
              <a:srgbClr val="1F85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" name="Rectangle 209">
              <a:extLst>
                <a:ext uri="{FF2B5EF4-FFF2-40B4-BE49-F238E27FC236}">
                  <a16:creationId xmlns:a16="http://schemas.microsoft.com/office/drawing/2014/main" xmlns="" id="{A2185039-8F90-4AA2-A721-158DD61F5494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556625" y="6224588"/>
              <a:ext cx="14288" cy="14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Rectangle 210">
              <a:extLst>
                <a:ext uri="{FF2B5EF4-FFF2-40B4-BE49-F238E27FC236}">
                  <a16:creationId xmlns:a16="http://schemas.microsoft.com/office/drawing/2014/main" xmlns="" id="{FD284237-3776-4E54-92A2-D34BAFE50F0B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683625" y="6224588"/>
              <a:ext cx="14288" cy="14288"/>
            </a:xfrm>
            <a:prstGeom prst="rect">
              <a:avLst/>
            </a:prstGeom>
            <a:solidFill>
              <a:srgbClr val="1F85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" name="Rectangle 211">
              <a:extLst>
                <a:ext uri="{FF2B5EF4-FFF2-40B4-BE49-F238E27FC236}">
                  <a16:creationId xmlns:a16="http://schemas.microsoft.com/office/drawing/2014/main" xmlns="" id="{5984839B-80A9-4D9D-B55B-5405914674E2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683625" y="6224588"/>
              <a:ext cx="14288" cy="14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" name="Rectangle 212">
              <a:extLst>
                <a:ext uri="{FF2B5EF4-FFF2-40B4-BE49-F238E27FC236}">
                  <a16:creationId xmlns:a16="http://schemas.microsoft.com/office/drawing/2014/main" xmlns="" id="{46C18617-658C-4BB7-8ED7-BF2B16EC5404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715375" y="5951538"/>
              <a:ext cx="169863" cy="404813"/>
            </a:xfrm>
            <a:prstGeom prst="rect">
              <a:avLst/>
            </a:prstGeom>
            <a:solidFill>
              <a:srgbClr val="075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" name="Rectangle 213">
              <a:extLst>
                <a:ext uri="{FF2B5EF4-FFF2-40B4-BE49-F238E27FC236}">
                  <a16:creationId xmlns:a16="http://schemas.microsoft.com/office/drawing/2014/main" xmlns="" id="{3B7784D5-759D-4B92-90D7-5D59C284F24D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942387" y="5521326"/>
              <a:ext cx="179388" cy="835025"/>
            </a:xfrm>
            <a:prstGeom prst="rect">
              <a:avLst/>
            </a:prstGeom>
            <a:solidFill>
              <a:srgbClr val="1F82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" name="Rectangle 214">
              <a:extLst>
                <a:ext uri="{FF2B5EF4-FFF2-40B4-BE49-F238E27FC236}">
                  <a16:creationId xmlns:a16="http://schemas.microsoft.com/office/drawing/2014/main" xmlns="" id="{F135D32D-0518-470C-8294-88253BEE68B8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942387" y="5521326"/>
              <a:ext cx="179388" cy="835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" name="Freeform 215">
              <a:extLst>
                <a:ext uri="{FF2B5EF4-FFF2-40B4-BE49-F238E27FC236}">
                  <a16:creationId xmlns:a16="http://schemas.microsoft.com/office/drawing/2014/main" xmlns="" id="{C591645F-F826-4B20-B38E-3036765EDFA1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043987" y="5940426"/>
              <a:ext cx="14288" cy="404813"/>
            </a:xfrm>
            <a:custGeom>
              <a:avLst/>
              <a:gdLst>
                <a:gd name="T0" fmla="*/ 9 w 9"/>
                <a:gd name="T1" fmla="*/ 232 h 255"/>
                <a:gd name="T2" fmla="*/ 0 w 9"/>
                <a:gd name="T3" fmla="*/ 232 h 255"/>
                <a:gd name="T4" fmla="*/ 0 w 9"/>
                <a:gd name="T5" fmla="*/ 255 h 255"/>
                <a:gd name="T6" fmla="*/ 9 w 9"/>
                <a:gd name="T7" fmla="*/ 255 h 255"/>
                <a:gd name="T8" fmla="*/ 9 w 9"/>
                <a:gd name="T9" fmla="*/ 232 h 255"/>
                <a:gd name="T10" fmla="*/ 9 w 9"/>
                <a:gd name="T11" fmla="*/ 206 h 255"/>
                <a:gd name="T12" fmla="*/ 0 w 9"/>
                <a:gd name="T13" fmla="*/ 206 h 255"/>
                <a:gd name="T14" fmla="*/ 0 w 9"/>
                <a:gd name="T15" fmla="*/ 223 h 255"/>
                <a:gd name="T16" fmla="*/ 9 w 9"/>
                <a:gd name="T17" fmla="*/ 223 h 255"/>
                <a:gd name="T18" fmla="*/ 9 w 9"/>
                <a:gd name="T19" fmla="*/ 206 h 255"/>
                <a:gd name="T20" fmla="*/ 9 w 9"/>
                <a:gd name="T21" fmla="*/ 181 h 255"/>
                <a:gd name="T22" fmla="*/ 0 w 9"/>
                <a:gd name="T23" fmla="*/ 181 h 255"/>
                <a:gd name="T24" fmla="*/ 0 w 9"/>
                <a:gd name="T25" fmla="*/ 197 h 255"/>
                <a:gd name="T26" fmla="*/ 9 w 9"/>
                <a:gd name="T27" fmla="*/ 197 h 255"/>
                <a:gd name="T28" fmla="*/ 9 w 9"/>
                <a:gd name="T29" fmla="*/ 181 h 255"/>
                <a:gd name="T30" fmla="*/ 9 w 9"/>
                <a:gd name="T31" fmla="*/ 155 h 255"/>
                <a:gd name="T32" fmla="*/ 0 w 9"/>
                <a:gd name="T33" fmla="*/ 155 h 255"/>
                <a:gd name="T34" fmla="*/ 0 w 9"/>
                <a:gd name="T35" fmla="*/ 172 h 255"/>
                <a:gd name="T36" fmla="*/ 9 w 9"/>
                <a:gd name="T37" fmla="*/ 172 h 255"/>
                <a:gd name="T38" fmla="*/ 9 w 9"/>
                <a:gd name="T39" fmla="*/ 155 h 255"/>
                <a:gd name="T40" fmla="*/ 9 w 9"/>
                <a:gd name="T41" fmla="*/ 129 h 255"/>
                <a:gd name="T42" fmla="*/ 0 w 9"/>
                <a:gd name="T43" fmla="*/ 129 h 255"/>
                <a:gd name="T44" fmla="*/ 0 w 9"/>
                <a:gd name="T45" fmla="*/ 146 h 255"/>
                <a:gd name="T46" fmla="*/ 9 w 9"/>
                <a:gd name="T47" fmla="*/ 146 h 255"/>
                <a:gd name="T48" fmla="*/ 9 w 9"/>
                <a:gd name="T49" fmla="*/ 129 h 255"/>
                <a:gd name="T50" fmla="*/ 9 w 9"/>
                <a:gd name="T51" fmla="*/ 104 h 255"/>
                <a:gd name="T52" fmla="*/ 0 w 9"/>
                <a:gd name="T53" fmla="*/ 104 h 255"/>
                <a:gd name="T54" fmla="*/ 0 w 9"/>
                <a:gd name="T55" fmla="*/ 120 h 255"/>
                <a:gd name="T56" fmla="*/ 9 w 9"/>
                <a:gd name="T57" fmla="*/ 120 h 255"/>
                <a:gd name="T58" fmla="*/ 9 w 9"/>
                <a:gd name="T59" fmla="*/ 104 h 255"/>
                <a:gd name="T60" fmla="*/ 9 w 9"/>
                <a:gd name="T61" fmla="*/ 78 h 255"/>
                <a:gd name="T62" fmla="*/ 0 w 9"/>
                <a:gd name="T63" fmla="*/ 78 h 255"/>
                <a:gd name="T64" fmla="*/ 0 w 9"/>
                <a:gd name="T65" fmla="*/ 95 h 255"/>
                <a:gd name="T66" fmla="*/ 9 w 9"/>
                <a:gd name="T67" fmla="*/ 95 h 255"/>
                <a:gd name="T68" fmla="*/ 9 w 9"/>
                <a:gd name="T69" fmla="*/ 78 h 255"/>
                <a:gd name="T70" fmla="*/ 9 w 9"/>
                <a:gd name="T71" fmla="*/ 52 h 255"/>
                <a:gd name="T72" fmla="*/ 0 w 9"/>
                <a:gd name="T73" fmla="*/ 52 h 255"/>
                <a:gd name="T74" fmla="*/ 0 w 9"/>
                <a:gd name="T75" fmla="*/ 69 h 255"/>
                <a:gd name="T76" fmla="*/ 9 w 9"/>
                <a:gd name="T77" fmla="*/ 69 h 255"/>
                <a:gd name="T78" fmla="*/ 9 w 9"/>
                <a:gd name="T79" fmla="*/ 52 h 255"/>
                <a:gd name="T80" fmla="*/ 9 w 9"/>
                <a:gd name="T81" fmla="*/ 27 h 255"/>
                <a:gd name="T82" fmla="*/ 0 w 9"/>
                <a:gd name="T83" fmla="*/ 27 h 255"/>
                <a:gd name="T84" fmla="*/ 0 w 9"/>
                <a:gd name="T85" fmla="*/ 43 h 255"/>
                <a:gd name="T86" fmla="*/ 9 w 9"/>
                <a:gd name="T87" fmla="*/ 43 h 255"/>
                <a:gd name="T88" fmla="*/ 9 w 9"/>
                <a:gd name="T89" fmla="*/ 27 h 255"/>
                <a:gd name="T90" fmla="*/ 0 w 9"/>
                <a:gd name="T91" fmla="*/ 0 h 255"/>
                <a:gd name="T92" fmla="*/ 0 w 9"/>
                <a:gd name="T93" fmla="*/ 0 h 255"/>
                <a:gd name="T94" fmla="*/ 0 w 9"/>
                <a:gd name="T95" fmla="*/ 18 h 255"/>
                <a:gd name="T96" fmla="*/ 9 w 9"/>
                <a:gd name="T97" fmla="*/ 18 h 255"/>
                <a:gd name="T98" fmla="*/ 9 w 9"/>
                <a:gd name="T99" fmla="*/ 0 h 255"/>
                <a:gd name="T100" fmla="*/ 0 w 9"/>
                <a:gd name="T101" fmla="*/ 0 h 255"/>
                <a:gd name="T102" fmla="*/ 0 w 9"/>
                <a:gd name="T103" fmla="*/ 0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9" h="255">
                  <a:moveTo>
                    <a:pt x="9" y="232"/>
                  </a:moveTo>
                  <a:lnTo>
                    <a:pt x="0" y="232"/>
                  </a:lnTo>
                  <a:lnTo>
                    <a:pt x="0" y="255"/>
                  </a:lnTo>
                  <a:lnTo>
                    <a:pt x="9" y="255"/>
                  </a:lnTo>
                  <a:lnTo>
                    <a:pt x="9" y="232"/>
                  </a:lnTo>
                  <a:close/>
                  <a:moveTo>
                    <a:pt x="9" y="206"/>
                  </a:moveTo>
                  <a:lnTo>
                    <a:pt x="0" y="206"/>
                  </a:lnTo>
                  <a:lnTo>
                    <a:pt x="0" y="223"/>
                  </a:lnTo>
                  <a:lnTo>
                    <a:pt x="9" y="223"/>
                  </a:lnTo>
                  <a:lnTo>
                    <a:pt x="9" y="206"/>
                  </a:lnTo>
                  <a:close/>
                  <a:moveTo>
                    <a:pt x="9" y="181"/>
                  </a:moveTo>
                  <a:lnTo>
                    <a:pt x="0" y="181"/>
                  </a:lnTo>
                  <a:lnTo>
                    <a:pt x="0" y="197"/>
                  </a:lnTo>
                  <a:lnTo>
                    <a:pt x="9" y="197"/>
                  </a:lnTo>
                  <a:lnTo>
                    <a:pt x="9" y="181"/>
                  </a:lnTo>
                  <a:close/>
                  <a:moveTo>
                    <a:pt x="9" y="155"/>
                  </a:moveTo>
                  <a:lnTo>
                    <a:pt x="0" y="155"/>
                  </a:lnTo>
                  <a:lnTo>
                    <a:pt x="0" y="172"/>
                  </a:lnTo>
                  <a:lnTo>
                    <a:pt x="9" y="172"/>
                  </a:lnTo>
                  <a:lnTo>
                    <a:pt x="9" y="155"/>
                  </a:lnTo>
                  <a:close/>
                  <a:moveTo>
                    <a:pt x="9" y="129"/>
                  </a:moveTo>
                  <a:lnTo>
                    <a:pt x="0" y="129"/>
                  </a:lnTo>
                  <a:lnTo>
                    <a:pt x="0" y="146"/>
                  </a:lnTo>
                  <a:lnTo>
                    <a:pt x="9" y="146"/>
                  </a:lnTo>
                  <a:lnTo>
                    <a:pt x="9" y="129"/>
                  </a:lnTo>
                  <a:close/>
                  <a:moveTo>
                    <a:pt x="9" y="104"/>
                  </a:moveTo>
                  <a:lnTo>
                    <a:pt x="0" y="104"/>
                  </a:lnTo>
                  <a:lnTo>
                    <a:pt x="0" y="120"/>
                  </a:lnTo>
                  <a:lnTo>
                    <a:pt x="9" y="120"/>
                  </a:lnTo>
                  <a:lnTo>
                    <a:pt x="9" y="104"/>
                  </a:lnTo>
                  <a:close/>
                  <a:moveTo>
                    <a:pt x="9" y="78"/>
                  </a:moveTo>
                  <a:lnTo>
                    <a:pt x="0" y="78"/>
                  </a:lnTo>
                  <a:lnTo>
                    <a:pt x="0" y="95"/>
                  </a:lnTo>
                  <a:lnTo>
                    <a:pt x="9" y="95"/>
                  </a:lnTo>
                  <a:lnTo>
                    <a:pt x="9" y="78"/>
                  </a:lnTo>
                  <a:close/>
                  <a:moveTo>
                    <a:pt x="9" y="52"/>
                  </a:moveTo>
                  <a:lnTo>
                    <a:pt x="0" y="52"/>
                  </a:lnTo>
                  <a:lnTo>
                    <a:pt x="0" y="69"/>
                  </a:lnTo>
                  <a:lnTo>
                    <a:pt x="9" y="69"/>
                  </a:lnTo>
                  <a:lnTo>
                    <a:pt x="9" y="52"/>
                  </a:lnTo>
                  <a:close/>
                  <a:moveTo>
                    <a:pt x="9" y="27"/>
                  </a:moveTo>
                  <a:lnTo>
                    <a:pt x="0" y="27"/>
                  </a:lnTo>
                  <a:lnTo>
                    <a:pt x="0" y="43"/>
                  </a:lnTo>
                  <a:lnTo>
                    <a:pt x="9" y="43"/>
                  </a:lnTo>
                  <a:lnTo>
                    <a:pt x="9" y="27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18"/>
                  </a:lnTo>
                  <a:lnTo>
                    <a:pt x="9" y="18"/>
                  </a:lnTo>
                  <a:lnTo>
                    <a:pt x="9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D7C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" name="Freeform 216">
              <a:extLst>
                <a:ext uri="{FF2B5EF4-FFF2-40B4-BE49-F238E27FC236}">
                  <a16:creationId xmlns:a16="http://schemas.microsoft.com/office/drawing/2014/main" xmlns="" id="{C0FB771F-1D2F-4224-ACF2-CB921FB4F9D3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043987" y="5940426"/>
              <a:ext cx="14288" cy="404813"/>
            </a:xfrm>
            <a:custGeom>
              <a:avLst/>
              <a:gdLst>
                <a:gd name="T0" fmla="*/ 9 w 9"/>
                <a:gd name="T1" fmla="*/ 232 h 255"/>
                <a:gd name="T2" fmla="*/ 0 w 9"/>
                <a:gd name="T3" fmla="*/ 232 h 255"/>
                <a:gd name="T4" fmla="*/ 0 w 9"/>
                <a:gd name="T5" fmla="*/ 255 h 255"/>
                <a:gd name="T6" fmla="*/ 9 w 9"/>
                <a:gd name="T7" fmla="*/ 255 h 255"/>
                <a:gd name="T8" fmla="*/ 9 w 9"/>
                <a:gd name="T9" fmla="*/ 232 h 255"/>
                <a:gd name="T10" fmla="*/ 9 w 9"/>
                <a:gd name="T11" fmla="*/ 206 h 255"/>
                <a:gd name="T12" fmla="*/ 0 w 9"/>
                <a:gd name="T13" fmla="*/ 206 h 255"/>
                <a:gd name="T14" fmla="*/ 0 w 9"/>
                <a:gd name="T15" fmla="*/ 223 h 255"/>
                <a:gd name="T16" fmla="*/ 9 w 9"/>
                <a:gd name="T17" fmla="*/ 223 h 255"/>
                <a:gd name="T18" fmla="*/ 9 w 9"/>
                <a:gd name="T19" fmla="*/ 206 h 255"/>
                <a:gd name="T20" fmla="*/ 9 w 9"/>
                <a:gd name="T21" fmla="*/ 181 h 255"/>
                <a:gd name="T22" fmla="*/ 0 w 9"/>
                <a:gd name="T23" fmla="*/ 181 h 255"/>
                <a:gd name="T24" fmla="*/ 0 w 9"/>
                <a:gd name="T25" fmla="*/ 197 h 255"/>
                <a:gd name="T26" fmla="*/ 9 w 9"/>
                <a:gd name="T27" fmla="*/ 197 h 255"/>
                <a:gd name="T28" fmla="*/ 9 w 9"/>
                <a:gd name="T29" fmla="*/ 181 h 255"/>
                <a:gd name="T30" fmla="*/ 9 w 9"/>
                <a:gd name="T31" fmla="*/ 155 h 255"/>
                <a:gd name="T32" fmla="*/ 0 w 9"/>
                <a:gd name="T33" fmla="*/ 155 h 255"/>
                <a:gd name="T34" fmla="*/ 0 w 9"/>
                <a:gd name="T35" fmla="*/ 172 h 255"/>
                <a:gd name="T36" fmla="*/ 9 w 9"/>
                <a:gd name="T37" fmla="*/ 172 h 255"/>
                <a:gd name="T38" fmla="*/ 9 w 9"/>
                <a:gd name="T39" fmla="*/ 155 h 255"/>
                <a:gd name="T40" fmla="*/ 9 w 9"/>
                <a:gd name="T41" fmla="*/ 129 h 255"/>
                <a:gd name="T42" fmla="*/ 0 w 9"/>
                <a:gd name="T43" fmla="*/ 129 h 255"/>
                <a:gd name="T44" fmla="*/ 0 w 9"/>
                <a:gd name="T45" fmla="*/ 146 h 255"/>
                <a:gd name="T46" fmla="*/ 9 w 9"/>
                <a:gd name="T47" fmla="*/ 146 h 255"/>
                <a:gd name="T48" fmla="*/ 9 w 9"/>
                <a:gd name="T49" fmla="*/ 129 h 255"/>
                <a:gd name="T50" fmla="*/ 9 w 9"/>
                <a:gd name="T51" fmla="*/ 104 h 255"/>
                <a:gd name="T52" fmla="*/ 0 w 9"/>
                <a:gd name="T53" fmla="*/ 104 h 255"/>
                <a:gd name="T54" fmla="*/ 0 w 9"/>
                <a:gd name="T55" fmla="*/ 120 h 255"/>
                <a:gd name="T56" fmla="*/ 9 w 9"/>
                <a:gd name="T57" fmla="*/ 120 h 255"/>
                <a:gd name="T58" fmla="*/ 9 w 9"/>
                <a:gd name="T59" fmla="*/ 104 h 255"/>
                <a:gd name="T60" fmla="*/ 9 w 9"/>
                <a:gd name="T61" fmla="*/ 78 h 255"/>
                <a:gd name="T62" fmla="*/ 0 w 9"/>
                <a:gd name="T63" fmla="*/ 78 h 255"/>
                <a:gd name="T64" fmla="*/ 0 w 9"/>
                <a:gd name="T65" fmla="*/ 95 h 255"/>
                <a:gd name="T66" fmla="*/ 9 w 9"/>
                <a:gd name="T67" fmla="*/ 95 h 255"/>
                <a:gd name="T68" fmla="*/ 9 w 9"/>
                <a:gd name="T69" fmla="*/ 78 h 255"/>
                <a:gd name="T70" fmla="*/ 9 w 9"/>
                <a:gd name="T71" fmla="*/ 52 h 255"/>
                <a:gd name="T72" fmla="*/ 0 w 9"/>
                <a:gd name="T73" fmla="*/ 52 h 255"/>
                <a:gd name="T74" fmla="*/ 0 w 9"/>
                <a:gd name="T75" fmla="*/ 69 h 255"/>
                <a:gd name="T76" fmla="*/ 9 w 9"/>
                <a:gd name="T77" fmla="*/ 69 h 255"/>
                <a:gd name="T78" fmla="*/ 9 w 9"/>
                <a:gd name="T79" fmla="*/ 52 h 255"/>
                <a:gd name="T80" fmla="*/ 9 w 9"/>
                <a:gd name="T81" fmla="*/ 27 h 255"/>
                <a:gd name="T82" fmla="*/ 0 w 9"/>
                <a:gd name="T83" fmla="*/ 27 h 255"/>
                <a:gd name="T84" fmla="*/ 0 w 9"/>
                <a:gd name="T85" fmla="*/ 43 h 255"/>
                <a:gd name="T86" fmla="*/ 9 w 9"/>
                <a:gd name="T87" fmla="*/ 43 h 255"/>
                <a:gd name="T88" fmla="*/ 9 w 9"/>
                <a:gd name="T89" fmla="*/ 27 h 255"/>
                <a:gd name="T90" fmla="*/ 0 w 9"/>
                <a:gd name="T91" fmla="*/ 0 h 255"/>
                <a:gd name="T92" fmla="*/ 0 w 9"/>
                <a:gd name="T93" fmla="*/ 0 h 255"/>
                <a:gd name="T94" fmla="*/ 0 w 9"/>
                <a:gd name="T95" fmla="*/ 18 h 255"/>
                <a:gd name="T96" fmla="*/ 9 w 9"/>
                <a:gd name="T97" fmla="*/ 18 h 255"/>
                <a:gd name="T98" fmla="*/ 9 w 9"/>
                <a:gd name="T99" fmla="*/ 0 h 255"/>
                <a:gd name="T100" fmla="*/ 0 w 9"/>
                <a:gd name="T101" fmla="*/ 0 h 255"/>
                <a:gd name="T102" fmla="*/ 0 w 9"/>
                <a:gd name="T103" fmla="*/ 0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9" h="255">
                  <a:moveTo>
                    <a:pt x="9" y="232"/>
                  </a:moveTo>
                  <a:lnTo>
                    <a:pt x="0" y="232"/>
                  </a:lnTo>
                  <a:lnTo>
                    <a:pt x="0" y="255"/>
                  </a:lnTo>
                  <a:lnTo>
                    <a:pt x="9" y="255"/>
                  </a:lnTo>
                  <a:lnTo>
                    <a:pt x="9" y="232"/>
                  </a:lnTo>
                  <a:moveTo>
                    <a:pt x="9" y="206"/>
                  </a:moveTo>
                  <a:lnTo>
                    <a:pt x="0" y="206"/>
                  </a:lnTo>
                  <a:lnTo>
                    <a:pt x="0" y="223"/>
                  </a:lnTo>
                  <a:lnTo>
                    <a:pt x="9" y="223"/>
                  </a:lnTo>
                  <a:lnTo>
                    <a:pt x="9" y="206"/>
                  </a:lnTo>
                  <a:moveTo>
                    <a:pt x="9" y="181"/>
                  </a:moveTo>
                  <a:lnTo>
                    <a:pt x="0" y="181"/>
                  </a:lnTo>
                  <a:lnTo>
                    <a:pt x="0" y="197"/>
                  </a:lnTo>
                  <a:lnTo>
                    <a:pt x="9" y="197"/>
                  </a:lnTo>
                  <a:lnTo>
                    <a:pt x="9" y="181"/>
                  </a:lnTo>
                  <a:moveTo>
                    <a:pt x="9" y="155"/>
                  </a:moveTo>
                  <a:lnTo>
                    <a:pt x="0" y="155"/>
                  </a:lnTo>
                  <a:lnTo>
                    <a:pt x="0" y="172"/>
                  </a:lnTo>
                  <a:lnTo>
                    <a:pt x="9" y="172"/>
                  </a:lnTo>
                  <a:lnTo>
                    <a:pt x="9" y="155"/>
                  </a:lnTo>
                  <a:moveTo>
                    <a:pt x="9" y="129"/>
                  </a:moveTo>
                  <a:lnTo>
                    <a:pt x="0" y="129"/>
                  </a:lnTo>
                  <a:lnTo>
                    <a:pt x="0" y="146"/>
                  </a:lnTo>
                  <a:lnTo>
                    <a:pt x="9" y="146"/>
                  </a:lnTo>
                  <a:lnTo>
                    <a:pt x="9" y="129"/>
                  </a:lnTo>
                  <a:moveTo>
                    <a:pt x="9" y="104"/>
                  </a:moveTo>
                  <a:lnTo>
                    <a:pt x="0" y="104"/>
                  </a:lnTo>
                  <a:lnTo>
                    <a:pt x="0" y="120"/>
                  </a:lnTo>
                  <a:lnTo>
                    <a:pt x="9" y="120"/>
                  </a:lnTo>
                  <a:lnTo>
                    <a:pt x="9" y="104"/>
                  </a:lnTo>
                  <a:moveTo>
                    <a:pt x="9" y="78"/>
                  </a:moveTo>
                  <a:lnTo>
                    <a:pt x="0" y="78"/>
                  </a:lnTo>
                  <a:lnTo>
                    <a:pt x="0" y="95"/>
                  </a:lnTo>
                  <a:lnTo>
                    <a:pt x="9" y="95"/>
                  </a:lnTo>
                  <a:lnTo>
                    <a:pt x="9" y="78"/>
                  </a:lnTo>
                  <a:moveTo>
                    <a:pt x="9" y="52"/>
                  </a:moveTo>
                  <a:lnTo>
                    <a:pt x="0" y="52"/>
                  </a:lnTo>
                  <a:lnTo>
                    <a:pt x="0" y="69"/>
                  </a:lnTo>
                  <a:lnTo>
                    <a:pt x="9" y="69"/>
                  </a:lnTo>
                  <a:lnTo>
                    <a:pt x="9" y="52"/>
                  </a:lnTo>
                  <a:moveTo>
                    <a:pt x="9" y="27"/>
                  </a:moveTo>
                  <a:lnTo>
                    <a:pt x="0" y="27"/>
                  </a:lnTo>
                  <a:lnTo>
                    <a:pt x="0" y="43"/>
                  </a:lnTo>
                  <a:lnTo>
                    <a:pt x="9" y="43"/>
                  </a:lnTo>
                  <a:lnTo>
                    <a:pt x="9" y="27"/>
                  </a:lnTo>
                  <a:moveTo>
                    <a:pt x="0" y="0"/>
                  </a:moveTo>
                  <a:lnTo>
                    <a:pt x="0" y="0"/>
                  </a:lnTo>
                  <a:lnTo>
                    <a:pt x="0" y="18"/>
                  </a:lnTo>
                  <a:lnTo>
                    <a:pt x="9" y="18"/>
                  </a:lnTo>
                  <a:lnTo>
                    <a:pt x="9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" name="Freeform 217">
              <a:extLst>
                <a:ext uri="{FF2B5EF4-FFF2-40B4-BE49-F238E27FC236}">
                  <a16:creationId xmlns:a16="http://schemas.microsoft.com/office/drawing/2014/main" xmlns="" id="{F2AF968B-FE2F-4D8C-891E-6613056825B9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002712" y="5940426"/>
              <a:ext cx="14288" cy="404813"/>
            </a:xfrm>
            <a:custGeom>
              <a:avLst/>
              <a:gdLst>
                <a:gd name="T0" fmla="*/ 9 w 9"/>
                <a:gd name="T1" fmla="*/ 232 h 255"/>
                <a:gd name="T2" fmla="*/ 0 w 9"/>
                <a:gd name="T3" fmla="*/ 232 h 255"/>
                <a:gd name="T4" fmla="*/ 0 w 9"/>
                <a:gd name="T5" fmla="*/ 255 h 255"/>
                <a:gd name="T6" fmla="*/ 9 w 9"/>
                <a:gd name="T7" fmla="*/ 255 h 255"/>
                <a:gd name="T8" fmla="*/ 9 w 9"/>
                <a:gd name="T9" fmla="*/ 232 h 255"/>
                <a:gd name="T10" fmla="*/ 9 w 9"/>
                <a:gd name="T11" fmla="*/ 206 h 255"/>
                <a:gd name="T12" fmla="*/ 0 w 9"/>
                <a:gd name="T13" fmla="*/ 206 h 255"/>
                <a:gd name="T14" fmla="*/ 0 w 9"/>
                <a:gd name="T15" fmla="*/ 223 h 255"/>
                <a:gd name="T16" fmla="*/ 9 w 9"/>
                <a:gd name="T17" fmla="*/ 223 h 255"/>
                <a:gd name="T18" fmla="*/ 9 w 9"/>
                <a:gd name="T19" fmla="*/ 206 h 255"/>
                <a:gd name="T20" fmla="*/ 9 w 9"/>
                <a:gd name="T21" fmla="*/ 181 h 255"/>
                <a:gd name="T22" fmla="*/ 0 w 9"/>
                <a:gd name="T23" fmla="*/ 181 h 255"/>
                <a:gd name="T24" fmla="*/ 0 w 9"/>
                <a:gd name="T25" fmla="*/ 197 h 255"/>
                <a:gd name="T26" fmla="*/ 9 w 9"/>
                <a:gd name="T27" fmla="*/ 197 h 255"/>
                <a:gd name="T28" fmla="*/ 9 w 9"/>
                <a:gd name="T29" fmla="*/ 181 h 255"/>
                <a:gd name="T30" fmla="*/ 9 w 9"/>
                <a:gd name="T31" fmla="*/ 155 h 255"/>
                <a:gd name="T32" fmla="*/ 0 w 9"/>
                <a:gd name="T33" fmla="*/ 155 h 255"/>
                <a:gd name="T34" fmla="*/ 0 w 9"/>
                <a:gd name="T35" fmla="*/ 172 h 255"/>
                <a:gd name="T36" fmla="*/ 9 w 9"/>
                <a:gd name="T37" fmla="*/ 172 h 255"/>
                <a:gd name="T38" fmla="*/ 9 w 9"/>
                <a:gd name="T39" fmla="*/ 155 h 255"/>
                <a:gd name="T40" fmla="*/ 9 w 9"/>
                <a:gd name="T41" fmla="*/ 129 h 255"/>
                <a:gd name="T42" fmla="*/ 0 w 9"/>
                <a:gd name="T43" fmla="*/ 129 h 255"/>
                <a:gd name="T44" fmla="*/ 0 w 9"/>
                <a:gd name="T45" fmla="*/ 146 h 255"/>
                <a:gd name="T46" fmla="*/ 9 w 9"/>
                <a:gd name="T47" fmla="*/ 146 h 255"/>
                <a:gd name="T48" fmla="*/ 9 w 9"/>
                <a:gd name="T49" fmla="*/ 129 h 255"/>
                <a:gd name="T50" fmla="*/ 9 w 9"/>
                <a:gd name="T51" fmla="*/ 104 h 255"/>
                <a:gd name="T52" fmla="*/ 0 w 9"/>
                <a:gd name="T53" fmla="*/ 104 h 255"/>
                <a:gd name="T54" fmla="*/ 0 w 9"/>
                <a:gd name="T55" fmla="*/ 120 h 255"/>
                <a:gd name="T56" fmla="*/ 9 w 9"/>
                <a:gd name="T57" fmla="*/ 120 h 255"/>
                <a:gd name="T58" fmla="*/ 9 w 9"/>
                <a:gd name="T59" fmla="*/ 104 h 255"/>
                <a:gd name="T60" fmla="*/ 9 w 9"/>
                <a:gd name="T61" fmla="*/ 78 h 255"/>
                <a:gd name="T62" fmla="*/ 0 w 9"/>
                <a:gd name="T63" fmla="*/ 78 h 255"/>
                <a:gd name="T64" fmla="*/ 0 w 9"/>
                <a:gd name="T65" fmla="*/ 95 h 255"/>
                <a:gd name="T66" fmla="*/ 9 w 9"/>
                <a:gd name="T67" fmla="*/ 95 h 255"/>
                <a:gd name="T68" fmla="*/ 9 w 9"/>
                <a:gd name="T69" fmla="*/ 78 h 255"/>
                <a:gd name="T70" fmla="*/ 9 w 9"/>
                <a:gd name="T71" fmla="*/ 52 h 255"/>
                <a:gd name="T72" fmla="*/ 0 w 9"/>
                <a:gd name="T73" fmla="*/ 52 h 255"/>
                <a:gd name="T74" fmla="*/ 0 w 9"/>
                <a:gd name="T75" fmla="*/ 69 h 255"/>
                <a:gd name="T76" fmla="*/ 9 w 9"/>
                <a:gd name="T77" fmla="*/ 69 h 255"/>
                <a:gd name="T78" fmla="*/ 9 w 9"/>
                <a:gd name="T79" fmla="*/ 52 h 255"/>
                <a:gd name="T80" fmla="*/ 9 w 9"/>
                <a:gd name="T81" fmla="*/ 27 h 255"/>
                <a:gd name="T82" fmla="*/ 0 w 9"/>
                <a:gd name="T83" fmla="*/ 27 h 255"/>
                <a:gd name="T84" fmla="*/ 0 w 9"/>
                <a:gd name="T85" fmla="*/ 43 h 255"/>
                <a:gd name="T86" fmla="*/ 9 w 9"/>
                <a:gd name="T87" fmla="*/ 43 h 255"/>
                <a:gd name="T88" fmla="*/ 9 w 9"/>
                <a:gd name="T89" fmla="*/ 27 h 255"/>
                <a:gd name="T90" fmla="*/ 0 w 9"/>
                <a:gd name="T91" fmla="*/ 0 h 255"/>
                <a:gd name="T92" fmla="*/ 0 w 9"/>
                <a:gd name="T93" fmla="*/ 0 h 255"/>
                <a:gd name="T94" fmla="*/ 0 w 9"/>
                <a:gd name="T95" fmla="*/ 18 h 255"/>
                <a:gd name="T96" fmla="*/ 9 w 9"/>
                <a:gd name="T97" fmla="*/ 18 h 255"/>
                <a:gd name="T98" fmla="*/ 9 w 9"/>
                <a:gd name="T99" fmla="*/ 0 h 255"/>
                <a:gd name="T100" fmla="*/ 0 w 9"/>
                <a:gd name="T101" fmla="*/ 0 h 255"/>
                <a:gd name="T102" fmla="*/ 0 w 9"/>
                <a:gd name="T103" fmla="*/ 0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9" h="255">
                  <a:moveTo>
                    <a:pt x="9" y="232"/>
                  </a:moveTo>
                  <a:lnTo>
                    <a:pt x="0" y="232"/>
                  </a:lnTo>
                  <a:lnTo>
                    <a:pt x="0" y="255"/>
                  </a:lnTo>
                  <a:lnTo>
                    <a:pt x="9" y="255"/>
                  </a:lnTo>
                  <a:lnTo>
                    <a:pt x="9" y="232"/>
                  </a:lnTo>
                  <a:close/>
                  <a:moveTo>
                    <a:pt x="9" y="206"/>
                  </a:moveTo>
                  <a:lnTo>
                    <a:pt x="0" y="206"/>
                  </a:lnTo>
                  <a:lnTo>
                    <a:pt x="0" y="223"/>
                  </a:lnTo>
                  <a:lnTo>
                    <a:pt x="9" y="223"/>
                  </a:lnTo>
                  <a:lnTo>
                    <a:pt x="9" y="206"/>
                  </a:lnTo>
                  <a:close/>
                  <a:moveTo>
                    <a:pt x="9" y="181"/>
                  </a:moveTo>
                  <a:lnTo>
                    <a:pt x="0" y="181"/>
                  </a:lnTo>
                  <a:lnTo>
                    <a:pt x="0" y="197"/>
                  </a:lnTo>
                  <a:lnTo>
                    <a:pt x="9" y="197"/>
                  </a:lnTo>
                  <a:lnTo>
                    <a:pt x="9" y="181"/>
                  </a:lnTo>
                  <a:close/>
                  <a:moveTo>
                    <a:pt x="9" y="155"/>
                  </a:moveTo>
                  <a:lnTo>
                    <a:pt x="0" y="155"/>
                  </a:lnTo>
                  <a:lnTo>
                    <a:pt x="0" y="172"/>
                  </a:lnTo>
                  <a:lnTo>
                    <a:pt x="9" y="172"/>
                  </a:lnTo>
                  <a:lnTo>
                    <a:pt x="9" y="155"/>
                  </a:lnTo>
                  <a:close/>
                  <a:moveTo>
                    <a:pt x="9" y="129"/>
                  </a:moveTo>
                  <a:lnTo>
                    <a:pt x="0" y="129"/>
                  </a:lnTo>
                  <a:lnTo>
                    <a:pt x="0" y="146"/>
                  </a:lnTo>
                  <a:lnTo>
                    <a:pt x="9" y="146"/>
                  </a:lnTo>
                  <a:lnTo>
                    <a:pt x="9" y="129"/>
                  </a:lnTo>
                  <a:close/>
                  <a:moveTo>
                    <a:pt x="9" y="104"/>
                  </a:moveTo>
                  <a:lnTo>
                    <a:pt x="0" y="104"/>
                  </a:lnTo>
                  <a:lnTo>
                    <a:pt x="0" y="120"/>
                  </a:lnTo>
                  <a:lnTo>
                    <a:pt x="9" y="120"/>
                  </a:lnTo>
                  <a:lnTo>
                    <a:pt x="9" y="104"/>
                  </a:lnTo>
                  <a:close/>
                  <a:moveTo>
                    <a:pt x="9" y="78"/>
                  </a:moveTo>
                  <a:lnTo>
                    <a:pt x="0" y="78"/>
                  </a:lnTo>
                  <a:lnTo>
                    <a:pt x="0" y="95"/>
                  </a:lnTo>
                  <a:lnTo>
                    <a:pt x="9" y="95"/>
                  </a:lnTo>
                  <a:lnTo>
                    <a:pt x="9" y="78"/>
                  </a:lnTo>
                  <a:close/>
                  <a:moveTo>
                    <a:pt x="9" y="52"/>
                  </a:moveTo>
                  <a:lnTo>
                    <a:pt x="0" y="52"/>
                  </a:lnTo>
                  <a:lnTo>
                    <a:pt x="0" y="69"/>
                  </a:lnTo>
                  <a:lnTo>
                    <a:pt x="9" y="69"/>
                  </a:lnTo>
                  <a:lnTo>
                    <a:pt x="9" y="52"/>
                  </a:lnTo>
                  <a:close/>
                  <a:moveTo>
                    <a:pt x="9" y="27"/>
                  </a:moveTo>
                  <a:lnTo>
                    <a:pt x="0" y="27"/>
                  </a:lnTo>
                  <a:lnTo>
                    <a:pt x="0" y="43"/>
                  </a:lnTo>
                  <a:lnTo>
                    <a:pt x="9" y="43"/>
                  </a:lnTo>
                  <a:lnTo>
                    <a:pt x="9" y="27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18"/>
                  </a:lnTo>
                  <a:lnTo>
                    <a:pt x="9" y="18"/>
                  </a:lnTo>
                  <a:lnTo>
                    <a:pt x="9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D7C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" name="Freeform 218">
              <a:extLst>
                <a:ext uri="{FF2B5EF4-FFF2-40B4-BE49-F238E27FC236}">
                  <a16:creationId xmlns:a16="http://schemas.microsoft.com/office/drawing/2014/main" xmlns="" id="{181C845A-68B2-4949-8BB7-66B9B1B894C4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002712" y="5940426"/>
              <a:ext cx="14288" cy="404813"/>
            </a:xfrm>
            <a:custGeom>
              <a:avLst/>
              <a:gdLst>
                <a:gd name="T0" fmla="*/ 9 w 9"/>
                <a:gd name="T1" fmla="*/ 232 h 255"/>
                <a:gd name="T2" fmla="*/ 0 w 9"/>
                <a:gd name="T3" fmla="*/ 232 h 255"/>
                <a:gd name="T4" fmla="*/ 0 w 9"/>
                <a:gd name="T5" fmla="*/ 255 h 255"/>
                <a:gd name="T6" fmla="*/ 9 w 9"/>
                <a:gd name="T7" fmla="*/ 255 h 255"/>
                <a:gd name="T8" fmla="*/ 9 w 9"/>
                <a:gd name="T9" fmla="*/ 232 h 255"/>
                <a:gd name="T10" fmla="*/ 9 w 9"/>
                <a:gd name="T11" fmla="*/ 206 h 255"/>
                <a:gd name="T12" fmla="*/ 0 w 9"/>
                <a:gd name="T13" fmla="*/ 206 h 255"/>
                <a:gd name="T14" fmla="*/ 0 w 9"/>
                <a:gd name="T15" fmla="*/ 223 h 255"/>
                <a:gd name="T16" fmla="*/ 9 w 9"/>
                <a:gd name="T17" fmla="*/ 223 h 255"/>
                <a:gd name="T18" fmla="*/ 9 w 9"/>
                <a:gd name="T19" fmla="*/ 206 h 255"/>
                <a:gd name="T20" fmla="*/ 9 w 9"/>
                <a:gd name="T21" fmla="*/ 181 h 255"/>
                <a:gd name="T22" fmla="*/ 0 w 9"/>
                <a:gd name="T23" fmla="*/ 181 h 255"/>
                <a:gd name="T24" fmla="*/ 0 w 9"/>
                <a:gd name="T25" fmla="*/ 197 h 255"/>
                <a:gd name="T26" fmla="*/ 9 w 9"/>
                <a:gd name="T27" fmla="*/ 197 h 255"/>
                <a:gd name="T28" fmla="*/ 9 w 9"/>
                <a:gd name="T29" fmla="*/ 181 h 255"/>
                <a:gd name="T30" fmla="*/ 9 w 9"/>
                <a:gd name="T31" fmla="*/ 155 h 255"/>
                <a:gd name="T32" fmla="*/ 0 w 9"/>
                <a:gd name="T33" fmla="*/ 155 h 255"/>
                <a:gd name="T34" fmla="*/ 0 w 9"/>
                <a:gd name="T35" fmla="*/ 172 h 255"/>
                <a:gd name="T36" fmla="*/ 9 w 9"/>
                <a:gd name="T37" fmla="*/ 172 h 255"/>
                <a:gd name="T38" fmla="*/ 9 w 9"/>
                <a:gd name="T39" fmla="*/ 155 h 255"/>
                <a:gd name="T40" fmla="*/ 9 w 9"/>
                <a:gd name="T41" fmla="*/ 129 h 255"/>
                <a:gd name="T42" fmla="*/ 0 w 9"/>
                <a:gd name="T43" fmla="*/ 129 h 255"/>
                <a:gd name="T44" fmla="*/ 0 w 9"/>
                <a:gd name="T45" fmla="*/ 146 h 255"/>
                <a:gd name="T46" fmla="*/ 9 w 9"/>
                <a:gd name="T47" fmla="*/ 146 h 255"/>
                <a:gd name="T48" fmla="*/ 9 w 9"/>
                <a:gd name="T49" fmla="*/ 129 h 255"/>
                <a:gd name="T50" fmla="*/ 9 w 9"/>
                <a:gd name="T51" fmla="*/ 104 h 255"/>
                <a:gd name="T52" fmla="*/ 0 w 9"/>
                <a:gd name="T53" fmla="*/ 104 h 255"/>
                <a:gd name="T54" fmla="*/ 0 w 9"/>
                <a:gd name="T55" fmla="*/ 120 h 255"/>
                <a:gd name="T56" fmla="*/ 9 w 9"/>
                <a:gd name="T57" fmla="*/ 120 h 255"/>
                <a:gd name="T58" fmla="*/ 9 w 9"/>
                <a:gd name="T59" fmla="*/ 104 h 255"/>
                <a:gd name="T60" fmla="*/ 9 w 9"/>
                <a:gd name="T61" fmla="*/ 78 h 255"/>
                <a:gd name="T62" fmla="*/ 0 w 9"/>
                <a:gd name="T63" fmla="*/ 78 h 255"/>
                <a:gd name="T64" fmla="*/ 0 w 9"/>
                <a:gd name="T65" fmla="*/ 95 h 255"/>
                <a:gd name="T66" fmla="*/ 9 w 9"/>
                <a:gd name="T67" fmla="*/ 95 h 255"/>
                <a:gd name="T68" fmla="*/ 9 w 9"/>
                <a:gd name="T69" fmla="*/ 78 h 255"/>
                <a:gd name="T70" fmla="*/ 9 w 9"/>
                <a:gd name="T71" fmla="*/ 52 h 255"/>
                <a:gd name="T72" fmla="*/ 0 w 9"/>
                <a:gd name="T73" fmla="*/ 52 h 255"/>
                <a:gd name="T74" fmla="*/ 0 w 9"/>
                <a:gd name="T75" fmla="*/ 69 h 255"/>
                <a:gd name="T76" fmla="*/ 9 w 9"/>
                <a:gd name="T77" fmla="*/ 69 h 255"/>
                <a:gd name="T78" fmla="*/ 9 w 9"/>
                <a:gd name="T79" fmla="*/ 52 h 255"/>
                <a:gd name="T80" fmla="*/ 9 w 9"/>
                <a:gd name="T81" fmla="*/ 27 h 255"/>
                <a:gd name="T82" fmla="*/ 0 w 9"/>
                <a:gd name="T83" fmla="*/ 27 h 255"/>
                <a:gd name="T84" fmla="*/ 0 w 9"/>
                <a:gd name="T85" fmla="*/ 43 h 255"/>
                <a:gd name="T86" fmla="*/ 9 w 9"/>
                <a:gd name="T87" fmla="*/ 43 h 255"/>
                <a:gd name="T88" fmla="*/ 9 w 9"/>
                <a:gd name="T89" fmla="*/ 27 h 255"/>
                <a:gd name="T90" fmla="*/ 0 w 9"/>
                <a:gd name="T91" fmla="*/ 0 h 255"/>
                <a:gd name="T92" fmla="*/ 0 w 9"/>
                <a:gd name="T93" fmla="*/ 0 h 255"/>
                <a:gd name="T94" fmla="*/ 0 w 9"/>
                <a:gd name="T95" fmla="*/ 18 h 255"/>
                <a:gd name="T96" fmla="*/ 9 w 9"/>
                <a:gd name="T97" fmla="*/ 18 h 255"/>
                <a:gd name="T98" fmla="*/ 9 w 9"/>
                <a:gd name="T99" fmla="*/ 0 h 255"/>
                <a:gd name="T100" fmla="*/ 0 w 9"/>
                <a:gd name="T101" fmla="*/ 0 h 255"/>
                <a:gd name="T102" fmla="*/ 0 w 9"/>
                <a:gd name="T103" fmla="*/ 0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9" h="255">
                  <a:moveTo>
                    <a:pt x="9" y="232"/>
                  </a:moveTo>
                  <a:lnTo>
                    <a:pt x="0" y="232"/>
                  </a:lnTo>
                  <a:lnTo>
                    <a:pt x="0" y="255"/>
                  </a:lnTo>
                  <a:lnTo>
                    <a:pt x="9" y="255"/>
                  </a:lnTo>
                  <a:lnTo>
                    <a:pt x="9" y="232"/>
                  </a:lnTo>
                  <a:moveTo>
                    <a:pt x="9" y="206"/>
                  </a:moveTo>
                  <a:lnTo>
                    <a:pt x="0" y="206"/>
                  </a:lnTo>
                  <a:lnTo>
                    <a:pt x="0" y="223"/>
                  </a:lnTo>
                  <a:lnTo>
                    <a:pt x="9" y="223"/>
                  </a:lnTo>
                  <a:lnTo>
                    <a:pt x="9" y="206"/>
                  </a:lnTo>
                  <a:moveTo>
                    <a:pt x="9" y="181"/>
                  </a:moveTo>
                  <a:lnTo>
                    <a:pt x="0" y="181"/>
                  </a:lnTo>
                  <a:lnTo>
                    <a:pt x="0" y="197"/>
                  </a:lnTo>
                  <a:lnTo>
                    <a:pt x="9" y="197"/>
                  </a:lnTo>
                  <a:lnTo>
                    <a:pt x="9" y="181"/>
                  </a:lnTo>
                  <a:moveTo>
                    <a:pt x="9" y="155"/>
                  </a:moveTo>
                  <a:lnTo>
                    <a:pt x="0" y="155"/>
                  </a:lnTo>
                  <a:lnTo>
                    <a:pt x="0" y="172"/>
                  </a:lnTo>
                  <a:lnTo>
                    <a:pt x="9" y="172"/>
                  </a:lnTo>
                  <a:lnTo>
                    <a:pt x="9" y="155"/>
                  </a:lnTo>
                  <a:moveTo>
                    <a:pt x="9" y="129"/>
                  </a:moveTo>
                  <a:lnTo>
                    <a:pt x="0" y="129"/>
                  </a:lnTo>
                  <a:lnTo>
                    <a:pt x="0" y="146"/>
                  </a:lnTo>
                  <a:lnTo>
                    <a:pt x="9" y="146"/>
                  </a:lnTo>
                  <a:lnTo>
                    <a:pt x="9" y="129"/>
                  </a:lnTo>
                  <a:moveTo>
                    <a:pt x="9" y="104"/>
                  </a:moveTo>
                  <a:lnTo>
                    <a:pt x="0" y="104"/>
                  </a:lnTo>
                  <a:lnTo>
                    <a:pt x="0" y="120"/>
                  </a:lnTo>
                  <a:lnTo>
                    <a:pt x="9" y="120"/>
                  </a:lnTo>
                  <a:lnTo>
                    <a:pt x="9" y="104"/>
                  </a:lnTo>
                  <a:moveTo>
                    <a:pt x="9" y="78"/>
                  </a:moveTo>
                  <a:lnTo>
                    <a:pt x="0" y="78"/>
                  </a:lnTo>
                  <a:lnTo>
                    <a:pt x="0" y="95"/>
                  </a:lnTo>
                  <a:lnTo>
                    <a:pt x="9" y="95"/>
                  </a:lnTo>
                  <a:lnTo>
                    <a:pt x="9" y="78"/>
                  </a:lnTo>
                  <a:moveTo>
                    <a:pt x="9" y="52"/>
                  </a:moveTo>
                  <a:lnTo>
                    <a:pt x="0" y="52"/>
                  </a:lnTo>
                  <a:lnTo>
                    <a:pt x="0" y="69"/>
                  </a:lnTo>
                  <a:lnTo>
                    <a:pt x="9" y="69"/>
                  </a:lnTo>
                  <a:lnTo>
                    <a:pt x="9" y="52"/>
                  </a:lnTo>
                  <a:moveTo>
                    <a:pt x="9" y="27"/>
                  </a:moveTo>
                  <a:lnTo>
                    <a:pt x="0" y="27"/>
                  </a:lnTo>
                  <a:lnTo>
                    <a:pt x="0" y="43"/>
                  </a:lnTo>
                  <a:lnTo>
                    <a:pt x="9" y="43"/>
                  </a:lnTo>
                  <a:lnTo>
                    <a:pt x="9" y="27"/>
                  </a:lnTo>
                  <a:moveTo>
                    <a:pt x="0" y="0"/>
                  </a:moveTo>
                  <a:lnTo>
                    <a:pt x="0" y="0"/>
                  </a:lnTo>
                  <a:lnTo>
                    <a:pt x="0" y="18"/>
                  </a:lnTo>
                  <a:lnTo>
                    <a:pt x="9" y="18"/>
                  </a:lnTo>
                  <a:lnTo>
                    <a:pt x="9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" name="Freeform 219">
              <a:extLst>
                <a:ext uri="{FF2B5EF4-FFF2-40B4-BE49-F238E27FC236}">
                  <a16:creationId xmlns:a16="http://schemas.microsoft.com/office/drawing/2014/main" xmlns="" id="{DF3DA27F-56EE-4BA2-BF7E-043F9A7DAAE8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959850" y="5940426"/>
              <a:ext cx="14288" cy="404813"/>
            </a:xfrm>
            <a:custGeom>
              <a:avLst/>
              <a:gdLst>
                <a:gd name="T0" fmla="*/ 9 w 9"/>
                <a:gd name="T1" fmla="*/ 232 h 255"/>
                <a:gd name="T2" fmla="*/ 0 w 9"/>
                <a:gd name="T3" fmla="*/ 232 h 255"/>
                <a:gd name="T4" fmla="*/ 0 w 9"/>
                <a:gd name="T5" fmla="*/ 255 h 255"/>
                <a:gd name="T6" fmla="*/ 9 w 9"/>
                <a:gd name="T7" fmla="*/ 255 h 255"/>
                <a:gd name="T8" fmla="*/ 9 w 9"/>
                <a:gd name="T9" fmla="*/ 232 h 255"/>
                <a:gd name="T10" fmla="*/ 9 w 9"/>
                <a:gd name="T11" fmla="*/ 206 h 255"/>
                <a:gd name="T12" fmla="*/ 0 w 9"/>
                <a:gd name="T13" fmla="*/ 206 h 255"/>
                <a:gd name="T14" fmla="*/ 0 w 9"/>
                <a:gd name="T15" fmla="*/ 223 h 255"/>
                <a:gd name="T16" fmla="*/ 9 w 9"/>
                <a:gd name="T17" fmla="*/ 223 h 255"/>
                <a:gd name="T18" fmla="*/ 9 w 9"/>
                <a:gd name="T19" fmla="*/ 206 h 255"/>
                <a:gd name="T20" fmla="*/ 9 w 9"/>
                <a:gd name="T21" fmla="*/ 181 h 255"/>
                <a:gd name="T22" fmla="*/ 0 w 9"/>
                <a:gd name="T23" fmla="*/ 181 h 255"/>
                <a:gd name="T24" fmla="*/ 0 w 9"/>
                <a:gd name="T25" fmla="*/ 197 h 255"/>
                <a:gd name="T26" fmla="*/ 9 w 9"/>
                <a:gd name="T27" fmla="*/ 197 h 255"/>
                <a:gd name="T28" fmla="*/ 9 w 9"/>
                <a:gd name="T29" fmla="*/ 181 h 255"/>
                <a:gd name="T30" fmla="*/ 9 w 9"/>
                <a:gd name="T31" fmla="*/ 155 h 255"/>
                <a:gd name="T32" fmla="*/ 0 w 9"/>
                <a:gd name="T33" fmla="*/ 155 h 255"/>
                <a:gd name="T34" fmla="*/ 0 w 9"/>
                <a:gd name="T35" fmla="*/ 172 h 255"/>
                <a:gd name="T36" fmla="*/ 9 w 9"/>
                <a:gd name="T37" fmla="*/ 172 h 255"/>
                <a:gd name="T38" fmla="*/ 9 w 9"/>
                <a:gd name="T39" fmla="*/ 155 h 255"/>
                <a:gd name="T40" fmla="*/ 9 w 9"/>
                <a:gd name="T41" fmla="*/ 129 h 255"/>
                <a:gd name="T42" fmla="*/ 0 w 9"/>
                <a:gd name="T43" fmla="*/ 129 h 255"/>
                <a:gd name="T44" fmla="*/ 0 w 9"/>
                <a:gd name="T45" fmla="*/ 146 h 255"/>
                <a:gd name="T46" fmla="*/ 9 w 9"/>
                <a:gd name="T47" fmla="*/ 146 h 255"/>
                <a:gd name="T48" fmla="*/ 9 w 9"/>
                <a:gd name="T49" fmla="*/ 129 h 255"/>
                <a:gd name="T50" fmla="*/ 9 w 9"/>
                <a:gd name="T51" fmla="*/ 104 h 255"/>
                <a:gd name="T52" fmla="*/ 0 w 9"/>
                <a:gd name="T53" fmla="*/ 104 h 255"/>
                <a:gd name="T54" fmla="*/ 0 w 9"/>
                <a:gd name="T55" fmla="*/ 120 h 255"/>
                <a:gd name="T56" fmla="*/ 9 w 9"/>
                <a:gd name="T57" fmla="*/ 120 h 255"/>
                <a:gd name="T58" fmla="*/ 9 w 9"/>
                <a:gd name="T59" fmla="*/ 104 h 255"/>
                <a:gd name="T60" fmla="*/ 9 w 9"/>
                <a:gd name="T61" fmla="*/ 78 h 255"/>
                <a:gd name="T62" fmla="*/ 0 w 9"/>
                <a:gd name="T63" fmla="*/ 78 h 255"/>
                <a:gd name="T64" fmla="*/ 0 w 9"/>
                <a:gd name="T65" fmla="*/ 95 h 255"/>
                <a:gd name="T66" fmla="*/ 9 w 9"/>
                <a:gd name="T67" fmla="*/ 95 h 255"/>
                <a:gd name="T68" fmla="*/ 9 w 9"/>
                <a:gd name="T69" fmla="*/ 78 h 255"/>
                <a:gd name="T70" fmla="*/ 9 w 9"/>
                <a:gd name="T71" fmla="*/ 52 h 255"/>
                <a:gd name="T72" fmla="*/ 0 w 9"/>
                <a:gd name="T73" fmla="*/ 52 h 255"/>
                <a:gd name="T74" fmla="*/ 0 w 9"/>
                <a:gd name="T75" fmla="*/ 69 h 255"/>
                <a:gd name="T76" fmla="*/ 9 w 9"/>
                <a:gd name="T77" fmla="*/ 69 h 255"/>
                <a:gd name="T78" fmla="*/ 9 w 9"/>
                <a:gd name="T79" fmla="*/ 52 h 255"/>
                <a:gd name="T80" fmla="*/ 9 w 9"/>
                <a:gd name="T81" fmla="*/ 27 h 255"/>
                <a:gd name="T82" fmla="*/ 0 w 9"/>
                <a:gd name="T83" fmla="*/ 27 h 255"/>
                <a:gd name="T84" fmla="*/ 0 w 9"/>
                <a:gd name="T85" fmla="*/ 43 h 255"/>
                <a:gd name="T86" fmla="*/ 9 w 9"/>
                <a:gd name="T87" fmla="*/ 43 h 255"/>
                <a:gd name="T88" fmla="*/ 9 w 9"/>
                <a:gd name="T89" fmla="*/ 27 h 255"/>
                <a:gd name="T90" fmla="*/ 0 w 9"/>
                <a:gd name="T91" fmla="*/ 0 h 255"/>
                <a:gd name="T92" fmla="*/ 0 w 9"/>
                <a:gd name="T93" fmla="*/ 0 h 255"/>
                <a:gd name="T94" fmla="*/ 0 w 9"/>
                <a:gd name="T95" fmla="*/ 18 h 255"/>
                <a:gd name="T96" fmla="*/ 9 w 9"/>
                <a:gd name="T97" fmla="*/ 18 h 255"/>
                <a:gd name="T98" fmla="*/ 9 w 9"/>
                <a:gd name="T99" fmla="*/ 0 h 255"/>
                <a:gd name="T100" fmla="*/ 0 w 9"/>
                <a:gd name="T101" fmla="*/ 0 h 255"/>
                <a:gd name="T102" fmla="*/ 0 w 9"/>
                <a:gd name="T103" fmla="*/ 0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9" h="255">
                  <a:moveTo>
                    <a:pt x="9" y="232"/>
                  </a:moveTo>
                  <a:lnTo>
                    <a:pt x="0" y="232"/>
                  </a:lnTo>
                  <a:lnTo>
                    <a:pt x="0" y="255"/>
                  </a:lnTo>
                  <a:lnTo>
                    <a:pt x="9" y="255"/>
                  </a:lnTo>
                  <a:lnTo>
                    <a:pt x="9" y="232"/>
                  </a:lnTo>
                  <a:close/>
                  <a:moveTo>
                    <a:pt x="9" y="206"/>
                  </a:moveTo>
                  <a:lnTo>
                    <a:pt x="0" y="206"/>
                  </a:lnTo>
                  <a:lnTo>
                    <a:pt x="0" y="223"/>
                  </a:lnTo>
                  <a:lnTo>
                    <a:pt x="9" y="223"/>
                  </a:lnTo>
                  <a:lnTo>
                    <a:pt x="9" y="206"/>
                  </a:lnTo>
                  <a:close/>
                  <a:moveTo>
                    <a:pt x="9" y="181"/>
                  </a:moveTo>
                  <a:lnTo>
                    <a:pt x="0" y="181"/>
                  </a:lnTo>
                  <a:lnTo>
                    <a:pt x="0" y="197"/>
                  </a:lnTo>
                  <a:lnTo>
                    <a:pt x="9" y="197"/>
                  </a:lnTo>
                  <a:lnTo>
                    <a:pt x="9" y="181"/>
                  </a:lnTo>
                  <a:close/>
                  <a:moveTo>
                    <a:pt x="9" y="155"/>
                  </a:moveTo>
                  <a:lnTo>
                    <a:pt x="0" y="155"/>
                  </a:lnTo>
                  <a:lnTo>
                    <a:pt x="0" y="172"/>
                  </a:lnTo>
                  <a:lnTo>
                    <a:pt x="9" y="172"/>
                  </a:lnTo>
                  <a:lnTo>
                    <a:pt x="9" y="155"/>
                  </a:lnTo>
                  <a:close/>
                  <a:moveTo>
                    <a:pt x="9" y="129"/>
                  </a:moveTo>
                  <a:lnTo>
                    <a:pt x="0" y="129"/>
                  </a:lnTo>
                  <a:lnTo>
                    <a:pt x="0" y="146"/>
                  </a:lnTo>
                  <a:lnTo>
                    <a:pt x="9" y="146"/>
                  </a:lnTo>
                  <a:lnTo>
                    <a:pt x="9" y="129"/>
                  </a:lnTo>
                  <a:close/>
                  <a:moveTo>
                    <a:pt x="9" y="104"/>
                  </a:moveTo>
                  <a:lnTo>
                    <a:pt x="0" y="104"/>
                  </a:lnTo>
                  <a:lnTo>
                    <a:pt x="0" y="120"/>
                  </a:lnTo>
                  <a:lnTo>
                    <a:pt x="9" y="120"/>
                  </a:lnTo>
                  <a:lnTo>
                    <a:pt x="9" y="104"/>
                  </a:lnTo>
                  <a:close/>
                  <a:moveTo>
                    <a:pt x="9" y="78"/>
                  </a:moveTo>
                  <a:lnTo>
                    <a:pt x="0" y="78"/>
                  </a:lnTo>
                  <a:lnTo>
                    <a:pt x="0" y="95"/>
                  </a:lnTo>
                  <a:lnTo>
                    <a:pt x="9" y="95"/>
                  </a:lnTo>
                  <a:lnTo>
                    <a:pt x="9" y="78"/>
                  </a:lnTo>
                  <a:close/>
                  <a:moveTo>
                    <a:pt x="9" y="52"/>
                  </a:moveTo>
                  <a:lnTo>
                    <a:pt x="0" y="52"/>
                  </a:lnTo>
                  <a:lnTo>
                    <a:pt x="0" y="69"/>
                  </a:lnTo>
                  <a:lnTo>
                    <a:pt x="9" y="69"/>
                  </a:lnTo>
                  <a:lnTo>
                    <a:pt x="9" y="52"/>
                  </a:lnTo>
                  <a:close/>
                  <a:moveTo>
                    <a:pt x="9" y="27"/>
                  </a:moveTo>
                  <a:lnTo>
                    <a:pt x="0" y="27"/>
                  </a:lnTo>
                  <a:lnTo>
                    <a:pt x="0" y="43"/>
                  </a:lnTo>
                  <a:lnTo>
                    <a:pt x="9" y="43"/>
                  </a:lnTo>
                  <a:lnTo>
                    <a:pt x="9" y="27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18"/>
                  </a:lnTo>
                  <a:lnTo>
                    <a:pt x="9" y="18"/>
                  </a:lnTo>
                  <a:lnTo>
                    <a:pt x="9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D7C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" name="Freeform 220">
              <a:extLst>
                <a:ext uri="{FF2B5EF4-FFF2-40B4-BE49-F238E27FC236}">
                  <a16:creationId xmlns:a16="http://schemas.microsoft.com/office/drawing/2014/main" xmlns="" id="{35621783-6FE5-4A03-9DC4-1A307911EBD4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959850" y="5940426"/>
              <a:ext cx="14288" cy="404813"/>
            </a:xfrm>
            <a:custGeom>
              <a:avLst/>
              <a:gdLst>
                <a:gd name="T0" fmla="*/ 9 w 9"/>
                <a:gd name="T1" fmla="*/ 232 h 255"/>
                <a:gd name="T2" fmla="*/ 0 w 9"/>
                <a:gd name="T3" fmla="*/ 232 h 255"/>
                <a:gd name="T4" fmla="*/ 0 w 9"/>
                <a:gd name="T5" fmla="*/ 255 h 255"/>
                <a:gd name="T6" fmla="*/ 9 w 9"/>
                <a:gd name="T7" fmla="*/ 255 h 255"/>
                <a:gd name="T8" fmla="*/ 9 w 9"/>
                <a:gd name="T9" fmla="*/ 232 h 255"/>
                <a:gd name="T10" fmla="*/ 9 w 9"/>
                <a:gd name="T11" fmla="*/ 206 h 255"/>
                <a:gd name="T12" fmla="*/ 0 w 9"/>
                <a:gd name="T13" fmla="*/ 206 h 255"/>
                <a:gd name="T14" fmla="*/ 0 w 9"/>
                <a:gd name="T15" fmla="*/ 223 h 255"/>
                <a:gd name="T16" fmla="*/ 9 w 9"/>
                <a:gd name="T17" fmla="*/ 223 h 255"/>
                <a:gd name="T18" fmla="*/ 9 w 9"/>
                <a:gd name="T19" fmla="*/ 206 h 255"/>
                <a:gd name="T20" fmla="*/ 9 w 9"/>
                <a:gd name="T21" fmla="*/ 181 h 255"/>
                <a:gd name="T22" fmla="*/ 0 w 9"/>
                <a:gd name="T23" fmla="*/ 181 h 255"/>
                <a:gd name="T24" fmla="*/ 0 w 9"/>
                <a:gd name="T25" fmla="*/ 197 h 255"/>
                <a:gd name="T26" fmla="*/ 9 w 9"/>
                <a:gd name="T27" fmla="*/ 197 h 255"/>
                <a:gd name="T28" fmla="*/ 9 w 9"/>
                <a:gd name="T29" fmla="*/ 181 h 255"/>
                <a:gd name="T30" fmla="*/ 9 w 9"/>
                <a:gd name="T31" fmla="*/ 155 h 255"/>
                <a:gd name="T32" fmla="*/ 0 w 9"/>
                <a:gd name="T33" fmla="*/ 155 h 255"/>
                <a:gd name="T34" fmla="*/ 0 w 9"/>
                <a:gd name="T35" fmla="*/ 172 h 255"/>
                <a:gd name="T36" fmla="*/ 9 w 9"/>
                <a:gd name="T37" fmla="*/ 172 h 255"/>
                <a:gd name="T38" fmla="*/ 9 w 9"/>
                <a:gd name="T39" fmla="*/ 155 h 255"/>
                <a:gd name="T40" fmla="*/ 9 w 9"/>
                <a:gd name="T41" fmla="*/ 129 h 255"/>
                <a:gd name="T42" fmla="*/ 0 w 9"/>
                <a:gd name="T43" fmla="*/ 129 h 255"/>
                <a:gd name="T44" fmla="*/ 0 w 9"/>
                <a:gd name="T45" fmla="*/ 146 h 255"/>
                <a:gd name="T46" fmla="*/ 9 w 9"/>
                <a:gd name="T47" fmla="*/ 146 h 255"/>
                <a:gd name="T48" fmla="*/ 9 w 9"/>
                <a:gd name="T49" fmla="*/ 129 h 255"/>
                <a:gd name="T50" fmla="*/ 9 w 9"/>
                <a:gd name="T51" fmla="*/ 104 h 255"/>
                <a:gd name="T52" fmla="*/ 0 w 9"/>
                <a:gd name="T53" fmla="*/ 104 h 255"/>
                <a:gd name="T54" fmla="*/ 0 w 9"/>
                <a:gd name="T55" fmla="*/ 120 h 255"/>
                <a:gd name="T56" fmla="*/ 9 w 9"/>
                <a:gd name="T57" fmla="*/ 120 h 255"/>
                <a:gd name="T58" fmla="*/ 9 w 9"/>
                <a:gd name="T59" fmla="*/ 104 h 255"/>
                <a:gd name="T60" fmla="*/ 9 w 9"/>
                <a:gd name="T61" fmla="*/ 78 h 255"/>
                <a:gd name="T62" fmla="*/ 0 w 9"/>
                <a:gd name="T63" fmla="*/ 78 h 255"/>
                <a:gd name="T64" fmla="*/ 0 w 9"/>
                <a:gd name="T65" fmla="*/ 95 h 255"/>
                <a:gd name="T66" fmla="*/ 9 w 9"/>
                <a:gd name="T67" fmla="*/ 95 h 255"/>
                <a:gd name="T68" fmla="*/ 9 w 9"/>
                <a:gd name="T69" fmla="*/ 78 h 255"/>
                <a:gd name="T70" fmla="*/ 9 w 9"/>
                <a:gd name="T71" fmla="*/ 52 h 255"/>
                <a:gd name="T72" fmla="*/ 0 w 9"/>
                <a:gd name="T73" fmla="*/ 52 h 255"/>
                <a:gd name="T74" fmla="*/ 0 w 9"/>
                <a:gd name="T75" fmla="*/ 69 h 255"/>
                <a:gd name="T76" fmla="*/ 9 w 9"/>
                <a:gd name="T77" fmla="*/ 69 h 255"/>
                <a:gd name="T78" fmla="*/ 9 w 9"/>
                <a:gd name="T79" fmla="*/ 52 h 255"/>
                <a:gd name="T80" fmla="*/ 9 w 9"/>
                <a:gd name="T81" fmla="*/ 27 h 255"/>
                <a:gd name="T82" fmla="*/ 0 w 9"/>
                <a:gd name="T83" fmla="*/ 27 h 255"/>
                <a:gd name="T84" fmla="*/ 0 w 9"/>
                <a:gd name="T85" fmla="*/ 43 h 255"/>
                <a:gd name="T86" fmla="*/ 9 w 9"/>
                <a:gd name="T87" fmla="*/ 43 h 255"/>
                <a:gd name="T88" fmla="*/ 9 w 9"/>
                <a:gd name="T89" fmla="*/ 27 h 255"/>
                <a:gd name="T90" fmla="*/ 0 w 9"/>
                <a:gd name="T91" fmla="*/ 0 h 255"/>
                <a:gd name="T92" fmla="*/ 0 w 9"/>
                <a:gd name="T93" fmla="*/ 0 h 255"/>
                <a:gd name="T94" fmla="*/ 0 w 9"/>
                <a:gd name="T95" fmla="*/ 18 h 255"/>
                <a:gd name="T96" fmla="*/ 9 w 9"/>
                <a:gd name="T97" fmla="*/ 18 h 255"/>
                <a:gd name="T98" fmla="*/ 9 w 9"/>
                <a:gd name="T99" fmla="*/ 0 h 255"/>
                <a:gd name="T100" fmla="*/ 0 w 9"/>
                <a:gd name="T101" fmla="*/ 0 h 255"/>
                <a:gd name="T102" fmla="*/ 0 w 9"/>
                <a:gd name="T103" fmla="*/ 0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9" h="255">
                  <a:moveTo>
                    <a:pt x="9" y="232"/>
                  </a:moveTo>
                  <a:lnTo>
                    <a:pt x="0" y="232"/>
                  </a:lnTo>
                  <a:lnTo>
                    <a:pt x="0" y="255"/>
                  </a:lnTo>
                  <a:lnTo>
                    <a:pt x="9" y="255"/>
                  </a:lnTo>
                  <a:lnTo>
                    <a:pt x="9" y="232"/>
                  </a:lnTo>
                  <a:moveTo>
                    <a:pt x="9" y="206"/>
                  </a:moveTo>
                  <a:lnTo>
                    <a:pt x="0" y="206"/>
                  </a:lnTo>
                  <a:lnTo>
                    <a:pt x="0" y="223"/>
                  </a:lnTo>
                  <a:lnTo>
                    <a:pt x="9" y="223"/>
                  </a:lnTo>
                  <a:lnTo>
                    <a:pt x="9" y="206"/>
                  </a:lnTo>
                  <a:moveTo>
                    <a:pt x="9" y="181"/>
                  </a:moveTo>
                  <a:lnTo>
                    <a:pt x="0" y="181"/>
                  </a:lnTo>
                  <a:lnTo>
                    <a:pt x="0" y="197"/>
                  </a:lnTo>
                  <a:lnTo>
                    <a:pt x="9" y="197"/>
                  </a:lnTo>
                  <a:lnTo>
                    <a:pt x="9" y="181"/>
                  </a:lnTo>
                  <a:moveTo>
                    <a:pt x="9" y="155"/>
                  </a:moveTo>
                  <a:lnTo>
                    <a:pt x="0" y="155"/>
                  </a:lnTo>
                  <a:lnTo>
                    <a:pt x="0" y="172"/>
                  </a:lnTo>
                  <a:lnTo>
                    <a:pt x="9" y="172"/>
                  </a:lnTo>
                  <a:lnTo>
                    <a:pt x="9" y="155"/>
                  </a:lnTo>
                  <a:moveTo>
                    <a:pt x="9" y="129"/>
                  </a:moveTo>
                  <a:lnTo>
                    <a:pt x="0" y="129"/>
                  </a:lnTo>
                  <a:lnTo>
                    <a:pt x="0" y="146"/>
                  </a:lnTo>
                  <a:lnTo>
                    <a:pt x="9" y="146"/>
                  </a:lnTo>
                  <a:lnTo>
                    <a:pt x="9" y="129"/>
                  </a:lnTo>
                  <a:moveTo>
                    <a:pt x="9" y="104"/>
                  </a:moveTo>
                  <a:lnTo>
                    <a:pt x="0" y="104"/>
                  </a:lnTo>
                  <a:lnTo>
                    <a:pt x="0" y="120"/>
                  </a:lnTo>
                  <a:lnTo>
                    <a:pt x="9" y="120"/>
                  </a:lnTo>
                  <a:lnTo>
                    <a:pt x="9" y="104"/>
                  </a:lnTo>
                  <a:moveTo>
                    <a:pt x="9" y="78"/>
                  </a:moveTo>
                  <a:lnTo>
                    <a:pt x="0" y="78"/>
                  </a:lnTo>
                  <a:lnTo>
                    <a:pt x="0" y="95"/>
                  </a:lnTo>
                  <a:lnTo>
                    <a:pt x="9" y="95"/>
                  </a:lnTo>
                  <a:lnTo>
                    <a:pt x="9" y="78"/>
                  </a:lnTo>
                  <a:moveTo>
                    <a:pt x="9" y="52"/>
                  </a:moveTo>
                  <a:lnTo>
                    <a:pt x="0" y="52"/>
                  </a:lnTo>
                  <a:lnTo>
                    <a:pt x="0" y="69"/>
                  </a:lnTo>
                  <a:lnTo>
                    <a:pt x="9" y="69"/>
                  </a:lnTo>
                  <a:lnTo>
                    <a:pt x="9" y="52"/>
                  </a:lnTo>
                  <a:moveTo>
                    <a:pt x="9" y="27"/>
                  </a:moveTo>
                  <a:lnTo>
                    <a:pt x="0" y="27"/>
                  </a:lnTo>
                  <a:lnTo>
                    <a:pt x="0" y="43"/>
                  </a:lnTo>
                  <a:lnTo>
                    <a:pt x="9" y="43"/>
                  </a:lnTo>
                  <a:lnTo>
                    <a:pt x="9" y="27"/>
                  </a:lnTo>
                  <a:moveTo>
                    <a:pt x="0" y="0"/>
                  </a:moveTo>
                  <a:lnTo>
                    <a:pt x="0" y="0"/>
                  </a:lnTo>
                  <a:lnTo>
                    <a:pt x="0" y="18"/>
                  </a:lnTo>
                  <a:lnTo>
                    <a:pt x="9" y="18"/>
                  </a:lnTo>
                  <a:lnTo>
                    <a:pt x="9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" name="Freeform 221">
              <a:extLst>
                <a:ext uri="{FF2B5EF4-FFF2-40B4-BE49-F238E27FC236}">
                  <a16:creationId xmlns:a16="http://schemas.microsoft.com/office/drawing/2014/main" xmlns="" id="{7D9E7F45-DA41-4A05-B83B-EAB3847BD75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086850" y="5940426"/>
              <a:ext cx="14288" cy="404813"/>
            </a:xfrm>
            <a:custGeom>
              <a:avLst/>
              <a:gdLst>
                <a:gd name="T0" fmla="*/ 9 w 9"/>
                <a:gd name="T1" fmla="*/ 232 h 255"/>
                <a:gd name="T2" fmla="*/ 0 w 9"/>
                <a:gd name="T3" fmla="*/ 232 h 255"/>
                <a:gd name="T4" fmla="*/ 0 w 9"/>
                <a:gd name="T5" fmla="*/ 255 h 255"/>
                <a:gd name="T6" fmla="*/ 9 w 9"/>
                <a:gd name="T7" fmla="*/ 255 h 255"/>
                <a:gd name="T8" fmla="*/ 9 w 9"/>
                <a:gd name="T9" fmla="*/ 232 h 255"/>
                <a:gd name="T10" fmla="*/ 9 w 9"/>
                <a:gd name="T11" fmla="*/ 206 h 255"/>
                <a:gd name="T12" fmla="*/ 0 w 9"/>
                <a:gd name="T13" fmla="*/ 206 h 255"/>
                <a:gd name="T14" fmla="*/ 0 w 9"/>
                <a:gd name="T15" fmla="*/ 223 h 255"/>
                <a:gd name="T16" fmla="*/ 9 w 9"/>
                <a:gd name="T17" fmla="*/ 223 h 255"/>
                <a:gd name="T18" fmla="*/ 9 w 9"/>
                <a:gd name="T19" fmla="*/ 206 h 255"/>
                <a:gd name="T20" fmla="*/ 9 w 9"/>
                <a:gd name="T21" fmla="*/ 181 h 255"/>
                <a:gd name="T22" fmla="*/ 0 w 9"/>
                <a:gd name="T23" fmla="*/ 181 h 255"/>
                <a:gd name="T24" fmla="*/ 0 w 9"/>
                <a:gd name="T25" fmla="*/ 197 h 255"/>
                <a:gd name="T26" fmla="*/ 9 w 9"/>
                <a:gd name="T27" fmla="*/ 197 h 255"/>
                <a:gd name="T28" fmla="*/ 9 w 9"/>
                <a:gd name="T29" fmla="*/ 181 h 255"/>
                <a:gd name="T30" fmla="*/ 9 w 9"/>
                <a:gd name="T31" fmla="*/ 155 h 255"/>
                <a:gd name="T32" fmla="*/ 0 w 9"/>
                <a:gd name="T33" fmla="*/ 155 h 255"/>
                <a:gd name="T34" fmla="*/ 0 w 9"/>
                <a:gd name="T35" fmla="*/ 172 h 255"/>
                <a:gd name="T36" fmla="*/ 9 w 9"/>
                <a:gd name="T37" fmla="*/ 172 h 255"/>
                <a:gd name="T38" fmla="*/ 9 w 9"/>
                <a:gd name="T39" fmla="*/ 155 h 255"/>
                <a:gd name="T40" fmla="*/ 9 w 9"/>
                <a:gd name="T41" fmla="*/ 129 h 255"/>
                <a:gd name="T42" fmla="*/ 0 w 9"/>
                <a:gd name="T43" fmla="*/ 129 h 255"/>
                <a:gd name="T44" fmla="*/ 0 w 9"/>
                <a:gd name="T45" fmla="*/ 146 h 255"/>
                <a:gd name="T46" fmla="*/ 9 w 9"/>
                <a:gd name="T47" fmla="*/ 146 h 255"/>
                <a:gd name="T48" fmla="*/ 9 w 9"/>
                <a:gd name="T49" fmla="*/ 129 h 255"/>
                <a:gd name="T50" fmla="*/ 9 w 9"/>
                <a:gd name="T51" fmla="*/ 104 h 255"/>
                <a:gd name="T52" fmla="*/ 0 w 9"/>
                <a:gd name="T53" fmla="*/ 104 h 255"/>
                <a:gd name="T54" fmla="*/ 0 w 9"/>
                <a:gd name="T55" fmla="*/ 120 h 255"/>
                <a:gd name="T56" fmla="*/ 9 w 9"/>
                <a:gd name="T57" fmla="*/ 120 h 255"/>
                <a:gd name="T58" fmla="*/ 9 w 9"/>
                <a:gd name="T59" fmla="*/ 104 h 255"/>
                <a:gd name="T60" fmla="*/ 9 w 9"/>
                <a:gd name="T61" fmla="*/ 78 h 255"/>
                <a:gd name="T62" fmla="*/ 0 w 9"/>
                <a:gd name="T63" fmla="*/ 78 h 255"/>
                <a:gd name="T64" fmla="*/ 0 w 9"/>
                <a:gd name="T65" fmla="*/ 95 h 255"/>
                <a:gd name="T66" fmla="*/ 9 w 9"/>
                <a:gd name="T67" fmla="*/ 95 h 255"/>
                <a:gd name="T68" fmla="*/ 9 w 9"/>
                <a:gd name="T69" fmla="*/ 78 h 255"/>
                <a:gd name="T70" fmla="*/ 9 w 9"/>
                <a:gd name="T71" fmla="*/ 52 h 255"/>
                <a:gd name="T72" fmla="*/ 0 w 9"/>
                <a:gd name="T73" fmla="*/ 52 h 255"/>
                <a:gd name="T74" fmla="*/ 0 w 9"/>
                <a:gd name="T75" fmla="*/ 69 h 255"/>
                <a:gd name="T76" fmla="*/ 9 w 9"/>
                <a:gd name="T77" fmla="*/ 69 h 255"/>
                <a:gd name="T78" fmla="*/ 9 w 9"/>
                <a:gd name="T79" fmla="*/ 52 h 255"/>
                <a:gd name="T80" fmla="*/ 9 w 9"/>
                <a:gd name="T81" fmla="*/ 27 h 255"/>
                <a:gd name="T82" fmla="*/ 0 w 9"/>
                <a:gd name="T83" fmla="*/ 27 h 255"/>
                <a:gd name="T84" fmla="*/ 0 w 9"/>
                <a:gd name="T85" fmla="*/ 43 h 255"/>
                <a:gd name="T86" fmla="*/ 9 w 9"/>
                <a:gd name="T87" fmla="*/ 43 h 255"/>
                <a:gd name="T88" fmla="*/ 9 w 9"/>
                <a:gd name="T89" fmla="*/ 27 h 255"/>
                <a:gd name="T90" fmla="*/ 0 w 9"/>
                <a:gd name="T91" fmla="*/ 0 h 255"/>
                <a:gd name="T92" fmla="*/ 0 w 9"/>
                <a:gd name="T93" fmla="*/ 0 h 255"/>
                <a:gd name="T94" fmla="*/ 0 w 9"/>
                <a:gd name="T95" fmla="*/ 18 h 255"/>
                <a:gd name="T96" fmla="*/ 9 w 9"/>
                <a:gd name="T97" fmla="*/ 18 h 255"/>
                <a:gd name="T98" fmla="*/ 9 w 9"/>
                <a:gd name="T99" fmla="*/ 0 h 255"/>
                <a:gd name="T100" fmla="*/ 0 w 9"/>
                <a:gd name="T101" fmla="*/ 0 h 255"/>
                <a:gd name="T102" fmla="*/ 0 w 9"/>
                <a:gd name="T103" fmla="*/ 0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9" h="255">
                  <a:moveTo>
                    <a:pt x="9" y="232"/>
                  </a:moveTo>
                  <a:lnTo>
                    <a:pt x="0" y="232"/>
                  </a:lnTo>
                  <a:lnTo>
                    <a:pt x="0" y="255"/>
                  </a:lnTo>
                  <a:lnTo>
                    <a:pt x="9" y="255"/>
                  </a:lnTo>
                  <a:lnTo>
                    <a:pt x="9" y="232"/>
                  </a:lnTo>
                  <a:close/>
                  <a:moveTo>
                    <a:pt x="9" y="206"/>
                  </a:moveTo>
                  <a:lnTo>
                    <a:pt x="0" y="206"/>
                  </a:lnTo>
                  <a:lnTo>
                    <a:pt x="0" y="223"/>
                  </a:lnTo>
                  <a:lnTo>
                    <a:pt x="9" y="223"/>
                  </a:lnTo>
                  <a:lnTo>
                    <a:pt x="9" y="206"/>
                  </a:lnTo>
                  <a:close/>
                  <a:moveTo>
                    <a:pt x="9" y="181"/>
                  </a:moveTo>
                  <a:lnTo>
                    <a:pt x="0" y="181"/>
                  </a:lnTo>
                  <a:lnTo>
                    <a:pt x="0" y="197"/>
                  </a:lnTo>
                  <a:lnTo>
                    <a:pt x="9" y="197"/>
                  </a:lnTo>
                  <a:lnTo>
                    <a:pt x="9" y="181"/>
                  </a:lnTo>
                  <a:close/>
                  <a:moveTo>
                    <a:pt x="9" y="155"/>
                  </a:moveTo>
                  <a:lnTo>
                    <a:pt x="0" y="155"/>
                  </a:lnTo>
                  <a:lnTo>
                    <a:pt x="0" y="172"/>
                  </a:lnTo>
                  <a:lnTo>
                    <a:pt x="9" y="172"/>
                  </a:lnTo>
                  <a:lnTo>
                    <a:pt x="9" y="155"/>
                  </a:lnTo>
                  <a:close/>
                  <a:moveTo>
                    <a:pt x="9" y="129"/>
                  </a:moveTo>
                  <a:lnTo>
                    <a:pt x="0" y="129"/>
                  </a:lnTo>
                  <a:lnTo>
                    <a:pt x="0" y="146"/>
                  </a:lnTo>
                  <a:lnTo>
                    <a:pt x="9" y="146"/>
                  </a:lnTo>
                  <a:lnTo>
                    <a:pt x="9" y="129"/>
                  </a:lnTo>
                  <a:close/>
                  <a:moveTo>
                    <a:pt x="9" y="104"/>
                  </a:moveTo>
                  <a:lnTo>
                    <a:pt x="0" y="104"/>
                  </a:lnTo>
                  <a:lnTo>
                    <a:pt x="0" y="120"/>
                  </a:lnTo>
                  <a:lnTo>
                    <a:pt x="9" y="120"/>
                  </a:lnTo>
                  <a:lnTo>
                    <a:pt x="9" y="104"/>
                  </a:lnTo>
                  <a:close/>
                  <a:moveTo>
                    <a:pt x="9" y="78"/>
                  </a:moveTo>
                  <a:lnTo>
                    <a:pt x="0" y="78"/>
                  </a:lnTo>
                  <a:lnTo>
                    <a:pt x="0" y="95"/>
                  </a:lnTo>
                  <a:lnTo>
                    <a:pt x="9" y="95"/>
                  </a:lnTo>
                  <a:lnTo>
                    <a:pt x="9" y="78"/>
                  </a:lnTo>
                  <a:close/>
                  <a:moveTo>
                    <a:pt x="9" y="52"/>
                  </a:moveTo>
                  <a:lnTo>
                    <a:pt x="0" y="52"/>
                  </a:lnTo>
                  <a:lnTo>
                    <a:pt x="0" y="69"/>
                  </a:lnTo>
                  <a:lnTo>
                    <a:pt x="9" y="69"/>
                  </a:lnTo>
                  <a:lnTo>
                    <a:pt x="9" y="52"/>
                  </a:lnTo>
                  <a:close/>
                  <a:moveTo>
                    <a:pt x="9" y="27"/>
                  </a:moveTo>
                  <a:lnTo>
                    <a:pt x="0" y="27"/>
                  </a:lnTo>
                  <a:lnTo>
                    <a:pt x="0" y="43"/>
                  </a:lnTo>
                  <a:lnTo>
                    <a:pt x="9" y="43"/>
                  </a:lnTo>
                  <a:lnTo>
                    <a:pt x="9" y="27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18"/>
                  </a:lnTo>
                  <a:lnTo>
                    <a:pt x="9" y="18"/>
                  </a:lnTo>
                  <a:lnTo>
                    <a:pt x="9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D7C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" name="Freeform 222">
              <a:extLst>
                <a:ext uri="{FF2B5EF4-FFF2-40B4-BE49-F238E27FC236}">
                  <a16:creationId xmlns:a16="http://schemas.microsoft.com/office/drawing/2014/main" xmlns="" id="{47AB37A3-39C8-420E-8A8E-4295003B0B5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086850" y="5940426"/>
              <a:ext cx="14288" cy="404813"/>
            </a:xfrm>
            <a:custGeom>
              <a:avLst/>
              <a:gdLst>
                <a:gd name="T0" fmla="*/ 9 w 9"/>
                <a:gd name="T1" fmla="*/ 232 h 255"/>
                <a:gd name="T2" fmla="*/ 0 w 9"/>
                <a:gd name="T3" fmla="*/ 232 h 255"/>
                <a:gd name="T4" fmla="*/ 0 w 9"/>
                <a:gd name="T5" fmla="*/ 255 h 255"/>
                <a:gd name="T6" fmla="*/ 9 w 9"/>
                <a:gd name="T7" fmla="*/ 255 h 255"/>
                <a:gd name="T8" fmla="*/ 9 w 9"/>
                <a:gd name="T9" fmla="*/ 232 h 255"/>
                <a:gd name="T10" fmla="*/ 9 w 9"/>
                <a:gd name="T11" fmla="*/ 206 h 255"/>
                <a:gd name="T12" fmla="*/ 0 w 9"/>
                <a:gd name="T13" fmla="*/ 206 h 255"/>
                <a:gd name="T14" fmla="*/ 0 w 9"/>
                <a:gd name="T15" fmla="*/ 223 h 255"/>
                <a:gd name="T16" fmla="*/ 9 w 9"/>
                <a:gd name="T17" fmla="*/ 223 h 255"/>
                <a:gd name="T18" fmla="*/ 9 w 9"/>
                <a:gd name="T19" fmla="*/ 206 h 255"/>
                <a:gd name="T20" fmla="*/ 9 w 9"/>
                <a:gd name="T21" fmla="*/ 181 h 255"/>
                <a:gd name="T22" fmla="*/ 0 w 9"/>
                <a:gd name="T23" fmla="*/ 181 h 255"/>
                <a:gd name="T24" fmla="*/ 0 w 9"/>
                <a:gd name="T25" fmla="*/ 197 h 255"/>
                <a:gd name="T26" fmla="*/ 9 w 9"/>
                <a:gd name="T27" fmla="*/ 197 h 255"/>
                <a:gd name="T28" fmla="*/ 9 w 9"/>
                <a:gd name="T29" fmla="*/ 181 h 255"/>
                <a:gd name="T30" fmla="*/ 9 w 9"/>
                <a:gd name="T31" fmla="*/ 155 h 255"/>
                <a:gd name="T32" fmla="*/ 0 w 9"/>
                <a:gd name="T33" fmla="*/ 155 h 255"/>
                <a:gd name="T34" fmla="*/ 0 w 9"/>
                <a:gd name="T35" fmla="*/ 172 h 255"/>
                <a:gd name="T36" fmla="*/ 9 w 9"/>
                <a:gd name="T37" fmla="*/ 172 h 255"/>
                <a:gd name="T38" fmla="*/ 9 w 9"/>
                <a:gd name="T39" fmla="*/ 155 h 255"/>
                <a:gd name="T40" fmla="*/ 9 w 9"/>
                <a:gd name="T41" fmla="*/ 129 h 255"/>
                <a:gd name="T42" fmla="*/ 0 w 9"/>
                <a:gd name="T43" fmla="*/ 129 h 255"/>
                <a:gd name="T44" fmla="*/ 0 w 9"/>
                <a:gd name="T45" fmla="*/ 146 h 255"/>
                <a:gd name="T46" fmla="*/ 9 w 9"/>
                <a:gd name="T47" fmla="*/ 146 h 255"/>
                <a:gd name="T48" fmla="*/ 9 w 9"/>
                <a:gd name="T49" fmla="*/ 129 h 255"/>
                <a:gd name="T50" fmla="*/ 9 w 9"/>
                <a:gd name="T51" fmla="*/ 104 h 255"/>
                <a:gd name="T52" fmla="*/ 0 w 9"/>
                <a:gd name="T53" fmla="*/ 104 h 255"/>
                <a:gd name="T54" fmla="*/ 0 w 9"/>
                <a:gd name="T55" fmla="*/ 120 h 255"/>
                <a:gd name="T56" fmla="*/ 9 w 9"/>
                <a:gd name="T57" fmla="*/ 120 h 255"/>
                <a:gd name="T58" fmla="*/ 9 w 9"/>
                <a:gd name="T59" fmla="*/ 104 h 255"/>
                <a:gd name="T60" fmla="*/ 9 w 9"/>
                <a:gd name="T61" fmla="*/ 78 h 255"/>
                <a:gd name="T62" fmla="*/ 0 w 9"/>
                <a:gd name="T63" fmla="*/ 78 h 255"/>
                <a:gd name="T64" fmla="*/ 0 w 9"/>
                <a:gd name="T65" fmla="*/ 95 h 255"/>
                <a:gd name="T66" fmla="*/ 9 w 9"/>
                <a:gd name="T67" fmla="*/ 95 h 255"/>
                <a:gd name="T68" fmla="*/ 9 w 9"/>
                <a:gd name="T69" fmla="*/ 78 h 255"/>
                <a:gd name="T70" fmla="*/ 9 w 9"/>
                <a:gd name="T71" fmla="*/ 52 h 255"/>
                <a:gd name="T72" fmla="*/ 0 w 9"/>
                <a:gd name="T73" fmla="*/ 52 h 255"/>
                <a:gd name="T74" fmla="*/ 0 w 9"/>
                <a:gd name="T75" fmla="*/ 69 h 255"/>
                <a:gd name="T76" fmla="*/ 9 w 9"/>
                <a:gd name="T77" fmla="*/ 69 h 255"/>
                <a:gd name="T78" fmla="*/ 9 w 9"/>
                <a:gd name="T79" fmla="*/ 52 h 255"/>
                <a:gd name="T80" fmla="*/ 9 w 9"/>
                <a:gd name="T81" fmla="*/ 27 h 255"/>
                <a:gd name="T82" fmla="*/ 0 w 9"/>
                <a:gd name="T83" fmla="*/ 27 h 255"/>
                <a:gd name="T84" fmla="*/ 0 w 9"/>
                <a:gd name="T85" fmla="*/ 43 h 255"/>
                <a:gd name="T86" fmla="*/ 9 w 9"/>
                <a:gd name="T87" fmla="*/ 43 h 255"/>
                <a:gd name="T88" fmla="*/ 9 w 9"/>
                <a:gd name="T89" fmla="*/ 27 h 255"/>
                <a:gd name="T90" fmla="*/ 0 w 9"/>
                <a:gd name="T91" fmla="*/ 0 h 255"/>
                <a:gd name="T92" fmla="*/ 0 w 9"/>
                <a:gd name="T93" fmla="*/ 0 h 255"/>
                <a:gd name="T94" fmla="*/ 0 w 9"/>
                <a:gd name="T95" fmla="*/ 18 h 255"/>
                <a:gd name="T96" fmla="*/ 9 w 9"/>
                <a:gd name="T97" fmla="*/ 18 h 255"/>
                <a:gd name="T98" fmla="*/ 9 w 9"/>
                <a:gd name="T99" fmla="*/ 0 h 255"/>
                <a:gd name="T100" fmla="*/ 0 w 9"/>
                <a:gd name="T101" fmla="*/ 0 h 255"/>
                <a:gd name="T102" fmla="*/ 0 w 9"/>
                <a:gd name="T103" fmla="*/ 0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9" h="255">
                  <a:moveTo>
                    <a:pt x="9" y="232"/>
                  </a:moveTo>
                  <a:lnTo>
                    <a:pt x="0" y="232"/>
                  </a:lnTo>
                  <a:lnTo>
                    <a:pt x="0" y="255"/>
                  </a:lnTo>
                  <a:lnTo>
                    <a:pt x="9" y="255"/>
                  </a:lnTo>
                  <a:lnTo>
                    <a:pt x="9" y="232"/>
                  </a:lnTo>
                  <a:moveTo>
                    <a:pt x="9" y="206"/>
                  </a:moveTo>
                  <a:lnTo>
                    <a:pt x="0" y="206"/>
                  </a:lnTo>
                  <a:lnTo>
                    <a:pt x="0" y="223"/>
                  </a:lnTo>
                  <a:lnTo>
                    <a:pt x="9" y="223"/>
                  </a:lnTo>
                  <a:lnTo>
                    <a:pt x="9" y="206"/>
                  </a:lnTo>
                  <a:moveTo>
                    <a:pt x="9" y="181"/>
                  </a:moveTo>
                  <a:lnTo>
                    <a:pt x="0" y="181"/>
                  </a:lnTo>
                  <a:lnTo>
                    <a:pt x="0" y="197"/>
                  </a:lnTo>
                  <a:lnTo>
                    <a:pt x="9" y="197"/>
                  </a:lnTo>
                  <a:lnTo>
                    <a:pt x="9" y="181"/>
                  </a:lnTo>
                  <a:moveTo>
                    <a:pt x="9" y="155"/>
                  </a:moveTo>
                  <a:lnTo>
                    <a:pt x="0" y="155"/>
                  </a:lnTo>
                  <a:lnTo>
                    <a:pt x="0" y="172"/>
                  </a:lnTo>
                  <a:lnTo>
                    <a:pt x="9" y="172"/>
                  </a:lnTo>
                  <a:lnTo>
                    <a:pt x="9" y="155"/>
                  </a:lnTo>
                  <a:moveTo>
                    <a:pt x="9" y="129"/>
                  </a:moveTo>
                  <a:lnTo>
                    <a:pt x="0" y="129"/>
                  </a:lnTo>
                  <a:lnTo>
                    <a:pt x="0" y="146"/>
                  </a:lnTo>
                  <a:lnTo>
                    <a:pt x="9" y="146"/>
                  </a:lnTo>
                  <a:lnTo>
                    <a:pt x="9" y="129"/>
                  </a:lnTo>
                  <a:moveTo>
                    <a:pt x="9" y="104"/>
                  </a:moveTo>
                  <a:lnTo>
                    <a:pt x="0" y="104"/>
                  </a:lnTo>
                  <a:lnTo>
                    <a:pt x="0" y="120"/>
                  </a:lnTo>
                  <a:lnTo>
                    <a:pt x="9" y="120"/>
                  </a:lnTo>
                  <a:lnTo>
                    <a:pt x="9" y="104"/>
                  </a:lnTo>
                  <a:moveTo>
                    <a:pt x="9" y="78"/>
                  </a:moveTo>
                  <a:lnTo>
                    <a:pt x="0" y="78"/>
                  </a:lnTo>
                  <a:lnTo>
                    <a:pt x="0" y="95"/>
                  </a:lnTo>
                  <a:lnTo>
                    <a:pt x="9" y="95"/>
                  </a:lnTo>
                  <a:lnTo>
                    <a:pt x="9" y="78"/>
                  </a:lnTo>
                  <a:moveTo>
                    <a:pt x="9" y="52"/>
                  </a:moveTo>
                  <a:lnTo>
                    <a:pt x="0" y="52"/>
                  </a:lnTo>
                  <a:lnTo>
                    <a:pt x="0" y="69"/>
                  </a:lnTo>
                  <a:lnTo>
                    <a:pt x="9" y="69"/>
                  </a:lnTo>
                  <a:lnTo>
                    <a:pt x="9" y="52"/>
                  </a:lnTo>
                  <a:moveTo>
                    <a:pt x="9" y="27"/>
                  </a:moveTo>
                  <a:lnTo>
                    <a:pt x="0" y="27"/>
                  </a:lnTo>
                  <a:lnTo>
                    <a:pt x="0" y="43"/>
                  </a:lnTo>
                  <a:lnTo>
                    <a:pt x="9" y="43"/>
                  </a:lnTo>
                  <a:lnTo>
                    <a:pt x="9" y="27"/>
                  </a:lnTo>
                  <a:moveTo>
                    <a:pt x="0" y="0"/>
                  </a:moveTo>
                  <a:lnTo>
                    <a:pt x="0" y="0"/>
                  </a:lnTo>
                  <a:lnTo>
                    <a:pt x="0" y="18"/>
                  </a:lnTo>
                  <a:lnTo>
                    <a:pt x="9" y="18"/>
                  </a:lnTo>
                  <a:lnTo>
                    <a:pt x="9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" name="Rectangle 223">
              <a:extLst>
                <a:ext uri="{FF2B5EF4-FFF2-40B4-BE49-F238E27FC236}">
                  <a16:creationId xmlns:a16="http://schemas.microsoft.com/office/drawing/2014/main" xmlns="" id="{D0020950-51C0-4F54-A4FF-DB9E2A89C5A8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940800" y="6049963"/>
              <a:ext cx="1588" cy="14288"/>
            </a:xfrm>
            <a:prstGeom prst="rect">
              <a:avLst/>
            </a:prstGeom>
            <a:solidFill>
              <a:srgbClr val="7AB9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" name="Rectangle 224">
              <a:extLst>
                <a:ext uri="{FF2B5EF4-FFF2-40B4-BE49-F238E27FC236}">
                  <a16:creationId xmlns:a16="http://schemas.microsoft.com/office/drawing/2014/main" xmlns="" id="{E23EC937-F782-40E1-AE9D-F0B90D783753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940800" y="6049963"/>
              <a:ext cx="1588" cy="14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" name="Freeform 225">
              <a:extLst>
                <a:ext uri="{FF2B5EF4-FFF2-40B4-BE49-F238E27FC236}">
                  <a16:creationId xmlns:a16="http://schemas.microsoft.com/office/drawing/2014/main" xmlns="" id="{39883453-124E-4571-9554-443AD49EFDB9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942387" y="6049963"/>
              <a:ext cx="177800" cy="14288"/>
            </a:xfrm>
            <a:custGeom>
              <a:avLst/>
              <a:gdLst>
                <a:gd name="T0" fmla="*/ 11 w 112"/>
                <a:gd name="T1" fmla="*/ 0 h 9"/>
                <a:gd name="T2" fmla="*/ 0 w 112"/>
                <a:gd name="T3" fmla="*/ 0 h 9"/>
                <a:gd name="T4" fmla="*/ 0 w 112"/>
                <a:gd name="T5" fmla="*/ 9 h 9"/>
                <a:gd name="T6" fmla="*/ 11 w 112"/>
                <a:gd name="T7" fmla="*/ 9 h 9"/>
                <a:gd name="T8" fmla="*/ 11 w 112"/>
                <a:gd name="T9" fmla="*/ 0 h 9"/>
                <a:gd name="T10" fmla="*/ 38 w 112"/>
                <a:gd name="T11" fmla="*/ 0 h 9"/>
                <a:gd name="T12" fmla="*/ 20 w 112"/>
                <a:gd name="T13" fmla="*/ 0 h 9"/>
                <a:gd name="T14" fmla="*/ 20 w 112"/>
                <a:gd name="T15" fmla="*/ 9 h 9"/>
                <a:gd name="T16" fmla="*/ 38 w 112"/>
                <a:gd name="T17" fmla="*/ 9 h 9"/>
                <a:gd name="T18" fmla="*/ 38 w 112"/>
                <a:gd name="T19" fmla="*/ 0 h 9"/>
                <a:gd name="T20" fmla="*/ 64 w 112"/>
                <a:gd name="T21" fmla="*/ 0 h 9"/>
                <a:gd name="T22" fmla="*/ 47 w 112"/>
                <a:gd name="T23" fmla="*/ 0 h 9"/>
                <a:gd name="T24" fmla="*/ 47 w 112"/>
                <a:gd name="T25" fmla="*/ 9 h 9"/>
                <a:gd name="T26" fmla="*/ 64 w 112"/>
                <a:gd name="T27" fmla="*/ 9 h 9"/>
                <a:gd name="T28" fmla="*/ 64 w 112"/>
                <a:gd name="T29" fmla="*/ 0 h 9"/>
                <a:gd name="T30" fmla="*/ 91 w 112"/>
                <a:gd name="T31" fmla="*/ 0 h 9"/>
                <a:gd name="T32" fmla="*/ 73 w 112"/>
                <a:gd name="T33" fmla="*/ 0 h 9"/>
                <a:gd name="T34" fmla="*/ 73 w 112"/>
                <a:gd name="T35" fmla="*/ 9 h 9"/>
                <a:gd name="T36" fmla="*/ 91 w 112"/>
                <a:gd name="T37" fmla="*/ 9 h 9"/>
                <a:gd name="T38" fmla="*/ 91 w 112"/>
                <a:gd name="T39" fmla="*/ 0 h 9"/>
                <a:gd name="T40" fmla="*/ 112 w 112"/>
                <a:gd name="T41" fmla="*/ 0 h 9"/>
                <a:gd name="T42" fmla="*/ 100 w 112"/>
                <a:gd name="T43" fmla="*/ 0 h 9"/>
                <a:gd name="T44" fmla="*/ 100 w 112"/>
                <a:gd name="T45" fmla="*/ 9 h 9"/>
                <a:gd name="T46" fmla="*/ 112 w 112"/>
                <a:gd name="T47" fmla="*/ 9 h 9"/>
                <a:gd name="T48" fmla="*/ 112 w 112"/>
                <a:gd name="T4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2" h="9">
                  <a:moveTo>
                    <a:pt x="11" y="0"/>
                  </a:moveTo>
                  <a:lnTo>
                    <a:pt x="0" y="0"/>
                  </a:lnTo>
                  <a:lnTo>
                    <a:pt x="0" y="9"/>
                  </a:lnTo>
                  <a:lnTo>
                    <a:pt x="11" y="9"/>
                  </a:lnTo>
                  <a:lnTo>
                    <a:pt x="11" y="0"/>
                  </a:lnTo>
                  <a:close/>
                  <a:moveTo>
                    <a:pt x="38" y="0"/>
                  </a:moveTo>
                  <a:lnTo>
                    <a:pt x="20" y="0"/>
                  </a:lnTo>
                  <a:lnTo>
                    <a:pt x="20" y="9"/>
                  </a:lnTo>
                  <a:lnTo>
                    <a:pt x="38" y="9"/>
                  </a:lnTo>
                  <a:lnTo>
                    <a:pt x="38" y="0"/>
                  </a:lnTo>
                  <a:close/>
                  <a:moveTo>
                    <a:pt x="64" y="0"/>
                  </a:moveTo>
                  <a:lnTo>
                    <a:pt x="47" y="0"/>
                  </a:lnTo>
                  <a:lnTo>
                    <a:pt x="47" y="9"/>
                  </a:lnTo>
                  <a:lnTo>
                    <a:pt x="64" y="9"/>
                  </a:lnTo>
                  <a:lnTo>
                    <a:pt x="64" y="0"/>
                  </a:lnTo>
                  <a:close/>
                  <a:moveTo>
                    <a:pt x="91" y="0"/>
                  </a:moveTo>
                  <a:lnTo>
                    <a:pt x="73" y="0"/>
                  </a:lnTo>
                  <a:lnTo>
                    <a:pt x="73" y="9"/>
                  </a:lnTo>
                  <a:lnTo>
                    <a:pt x="91" y="9"/>
                  </a:lnTo>
                  <a:lnTo>
                    <a:pt x="91" y="0"/>
                  </a:lnTo>
                  <a:close/>
                  <a:moveTo>
                    <a:pt x="112" y="0"/>
                  </a:moveTo>
                  <a:lnTo>
                    <a:pt x="100" y="0"/>
                  </a:lnTo>
                  <a:lnTo>
                    <a:pt x="100" y="9"/>
                  </a:lnTo>
                  <a:lnTo>
                    <a:pt x="112" y="9"/>
                  </a:lnTo>
                  <a:lnTo>
                    <a:pt x="112" y="0"/>
                  </a:lnTo>
                  <a:close/>
                </a:path>
              </a:pathLst>
            </a:custGeom>
            <a:solidFill>
              <a:srgbClr val="2087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" name="Freeform 226">
              <a:extLst>
                <a:ext uri="{FF2B5EF4-FFF2-40B4-BE49-F238E27FC236}">
                  <a16:creationId xmlns:a16="http://schemas.microsoft.com/office/drawing/2014/main" xmlns="" id="{CA888B85-F0CF-4010-BA3F-78BE187F93A2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942387" y="6049963"/>
              <a:ext cx="177800" cy="14288"/>
            </a:xfrm>
            <a:custGeom>
              <a:avLst/>
              <a:gdLst>
                <a:gd name="T0" fmla="*/ 11 w 112"/>
                <a:gd name="T1" fmla="*/ 0 h 9"/>
                <a:gd name="T2" fmla="*/ 0 w 112"/>
                <a:gd name="T3" fmla="*/ 0 h 9"/>
                <a:gd name="T4" fmla="*/ 0 w 112"/>
                <a:gd name="T5" fmla="*/ 9 h 9"/>
                <a:gd name="T6" fmla="*/ 11 w 112"/>
                <a:gd name="T7" fmla="*/ 9 h 9"/>
                <a:gd name="T8" fmla="*/ 11 w 112"/>
                <a:gd name="T9" fmla="*/ 0 h 9"/>
                <a:gd name="T10" fmla="*/ 38 w 112"/>
                <a:gd name="T11" fmla="*/ 0 h 9"/>
                <a:gd name="T12" fmla="*/ 20 w 112"/>
                <a:gd name="T13" fmla="*/ 0 h 9"/>
                <a:gd name="T14" fmla="*/ 20 w 112"/>
                <a:gd name="T15" fmla="*/ 9 h 9"/>
                <a:gd name="T16" fmla="*/ 38 w 112"/>
                <a:gd name="T17" fmla="*/ 9 h 9"/>
                <a:gd name="T18" fmla="*/ 38 w 112"/>
                <a:gd name="T19" fmla="*/ 0 h 9"/>
                <a:gd name="T20" fmla="*/ 64 w 112"/>
                <a:gd name="T21" fmla="*/ 0 h 9"/>
                <a:gd name="T22" fmla="*/ 47 w 112"/>
                <a:gd name="T23" fmla="*/ 0 h 9"/>
                <a:gd name="T24" fmla="*/ 47 w 112"/>
                <a:gd name="T25" fmla="*/ 9 h 9"/>
                <a:gd name="T26" fmla="*/ 64 w 112"/>
                <a:gd name="T27" fmla="*/ 9 h 9"/>
                <a:gd name="T28" fmla="*/ 64 w 112"/>
                <a:gd name="T29" fmla="*/ 0 h 9"/>
                <a:gd name="T30" fmla="*/ 91 w 112"/>
                <a:gd name="T31" fmla="*/ 0 h 9"/>
                <a:gd name="T32" fmla="*/ 73 w 112"/>
                <a:gd name="T33" fmla="*/ 0 h 9"/>
                <a:gd name="T34" fmla="*/ 73 w 112"/>
                <a:gd name="T35" fmla="*/ 9 h 9"/>
                <a:gd name="T36" fmla="*/ 91 w 112"/>
                <a:gd name="T37" fmla="*/ 9 h 9"/>
                <a:gd name="T38" fmla="*/ 91 w 112"/>
                <a:gd name="T39" fmla="*/ 0 h 9"/>
                <a:gd name="T40" fmla="*/ 112 w 112"/>
                <a:gd name="T41" fmla="*/ 0 h 9"/>
                <a:gd name="T42" fmla="*/ 100 w 112"/>
                <a:gd name="T43" fmla="*/ 0 h 9"/>
                <a:gd name="T44" fmla="*/ 100 w 112"/>
                <a:gd name="T45" fmla="*/ 9 h 9"/>
                <a:gd name="T46" fmla="*/ 112 w 112"/>
                <a:gd name="T47" fmla="*/ 9 h 9"/>
                <a:gd name="T48" fmla="*/ 112 w 112"/>
                <a:gd name="T4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2" h="9">
                  <a:moveTo>
                    <a:pt x="11" y="0"/>
                  </a:moveTo>
                  <a:lnTo>
                    <a:pt x="0" y="0"/>
                  </a:lnTo>
                  <a:lnTo>
                    <a:pt x="0" y="9"/>
                  </a:lnTo>
                  <a:lnTo>
                    <a:pt x="11" y="9"/>
                  </a:lnTo>
                  <a:lnTo>
                    <a:pt x="11" y="0"/>
                  </a:lnTo>
                  <a:moveTo>
                    <a:pt x="38" y="0"/>
                  </a:moveTo>
                  <a:lnTo>
                    <a:pt x="20" y="0"/>
                  </a:lnTo>
                  <a:lnTo>
                    <a:pt x="20" y="9"/>
                  </a:lnTo>
                  <a:lnTo>
                    <a:pt x="38" y="9"/>
                  </a:lnTo>
                  <a:lnTo>
                    <a:pt x="38" y="0"/>
                  </a:lnTo>
                  <a:moveTo>
                    <a:pt x="64" y="0"/>
                  </a:moveTo>
                  <a:lnTo>
                    <a:pt x="47" y="0"/>
                  </a:lnTo>
                  <a:lnTo>
                    <a:pt x="47" y="9"/>
                  </a:lnTo>
                  <a:lnTo>
                    <a:pt x="64" y="9"/>
                  </a:lnTo>
                  <a:lnTo>
                    <a:pt x="64" y="0"/>
                  </a:lnTo>
                  <a:moveTo>
                    <a:pt x="91" y="0"/>
                  </a:moveTo>
                  <a:lnTo>
                    <a:pt x="73" y="0"/>
                  </a:lnTo>
                  <a:lnTo>
                    <a:pt x="73" y="9"/>
                  </a:lnTo>
                  <a:lnTo>
                    <a:pt x="91" y="9"/>
                  </a:lnTo>
                  <a:lnTo>
                    <a:pt x="91" y="0"/>
                  </a:lnTo>
                  <a:moveTo>
                    <a:pt x="112" y="0"/>
                  </a:moveTo>
                  <a:lnTo>
                    <a:pt x="100" y="0"/>
                  </a:lnTo>
                  <a:lnTo>
                    <a:pt x="100" y="9"/>
                  </a:lnTo>
                  <a:lnTo>
                    <a:pt x="112" y="9"/>
                  </a:lnTo>
                  <a:lnTo>
                    <a:pt x="11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" name="Rectangle 227">
              <a:extLst>
                <a:ext uri="{FF2B5EF4-FFF2-40B4-BE49-F238E27FC236}">
                  <a16:creationId xmlns:a16="http://schemas.microsoft.com/office/drawing/2014/main" xmlns="" id="{8480B1CE-E259-4A90-BE4B-B257F8C6F4E8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043987" y="6049963"/>
              <a:ext cx="14288" cy="14288"/>
            </a:xfrm>
            <a:prstGeom prst="rect">
              <a:avLst/>
            </a:prstGeom>
            <a:solidFill>
              <a:srgbClr val="1F85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" name="Rectangle 228">
              <a:extLst>
                <a:ext uri="{FF2B5EF4-FFF2-40B4-BE49-F238E27FC236}">
                  <a16:creationId xmlns:a16="http://schemas.microsoft.com/office/drawing/2014/main" xmlns="" id="{68923616-B76C-4E67-B30B-A6DCA8BA9150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043987" y="6049963"/>
              <a:ext cx="14288" cy="14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" name="Rectangle 229">
              <a:extLst>
                <a:ext uri="{FF2B5EF4-FFF2-40B4-BE49-F238E27FC236}">
                  <a16:creationId xmlns:a16="http://schemas.microsoft.com/office/drawing/2014/main" xmlns="" id="{E0FD8190-EC4A-41DE-A07A-077619A0E163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002712" y="6049963"/>
              <a:ext cx="14288" cy="14288"/>
            </a:xfrm>
            <a:prstGeom prst="rect">
              <a:avLst/>
            </a:prstGeom>
            <a:solidFill>
              <a:srgbClr val="1F85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" name="Rectangle 230">
              <a:extLst>
                <a:ext uri="{FF2B5EF4-FFF2-40B4-BE49-F238E27FC236}">
                  <a16:creationId xmlns:a16="http://schemas.microsoft.com/office/drawing/2014/main" xmlns="" id="{EBA50767-1A6E-4188-A824-7A939E5867CE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002712" y="6049963"/>
              <a:ext cx="14288" cy="14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4" name="Rectangle 231">
              <a:extLst>
                <a:ext uri="{FF2B5EF4-FFF2-40B4-BE49-F238E27FC236}">
                  <a16:creationId xmlns:a16="http://schemas.microsoft.com/office/drawing/2014/main" xmlns="" id="{02D6B049-6716-43A3-88EE-78BFD43D9344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959850" y="6049963"/>
              <a:ext cx="14288" cy="14288"/>
            </a:xfrm>
            <a:prstGeom prst="rect">
              <a:avLst/>
            </a:prstGeom>
            <a:solidFill>
              <a:srgbClr val="1F85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" name="Rectangle 232">
              <a:extLst>
                <a:ext uri="{FF2B5EF4-FFF2-40B4-BE49-F238E27FC236}">
                  <a16:creationId xmlns:a16="http://schemas.microsoft.com/office/drawing/2014/main" xmlns="" id="{A748B5E6-B326-4092-92D8-C95703B53B23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959850" y="6049963"/>
              <a:ext cx="14288" cy="14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" name="Rectangle 233">
              <a:extLst>
                <a:ext uri="{FF2B5EF4-FFF2-40B4-BE49-F238E27FC236}">
                  <a16:creationId xmlns:a16="http://schemas.microsoft.com/office/drawing/2014/main" xmlns="" id="{3DCF3BA6-8D7C-474D-A12F-9C476306CE4A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086850" y="6049963"/>
              <a:ext cx="14288" cy="14288"/>
            </a:xfrm>
            <a:prstGeom prst="rect">
              <a:avLst/>
            </a:prstGeom>
            <a:solidFill>
              <a:srgbClr val="1F85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" name="Rectangle 234">
              <a:extLst>
                <a:ext uri="{FF2B5EF4-FFF2-40B4-BE49-F238E27FC236}">
                  <a16:creationId xmlns:a16="http://schemas.microsoft.com/office/drawing/2014/main" xmlns="" id="{375F7FF5-ED74-41D4-A9DE-894089A541B8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086850" y="6049963"/>
              <a:ext cx="14288" cy="14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" name="Rectangle 235">
              <a:extLst>
                <a:ext uri="{FF2B5EF4-FFF2-40B4-BE49-F238E27FC236}">
                  <a16:creationId xmlns:a16="http://schemas.microsoft.com/office/drawing/2014/main" xmlns="" id="{E5B435F8-F9E9-4C96-A3C3-5E97B37609A0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940800" y="6091238"/>
              <a:ext cx="1588" cy="14288"/>
            </a:xfrm>
            <a:prstGeom prst="rect">
              <a:avLst/>
            </a:prstGeom>
            <a:solidFill>
              <a:srgbClr val="7AB9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9" name="Rectangle 236">
              <a:extLst>
                <a:ext uri="{FF2B5EF4-FFF2-40B4-BE49-F238E27FC236}">
                  <a16:creationId xmlns:a16="http://schemas.microsoft.com/office/drawing/2014/main" xmlns="" id="{E16A065F-DD32-4536-A3FE-F49D35B4B9E6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940800" y="6091238"/>
              <a:ext cx="1588" cy="14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" name="Freeform 237">
              <a:extLst>
                <a:ext uri="{FF2B5EF4-FFF2-40B4-BE49-F238E27FC236}">
                  <a16:creationId xmlns:a16="http://schemas.microsoft.com/office/drawing/2014/main" xmlns="" id="{AC3F30E7-1A5C-45FE-BCB1-57BEA247817A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942387" y="6091238"/>
              <a:ext cx="177800" cy="14288"/>
            </a:xfrm>
            <a:custGeom>
              <a:avLst/>
              <a:gdLst>
                <a:gd name="T0" fmla="*/ 11 w 112"/>
                <a:gd name="T1" fmla="*/ 0 h 9"/>
                <a:gd name="T2" fmla="*/ 0 w 112"/>
                <a:gd name="T3" fmla="*/ 0 h 9"/>
                <a:gd name="T4" fmla="*/ 0 w 112"/>
                <a:gd name="T5" fmla="*/ 9 h 9"/>
                <a:gd name="T6" fmla="*/ 11 w 112"/>
                <a:gd name="T7" fmla="*/ 9 h 9"/>
                <a:gd name="T8" fmla="*/ 11 w 112"/>
                <a:gd name="T9" fmla="*/ 0 h 9"/>
                <a:gd name="T10" fmla="*/ 38 w 112"/>
                <a:gd name="T11" fmla="*/ 0 h 9"/>
                <a:gd name="T12" fmla="*/ 20 w 112"/>
                <a:gd name="T13" fmla="*/ 0 h 9"/>
                <a:gd name="T14" fmla="*/ 20 w 112"/>
                <a:gd name="T15" fmla="*/ 9 h 9"/>
                <a:gd name="T16" fmla="*/ 38 w 112"/>
                <a:gd name="T17" fmla="*/ 9 h 9"/>
                <a:gd name="T18" fmla="*/ 38 w 112"/>
                <a:gd name="T19" fmla="*/ 0 h 9"/>
                <a:gd name="T20" fmla="*/ 64 w 112"/>
                <a:gd name="T21" fmla="*/ 0 h 9"/>
                <a:gd name="T22" fmla="*/ 47 w 112"/>
                <a:gd name="T23" fmla="*/ 0 h 9"/>
                <a:gd name="T24" fmla="*/ 47 w 112"/>
                <a:gd name="T25" fmla="*/ 9 h 9"/>
                <a:gd name="T26" fmla="*/ 64 w 112"/>
                <a:gd name="T27" fmla="*/ 9 h 9"/>
                <a:gd name="T28" fmla="*/ 64 w 112"/>
                <a:gd name="T29" fmla="*/ 0 h 9"/>
                <a:gd name="T30" fmla="*/ 91 w 112"/>
                <a:gd name="T31" fmla="*/ 0 h 9"/>
                <a:gd name="T32" fmla="*/ 73 w 112"/>
                <a:gd name="T33" fmla="*/ 0 h 9"/>
                <a:gd name="T34" fmla="*/ 73 w 112"/>
                <a:gd name="T35" fmla="*/ 9 h 9"/>
                <a:gd name="T36" fmla="*/ 91 w 112"/>
                <a:gd name="T37" fmla="*/ 9 h 9"/>
                <a:gd name="T38" fmla="*/ 91 w 112"/>
                <a:gd name="T39" fmla="*/ 0 h 9"/>
                <a:gd name="T40" fmla="*/ 112 w 112"/>
                <a:gd name="T41" fmla="*/ 0 h 9"/>
                <a:gd name="T42" fmla="*/ 100 w 112"/>
                <a:gd name="T43" fmla="*/ 0 h 9"/>
                <a:gd name="T44" fmla="*/ 100 w 112"/>
                <a:gd name="T45" fmla="*/ 9 h 9"/>
                <a:gd name="T46" fmla="*/ 112 w 112"/>
                <a:gd name="T47" fmla="*/ 9 h 9"/>
                <a:gd name="T48" fmla="*/ 112 w 112"/>
                <a:gd name="T4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2" h="9">
                  <a:moveTo>
                    <a:pt x="11" y="0"/>
                  </a:moveTo>
                  <a:lnTo>
                    <a:pt x="0" y="0"/>
                  </a:lnTo>
                  <a:lnTo>
                    <a:pt x="0" y="9"/>
                  </a:lnTo>
                  <a:lnTo>
                    <a:pt x="11" y="9"/>
                  </a:lnTo>
                  <a:lnTo>
                    <a:pt x="11" y="0"/>
                  </a:lnTo>
                  <a:close/>
                  <a:moveTo>
                    <a:pt x="38" y="0"/>
                  </a:moveTo>
                  <a:lnTo>
                    <a:pt x="20" y="0"/>
                  </a:lnTo>
                  <a:lnTo>
                    <a:pt x="20" y="9"/>
                  </a:lnTo>
                  <a:lnTo>
                    <a:pt x="38" y="9"/>
                  </a:lnTo>
                  <a:lnTo>
                    <a:pt x="38" y="0"/>
                  </a:lnTo>
                  <a:close/>
                  <a:moveTo>
                    <a:pt x="64" y="0"/>
                  </a:moveTo>
                  <a:lnTo>
                    <a:pt x="47" y="0"/>
                  </a:lnTo>
                  <a:lnTo>
                    <a:pt x="47" y="9"/>
                  </a:lnTo>
                  <a:lnTo>
                    <a:pt x="64" y="9"/>
                  </a:lnTo>
                  <a:lnTo>
                    <a:pt x="64" y="0"/>
                  </a:lnTo>
                  <a:close/>
                  <a:moveTo>
                    <a:pt x="91" y="0"/>
                  </a:moveTo>
                  <a:lnTo>
                    <a:pt x="73" y="0"/>
                  </a:lnTo>
                  <a:lnTo>
                    <a:pt x="73" y="9"/>
                  </a:lnTo>
                  <a:lnTo>
                    <a:pt x="91" y="9"/>
                  </a:lnTo>
                  <a:lnTo>
                    <a:pt x="91" y="0"/>
                  </a:lnTo>
                  <a:close/>
                  <a:moveTo>
                    <a:pt x="112" y="0"/>
                  </a:moveTo>
                  <a:lnTo>
                    <a:pt x="100" y="0"/>
                  </a:lnTo>
                  <a:lnTo>
                    <a:pt x="100" y="9"/>
                  </a:lnTo>
                  <a:lnTo>
                    <a:pt x="112" y="9"/>
                  </a:lnTo>
                  <a:lnTo>
                    <a:pt x="112" y="0"/>
                  </a:lnTo>
                  <a:close/>
                </a:path>
              </a:pathLst>
            </a:custGeom>
            <a:solidFill>
              <a:srgbClr val="2087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1" name="Freeform 238">
              <a:extLst>
                <a:ext uri="{FF2B5EF4-FFF2-40B4-BE49-F238E27FC236}">
                  <a16:creationId xmlns:a16="http://schemas.microsoft.com/office/drawing/2014/main" xmlns="" id="{A226CDB9-F8F6-4453-BF6F-B5767E4BD2E1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942387" y="6091238"/>
              <a:ext cx="177800" cy="14288"/>
            </a:xfrm>
            <a:custGeom>
              <a:avLst/>
              <a:gdLst>
                <a:gd name="T0" fmla="*/ 11 w 112"/>
                <a:gd name="T1" fmla="*/ 0 h 9"/>
                <a:gd name="T2" fmla="*/ 0 w 112"/>
                <a:gd name="T3" fmla="*/ 0 h 9"/>
                <a:gd name="T4" fmla="*/ 0 w 112"/>
                <a:gd name="T5" fmla="*/ 9 h 9"/>
                <a:gd name="T6" fmla="*/ 11 w 112"/>
                <a:gd name="T7" fmla="*/ 9 h 9"/>
                <a:gd name="T8" fmla="*/ 11 w 112"/>
                <a:gd name="T9" fmla="*/ 0 h 9"/>
                <a:gd name="T10" fmla="*/ 38 w 112"/>
                <a:gd name="T11" fmla="*/ 0 h 9"/>
                <a:gd name="T12" fmla="*/ 20 w 112"/>
                <a:gd name="T13" fmla="*/ 0 h 9"/>
                <a:gd name="T14" fmla="*/ 20 w 112"/>
                <a:gd name="T15" fmla="*/ 9 h 9"/>
                <a:gd name="T16" fmla="*/ 38 w 112"/>
                <a:gd name="T17" fmla="*/ 9 h 9"/>
                <a:gd name="T18" fmla="*/ 38 w 112"/>
                <a:gd name="T19" fmla="*/ 0 h 9"/>
                <a:gd name="T20" fmla="*/ 64 w 112"/>
                <a:gd name="T21" fmla="*/ 0 h 9"/>
                <a:gd name="T22" fmla="*/ 47 w 112"/>
                <a:gd name="T23" fmla="*/ 0 h 9"/>
                <a:gd name="T24" fmla="*/ 47 w 112"/>
                <a:gd name="T25" fmla="*/ 9 h 9"/>
                <a:gd name="T26" fmla="*/ 64 w 112"/>
                <a:gd name="T27" fmla="*/ 9 h 9"/>
                <a:gd name="T28" fmla="*/ 64 w 112"/>
                <a:gd name="T29" fmla="*/ 0 h 9"/>
                <a:gd name="T30" fmla="*/ 91 w 112"/>
                <a:gd name="T31" fmla="*/ 0 h 9"/>
                <a:gd name="T32" fmla="*/ 73 w 112"/>
                <a:gd name="T33" fmla="*/ 0 h 9"/>
                <a:gd name="T34" fmla="*/ 73 w 112"/>
                <a:gd name="T35" fmla="*/ 9 h 9"/>
                <a:gd name="T36" fmla="*/ 91 w 112"/>
                <a:gd name="T37" fmla="*/ 9 h 9"/>
                <a:gd name="T38" fmla="*/ 91 w 112"/>
                <a:gd name="T39" fmla="*/ 0 h 9"/>
                <a:gd name="T40" fmla="*/ 112 w 112"/>
                <a:gd name="T41" fmla="*/ 0 h 9"/>
                <a:gd name="T42" fmla="*/ 100 w 112"/>
                <a:gd name="T43" fmla="*/ 0 h 9"/>
                <a:gd name="T44" fmla="*/ 100 w 112"/>
                <a:gd name="T45" fmla="*/ 9 h 9"/>
                <a:gd name="T46" fmla="*/ 112 w 112"/>
                <a:gd name="T47" fmla="*/ 9 h 9"/>
                <a:gd name="T48" fmla="*/ 112 w 112"/>
                <a:gd name="T4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2" h="9">
                  <a:moveTo>
                    <a:pt x="11" y="0"/>
                  </a:moveTo>
                  <a:lnTo>
                    <a:pt x="0" y="0"/>
                  </a:lnTo>
                  <a:lnTo>
                    <a:pt x="0" y="9"/>
                  </a:lnTo>
                  <a:lnTo>
                    <a:pt x="11" y="9"/>
                  </a:lnTo>
                  <a:lnTo>
                    <a:pt x="11" y="0"/>
                  </a:lnTo>
                  <a:moveTo>
                    <a:pt x="38" y="0"/>
                  </a:moveTo>
                  <a:lnTo>
                    <a:pt x="20" y="0"/>
                  </a:lnTo>
                  <a:lnTo>
                    <a:pt x="20" y="9"/>
                  </a:lnTo>
                  <a:lnTo>
                    <a:pt x="38" y="9"/>
                  </a:lnTo>
                  <a:lnTo>
                    <a:pt x="38" y="0"/>
                  </a:lnTo>
                  <a:moveTo>
                    <a:pt x="64" y="0"/>
                  </a:moveTo>
                  <a:lnTo>
                    <a:pt x="47" y="0"/>
                  </a:lnTo>
                  <a:lnTo>
                    <a:pt x="47" y="9"/>
                  </a:lnTo>
                  <a:lnTo>
                    <a:pt x="64" y="9"/>
                  </a:lnTo>
                  <a:lnTo>
                    <a:pt x="64" y="0"/>
                  </a:lnTo>
                  <a:moveTo>
                    <a:pt x="91" y="0"/>
                  </a:moveTo>
                  <a:lnTo>
                    <a:pt x="73" y="0"/>
                  </a:lnTo>
                  <a:lnTo>
                    <a:pt x="73" y="9"/>
                  </a:lnTo>
                  <a:lnTo>
                    <a:pt x="91" y="9"/>
                  </a:lnTo>
                  <a:lnTo>
                    <a:pt x="91" y="0"/>
                  </a:lnTo>
                  <a:moveTo>
                    <a:pt x="112" y="0"/>
                  </a:moveTo>
                  <a:lnTo>
                    <a:pt x="100" y="0"/>
                  </a:lnTo>
                  <a:lnTo>
                    <a:pt x="100" y="9"/>
                  </a:lnTo>
                  <a:lnTo>
                    <a:pt x="112" y="9"/>
                  </a:lnTo>
                  <a:lnTo>
                    <a:pt x="11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2" name="Rectangle 239">
              <a:extLst>
                <a:ext uri="{FF2B5EF4-FFF2-40B4-BE49-F238E27FC236}">
                  <a16:creationId xmlns:a16="http://schemas.microsoft.com/office/drawing/2014/main" xmlns="" id="{FCAB52AE-AB8A-4FAB-85F4-1F17DAAF580E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043987" y="6091238"/>
              <a:ext cx="14288" cy="14288"/>
            </a:xfrm>
            <a:prstGeom prst="rect">
              <a:avLst/>
            </a:prstGeom>
            <a:solidFill>
              <a:srgbClr val="1F85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" name="Rectangle 240">
              <a:extLst>
                <a:ext uri="{FF2B5EF4-FFF2-40B4-BE49-F238E27FC236}">
                  <a16:creationId xmlns:a16="http://schemas.microsoft.com/office/drawing/2014/main" xmlns="" id="{CBC9AE85-5B0F-4F66-90C3-DED3E9AF041A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043987" y="6091238"/>
              <a:ext cx="14288" cy="14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4" name="Rectangle 241">
              <a:extLst>
                <a:ext uri="{FF2B5EF4-FFF2-40B4-BE49-F238E27FC236}">
                  <a16:creationId xmlns:a16="http://schemas.microsoft.com/office/drawing/2014/main" xmlns="" id="{4A133AE1-CC14-4D5D-A200-4DD55AC6C550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002712" y="6091238"/>
              <a:ext cx="14288" cy="14288"/>
            </a:xfrm>
            <a:prstGeom prst="rect">
              <a:avLst/>
            </a:prstGeom>
            <a:solidFill>
              <a:srgbClr val="1F85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" name="Rectangle 242">
              <a:extLst>
                <a:ext uri="{FF2B5EF4-FFF2-40B4-BE49-F238E27FC236}">
                  <a16:creationId xmlns:a16="http://schemas.microsoft.com/office/drawing/2014/main" xmlns="" id="{1862CB65-463F-40B3-B36F-61145F25B540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002712" y="6091238"/>
              <a:ext cx="14288" cy="14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" name="Rectangle 243">
              <a:extLst>
                <a:ext uri="{FF2B5EF4-FFF2-40B4-BE49-F238E27FC236}">
                  <a16:creationId xmlns:a16="http://schemas.microsoft.com/office/drawing/2014/main" xmlns="" id="{AF5A6CC7-85C8-428C-95AB-6ED3AFD002C7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959850" y="6091238"/>
              <a:ext cx="14288" cy="14288"/>
            </a:xfrm>
            <a:prstGeom prst="rect">
              <a:avLst/>
            </a:prstGeom>
            <a:solidFill>
              <a:srgbClr val="1F85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7" name="Rectangle 244">
              <a:extLst>
                <a:ext uri="{FF2B5EF4-FFF2-40B4-BE49-F238E27FC236}">
                  <a16:creationId xmlns:a16="http://schemas.microsoft.com/office/drawing/2014/main" xmlns="" id="{C45FC24A-D03C-43D1-A8DF-D2AD02406914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959850" y="6091238"/>
              <a:ext cx="14288" cy="14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" name="Rectangle 245">
              <a:extLst>
                <a:ext uri="{FF2B5EF4-FFF2-40B4-BE49-F238E27FC236}">
                  <a16:creationId xmlns:a16="http://schemas.microsoft.com/office/drawing/2014/main" xmlns="" id="{D2C1AF12-9FDC-4800-9D93-3A05386085A8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086850" y="6091238"/>
              <a:ext cx="14288" cy="14288"/>
            </a:xfrm>
            <a:prstGeom prst="rect">
              <a:avLst/>
            </a:prstGeom>
            <a:solidFill>
              <a:srgbClr val="1F85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" name="Rectangle 246">
              <a:extLst>
                <a:ext uri="{FF2B5EF4-FFF2-40B4-BE49-F238E27FC236}">
                  <a16:creationId xmlns:a16="http://schemas.microsoft.com/office/drawing/2014/main" xmlns="" id="{3FD4541C-8D9F-4852-A5A2-EC1EC98F2BBB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086850" y="6091238"/>
              <a:ext cx="14288" cy="14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" name="Rectangle 247">
              <a:extLst>
                <a:ext uri="{FF2B5EF4-FFF2-40B4-BE49-F238E27FC236}">
                  <a16:creationId xmlns:a16="http://schemas.microsoft.com/office/drawing/2014/main" xmlns="" id="{10F543CA-5F0C-4EA2-9509-39B7229F2E40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940800" y="6008688"/>
              <a:ext cx="1588" cy="14288"/>
            </a:xfrm>
            <a:prstGeom prst="rect">
              <a:avLst/>
            </a:prstGeom>
            <a:solidFill>
              <a:srgbClr val="7AB9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" name="Rectangle 248">
              <a:extLst>
                <a:ext uri="{FF2B5EF4-FFF2-40B4-BE49-F238E27FC236}">
                  <a16:creationId xmlns:a16="http://schemas.microsoft.com/office/drawing/2014/main" xmlns="" id="{6465244D-783F-4014-8346-6C8EE3DE21B1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940800" y="6008688"/>
              <a:ext cx="1588" cy="14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2" name="Freeform 249">
              <a:extLst>
                <a:ext uri="{FF2B5EF4-FFF2-40B4-BE49-F238E27FC236}">
                  <a16:creationId xmlns:a16="http://schemas.microsoft.com/office/drawing/2014/main" xmlns="" id="{279A6932-1701-46FD-8661-CC543430407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942387" y="6008688"/>
              <a:ext cx="177800" cy="14288"/>
            </a:xfrm>
            <a:custGeom>
              <a:avLst/>
              <a:gdLst>
                <a:gd name="T0" fmla="*/ 11 w 112"/>
                <a:gd name="T1" fmla="*/ 0 h 9"/>
                <a:gd name="T2" fmla="*/ 0 w 112"/>
                <a:gd name="T3" fmla="*/ 0 h 9"/>
                <a:gd name="T4" fmla="*/ 0 w 112"/>
                <a:gd name="T5" fmla="*/ 9 h 9"/>
                <a:gd name="T6" fmla="*/ 11 w 112"/>
                <a:gd name="T7" fmla="*/ 9 h 9"/>
                <a:gd name="T8" fmla="*/ 11 w 112"/>
                <a:gd name="T9" fmla="*/ 0 h 9"/>
                <a:gd name="T10" fmla="*/ 38 w 112"/>
                <a:gd name="T11" fmla="*/ 0 h 9"/>
                <a:gd name="T12" fmla="*/ 20 w 112"/>
                <a:gd name="T13" fmla="*/ 0 h 9"/>
                <a:gd name="T14" fmla="*/ 20 w 112"/>
                <a:gd name="T15" fmla="*/ 9 h 9"/>
                <a:gd name="T16" fmla="*/ 38 w 112"/>
                <a:gd name="T17" fmla="*/ 9 h 9"/>
                <a:gd name="T18" fmla="*/ 38 w 112"/>
                <a:gd name="T19" fmla="*/ 0 h 9"/>
                <a:gd name="T20" fmla="*/ 64 w 112"/>
                <a:gd name="T21" fmla="*/ 0 h 9"/>
                <a:gd name="T22" fmla="*/ 47 w 112"/>
                <a:gd name="T23" fmla="*/ 0 h 9"/>
                <a:gd name="T24" fmla="*/ 47 w 112"/>
                <a:gd name="T25" fmla="*/ 9 h 9"/>
                <a:gd name="T26" fmla="*/ 64 w 112"/>
                <a:gd name="T27" fmla="*/ 9 h 9"/>
                <a:gd name="T28" fmla="*/ 64 w 112"/>
                <a:gd name="T29" fmla="*/ 0 h 9"/>
                <a:gd name="T30" fmla="*/ 91 w 112"/>
                <a:gd name="T31" fmla="*/ 0 h 9"/>
                <a:gd name="T32" fmla="*/ 73 w 112"/>
                <a:gd name="T33" fmla="*/ 0 h 9"/>
                <a:gd name="T34" fmla="*/ 73 w 112"/>
                <a:gd name="T35" fmla="*/ 9 h 9"/>
                <a:gd name="T36" fmla="*/ 91 w 112"/>
                <a:gd name="T37" fmla="*/ 9 h 9"/>
                <a:gd name="T38" fmla="*/ 91 w 112"/>
                <a:gd name="T39" fmla="*/ 0 h 9"/>
                <a:gd name="T40" fmla="*/ 112 w 112"/>
                <a:gd name="T41" fmla="*/ 0 h 9"/>
                <a:gd name="T42" fmla="*/ 100 w 112"/>
                <a:gd name="T43" fmla="*/ 0 h 9"/>
                <a:gd name="T44" fmla="*/ 100 w 112"/>
                <a:gd name="T45" fmla="*/ 9 h 9"/>
                <a:gd name="T46" fmla="*/ 112 w 112"/>
                <a:gd name="T47" fmla="*/ 9 h 9"/>
                <a:gd name="T48" fmla="*/ 112 w 112"/>
                <a:gd name="T4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2" h="9">
                  <a:moveTo>
                    <a:pt x="11" y="0"/>
                  </a:moveTo>
                  <a:lnTo>
                    <a:pt x="0" y="0"/>
                  </a:lnTo>
                  <a:lnTo>
                    <a:pt x="0" y="9"/>
                  </a:lnTo>
                  <a:lnTo>
                    <a:pt x="11" y="9"/>
                  </a:lnTo>
                  <a:lnTo>
                    <a:pt x="11" y="0"/>
                  </a:lnTo>
                  <a:close/>
                  <a:moveTo>
                    <a:pt x="38" y="0"/>
                  </a:moveTo>
                  <a:lnTo>
                    <a:pt x="20" y="0"/>
                  </a:lnTo>
                  <a:lnTo>
                    <a:pt x="20" y="9"/>
                  </a:lnTo>
                  <a:lnTo>
                    <a:pt x="38" y="9"/>
                  </a:lnTo>
                  <a:lnTo>
                    <a:pt x="38" y="0"/>
                  </a:lnTo>
                  <a:close/>
                  <a:moveTo>
                    <a:pt x="64" y="0"/>
                  </a:moveTo>
                  <a:lnTo>
                    <a:pt x="47" y="0"/>
                  </a:lnTo>
                  <a:lnTo>
                    <a:pt x="47" y="9"/>
                  </a:lnTo>
                  <a:lnTo>
                    <a:pt x="64" y="9"/>
                  </a:lnTo>
                  <a:lnTo>
                    <a:pt x="64" y="0"/>
                  </a:lnTo>
                  <a:close/>
                  <a:moveTo>
                    <a:pt x="91" y="0"/>
                  </a:moveTo>
                  <a:lnTo>
                    <a:pt x="73" y="0"/>
                  </a:lnTo>
                  <a:lnTo>
                    <a:pt x="73" y="9"/>
                  </a:lnTo>
                  <a:lnTo>
                    <a:pt x="91" y="9"/>
                  </a:lnTo>
                  <a:lnTo>
                    <a:pt x="91" y="0"/>
                  </a:lnTo>
                  <a:close/>
                  <a:moveTo>
                    <a:pt x="112" y="0"/>
                  </a:moveTo>
                  <a:lnTo>
                    <a:pt x="100" y="0"/>
                  </a:lnTo>
                  <a:lnTo>
                    <a:pt x="100" y="9"/>
                  </a:lnTo>
                  <a:lnTo>
                    <a:pt x="112" y="9"/>
                  </a:lnTo>
                  <a:lnTo>
                    <a:pt x="112" y="0"/>
                  </a:lnTo>
                  <a:close/>
                </a:path>
              </a:pathLst>
            </a:custGeom>
            <a:solidFill>
              <a:srgbClr val="2087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3" name="Freeform 250">
              <a:extLst>
                <a:ext uri="{FF2B5EF4-FFF2-40B4-BE49-F238E27FC236}">
                  <a16:creationId xmlns:a16="http://schemas.microsoft.com/office/drawing/2014/main" xmlns="" id="{4DD0AD3C-C277-4F67-A14B-34F081872E5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942387" y="6008688"/>
              <a:ext cx="177800" cy="14288"/>
            </a:xfrm>
            <a:custGeom>
              <a:avLst/>
              <a:gdLst>
                <a:gd name="T0" fmla="*/ 11 w 112"/>
                <a:gd name="T1" fmla="*/ 0 h 9"/>
                <a:gd name="T2" fmla="*/ 0 w 112"/>
                <a:gd name="T3" fmla="*/ 0 h 9"/>
                <a:gd name="T4" fmla="*/ 0 w 112"/>
                <a:gd name="T5" fmla="*/ 9 h 9"/>
                <a:gd name="T6" fmla="*/ 11 w 112"/>
                <a:gd name="T7" fmla="*/ 9 h 9"/>
                <a:gd name="T8" fmla="*/ 11 w 112"/>
                <a:gd name="T9" fmla="*/ 0 h 9"/>
                <a:gd name="T10" fmla="*/ 38 w 112"/>
                <a:gd name="T11" fmla="*/ 0 h 9"/>
                <a:gd name="T12" fmla="*/ 20 w 112"/>
                <a:gd name="T13" fmla="*/ 0 h 9"/>
                <a:gd name="T14" fmla="*/ 20 w 112"/>
                <a:gd name="T15" fmla="*/ 9 h 9"/>
                <a:gd name="T16" fmla="*/ 38 w 112"/>
                <a:gd name="T17" fmla="*/ 9 h 9"/>
                <a:gd name="T18" fmla="*/ 38 w 112"/>
                <a:gd name="T19" fmla="*/ 0 h 9"/>
                <a:gd name="T20" fmla="*/ 64 w 112"/>
                <a:gd name="T21" fmla="*/ 0 h 9"/>
                <a:gd name="T22" fmla="*/ 47 w 112"/>
                <a:gd name="T23" fmla="*/ 0 h 9"/>
                <a:gd name="T24" fmla="*/ 47 w 112"/>
                <a:gd name="T25" fmla="*/ 9 h 9"/>
                <a:gd name="T26" fmla="*/ 64 w 112"/>
                <a:gd name="T27" fmla="*/ 9 h 9"/>
                <a:gd name="T28" fmla="*/ 64 w 112"/>
                <a:gd name="T29" fmla="*/ 0 h 9"/>
                <a:gd name="T30" fmla="*/ 91 w 112"/>
                <a:gd name="T31" fmla="*/ 0 h 9"/>
                <a:gd name="T32" fmla="*/ 73 w 112"/>
                <a:gd name="T33" fmla="*/ 0 h 9"/>
                <a:gd name="T34" fmla="*/ 73 w 112"/>
                <a:gd name="T35" fmla="*/ 9 h 9"/>
                <a:gd name="T36" fmla="*/ 91 w 112"/>
                <a:gd name="T37" fmla="*/ 9 h 9"/>
                <a:gd name="T38" fmla="*/ 91 w 112"/>
                <a:gd name="T39" fmla="*/ 0 h 9"/>
                <a:gd name="T40" fmla="*/ 112 w 112"/>
                <a:gd name="T41" fmla="*/ 0 h 9"/>
                <a:gd name="T42" fmla="*/ 100 w 112"/>
                <a:gd name="T43" fmla="*/ 0 h 9"/>
                <a:gd name="T44" fmla="*/ 100 w 112"/>
                <a:gd name="T45" fmla="*/ 9 h 9"/>
                <a:gd name="T46" fmla="*/ 112 w 112"/>
                <a:gd name="T47" fmla="*/ 9 h 9"/>
                <a:gd name="T48" fmla="*/ 112 w 112"/>
                <a:gd name="T4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2" h="9">
                  <a:moveTo>
                    <a:pt x="11" y="0"/>
                  </a:moveTo>
                  <a:lnTo>
                    <a:pt x="0" y="0"/>
                  </a:lnTo>
                  <a:lnTo>
                    <a:pt x="0" y="9"/>
                  </a:lnTo>
                  <a:lnTo>
                    <a:pt x="11" y="9"/>
                  </a:lnTo>
                  <a:lnTo>
                    <a:pt x="11" y="0"/>
                  </a:lnTo>
                  <a:moveTo>
                    <a:pt x="38" y="0"/>
                  </a:moveTo>
                  <a:lnTo>
                    <a:pt x="20" y="0"/>
                  </a:lnTo>
                  <a:lnTo>
                    <a:pt x="20" y="9"/>
                  </a:lnTo>
                  <a:lnTo>
                    <a:pt x="38" y="9"/>
                  </a:lnTo>
                  <a:lnTo>
                    <a:pt x="38" y="0"/>
                  </a:lnTo>
                  <a:moveTo>
                    <a:pt x="64" y="0"/>
                  </a:moveTo>
                  <a:lnTo>
                    <a:pt x="47" y="0"/>
                  </a:lnTo>
                  <a:lnTo>
                    <a:pt x="47" y="9"/>
                  </a:lnTo>
                  <a:lnTo>
                    <a:pt x="64" y="9"/>
                  </a:lnTo>
                  <a:lnTo>
                    <a:pt x="64" y="0"/>
                  </a:lnTo>
                  <a:moveTo>
                    <a:pt x="91" y="0"/>
                  </a:moveTo>
                  <a:lnTo>
                    <a:pt x="73" y="0"/>
                  </a:lnTo>
                  <a:lnTo>
                    <a:pt x="73" y="9"/>
                  </a:lnTo>
                  <a:lnTo>
                    <a:pt x="91" y="9"/>
                  </a:lnTo>
                  <a:lnTo>
                    <a:pt x="91" y="0"/>
                  </a:lnTo>
                  <a:moveTo>
                    <a:pt x="112" y="0"/>
                  </a:moveTo>
                  <a:lnTo>
                    <a:pt x="100" y="0"/>
                  </a:lnTo>
                  <a:lnTo>
                    <a:pt x="100" y="9"/>
                  </a:lnTo>
                  <a:lnTo>
                    <a:pt x="112" y="9"/>
                  </a:lnTo>
                  <a:lnTo>
                    <a:pt x="11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" name="Rectangle 251">
              <a:extLst>
                <a:ext uri="{FF2B5EF4-FFF2-40B4-BE49-F238E27FC236}">
                  <a16:creationId xmlns:a16="http://schemas.microsoft.com/office/drawing/2014/main" xmlns="" id="{7330D903-DE10-4434-8AA5-7E133EE0C499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043987" y="6008688"/>
              <a:ext cx="14288" cy="14288"/>
            </a:xfrm>
            <a:prstGeom prst="rect">
              <a:avLst/>
            </a:prstGeom>
            <a:solidFill>
              <a:srgbClr val="1F85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" name="Rectangle 252">
              <a:extLst>
                <a:ext uri="{FF2B5EF4-FFF2-40B4-BE49-F238E27FC236}">
                  <a16:creationId xmlns:a16="http://schemas.microsoft.com/office/drawing/2014/main" xmlns="" id="{ED302E8A-8A64-469E-9969-4E594E7E1D1B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043987" y="6008688"/>
              <a:ext cx="14288" cy="14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" name="Rectangle 253">
              <a:extLst>
                <a:ext uri="{FF2B5EF4-FFF2-40B4-BE49-F238E27FC236}">
                  <a16:creationId xmlns:a16="http://schemas.microsoft.com/office/drawing/2014/main" xmlns="" id="{081C21FE-5AB6-4A84-AA98-E22588F8C1FD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002712" y="6008688"/>
              <a:ext cx="14288" cy="14288"/>
            </a:xfrm>
            <a:prstGeom prst="rect">
              <a:avLst/>
            </a:prstGeom>
            <a:solidFill>
              <a:srgbClr val="1F85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" name="Rectangle 254">
              <a:extLst>
                <a:ext uri="{FF2B5EF4-FFF2-40B4-BE49-F238E27FC236}">
                  <a16:creationId xmlns:a16="http://schemas.microsoft.com/office/drawing/2014/main" xmlns="" id="{3D9956E0-5098-4DE0-BAC8-3E31BD490546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002712" y="6008688"/>
              <a:ext cx="14288" cy="14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8" name="Rectangle 255">
              <a:extLst>
                <a:ext uri="{FF2B5EF4-FFF2-40B4-BE49-F238E27FC236}">
                  <a16:creationId xmlns:a16="http://schemas.microsoft.com/office/drawing/2014/main" xmlns="" id="{AADA8211-6A36-4C32-AA42-16748CA7E63A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959850" y="6008688"/>
              <a:ext cx="14288" cy="14288"/>
            </a:xfrm>
            <a:prstGeom prst="rect">
              <a:avLst/>
            </a:prstGeom>
            <a:solidFill>
              <a:srgbClr val="1F85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9" name="Rectangle 256">
              <a:extLst>
                <a:ext uri="{FF2B5EF4-FFF2-40B4-BE49-F238E27FC236}">
                  <a16:creationId xmlns:a16="http://schemas.microsoft.com/office/drawing/2014/main" xmlns="" id="{A4B285C6-30C4-404B-AC07-A5B509D44A32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959850" y="6008688"/>
              <a:ext cx="14288" cy="14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0" name="Rectangle 257">
              <a:extLst>
                <a:ext uri="{FF2B5EF4-FFF2-40B4-BE49-F238E27FC236}">
                  <a16:creationId xmlns:a16="http://schemas.microsoft.com/office/drawing/2014/main" xmlns="" id="{3A2C5436-DFAC-4392-A935-BF5895CEEBD2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086850" y="6008688"/>
              <a:ext cx="14288" cy="14288"/>
            </a:xfrm>
            <a:prstGeom prst="rect">
              <a:avLst/>
            </a:prstGeom>
            <a:solidFill>
              <a:srgbClr val="1F85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1" name="Rectangle 258">
              <a:extLst>
                <a:ext uri="{FF2B5EF4-FFF2-40B4-BE49-F238E27FC236}">
                  <a16:creationId xmlns:a16="http://schemas.microsoft.com/office/drawing/2014/main" xmlns="" id="{556BA5CA-4C60-4A12-BD7F-15F5E93C9B96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086850" y="6008688"/>
              <a:ext cx="14288" cy="14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2" name="Rectangle 259">
              <a:extLst>
                <a:ext uri="{FF2B5EF4-FFF2-40B4-BE49-F238E27FC236}">
                  <a16:creationId xmlns:a16="http://schemas.microsoft.com/office/drawing/2014/main" xmlns="" id="{20B0769B-D767-4C4B-B6B1-C2C5509BD719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940800" y="5969001"/>
              <a:ext cx="1588" cy="14288"/>
            </a:xfrm>
            <a:prstGeom prst="rect">
              <a:avLst/>
            </a:prstGeom>
            <a:solidFill>
              <a:srgbClr val="7AB9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3" name="Rectangle 260">
              <a:extLst>
                <a:ext uri="{FF2B5EF4-FFF2-40B4-BE49-F238E27FC236}">
                  <a16:creationId xmlns:a16="http://schemas.microsoft.com/office/drawing/2014/main" xmlns="" id="{E9CF9EDD-9E06-4B0E-AEE6-D9A5E23D3E37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940800" y="5969001"/>
              <a:ext cx="1588" cy="14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4" name="Freeform 261">
              <a:extLst>
                <a:ext uri="{FF2B5EF4-FFF2-40B4-BE49-F238E27FC236}">
                  <a16:creationId xmlns:a16="http://schemas.microsoft.com/office/drawing/2014/main" xmlns="" id="{C5DA0711-034E-427A-87F4-C43BB959D39C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942387" y="5969001"/>
              <a:ext cx="177800" cy="14288"/>
            </a:xfrm>
            <a:custGeom>
              <a:avLst/>
              <a:gdLst>
                <a:gd name="T0" fmla="*/ 11 w 112"/>
                <a:gd name="T1" fmla="*/ 0 h 9"/>
                <a:gd name="T2" fmla="*/ 0 w 112"/>
                <a:gd name="T3" fmla="*/ 0 h 9"/>
                <a:gd name="T4" fmla="*/ 0 w 112"/>
                <a:gd name="T5" fmla="*/ 9 h 9"/>
                <a:gd name="T6" fmla="*/ 11 w 112"/>
                <a:gd name="T7" fmla="*/ 9 h 9"/>
                <a:gd name="T8" fmla="*/ 11 w 112"/>
                <a:gd name="T9" fmla="*/ 0 h 9"/>
                <a:gd name="T10" fmla="*/ 38 w 112"/>
                <a:gd name="T11" fmla="*/ 0 h 9"/>
                <a:gd name="T12" fmla="*/ 20 w 112"/>
                <a:gd name="T13" fmla="*/ 0 h 9"/>
                <a:gd name="T14" fmla="*/ 20 w 112"/>
                <a:gd name="T15" fmla="*/ 9 h 9"/>
                <a:gd name="T16" fmla="*/ 38 w 112"/>
                <a:gd name="T17" fmla="*/ 9 h 9"/>
                <a:gd name="T18" fmla="*/ 38 w 112"/>
                <a:gd name="T19" fmla="*/ 0 h 9"/>
                <a:gd name="T20" fmla="*/ 64 w 112"/>
                <a:gd name="T21" fmla="*/ 0 h 9"/>
                <a:gd name="T22" fmla="*/ 47 w 112"/>
                <a:gd name="T23" fmla="*/ 0 h 9"/>
                <a:gd name="T24" fmla="*/ 47 w 112"/>
                <a:gd name="T25" fmla="*/ 9 h 9"/>
                <a:gd name="T26" fmla="*/ 64 w 112"/>
                <a:gd name="T27" fmla="*/ 9 h 9"/>
                <a:gd name="T28" fmla="*/ 64 w 112"/>
                <a:gd name="T29" fmla="*/ 0 h 9"/>
                <a:gd name="T30" fmla="*/ 91 w 112"/>
                <a:gd name="T31" fmla="*/ 0 h 9"/>
                <a:gd name="T32" fmla="*/ 73 w 112"/>
                <a:gd name="T33" fmla="*/ 0 h 9"/>
                <a:gd name="T34" fmla="*/ 73 w 112"/>
                <a:gd name="T35" fmla="*/ 9 h 9"/>
                <a:gd name="T36" fmla="*/ 91 w 112"/>
                <a:gd name="T37" fmla="*/ 9 h 9"/>
                <a:gd name="T38" fmla="*/ 91 w 112"/>
                <a:gd name="T39" fmla="*/ 0 h 9"/>
                <a:gd name="T40" fmla="*/ 112 w 112"/>
                <a:gd name="T41" fmla="*/ 0 h 9"/>
                <a:gd name="T42" fmla="*/ 100 w 112"/>
                <a:gd name="T43" fmla="*/ 0 h 9"/>
                <a:gd name="T44" fmla="*/ 100 w 112"/>
                <a:gd name="T45" fmla="*/ 9 h 9"/>
                <a:gd name="T46" fmla="*/ 112 w 112"/>
                <a:gd name="T47" fmla="*/ 9 h 9"/>
                <a:gd name="T48" fmla="*/ 112 w 112"/>
                <a:gd name="T4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2" h="9">
                  <a:moveTo>
                    <a:pt x="11" y="0"/>
                  </a:moveTo>
                  <a:lnTo>
                    <a:pt x="0" y="0"/>
                  </a:lnTo>
                  <a:lnTo>
                    <a:pt x="0" y="9"/>
                  </a:lnTo>
                  <a:lnTo>
                    <a:pt x="11" y="9"/>
                  </a:lnTo>
                  <a:lnTo>
                    <a:pt x="11" y="0"/>
                  </a:lnTo>
                  <a:close/>
                  <a:moveTo>
                    <a:pt x="38" y="0"/>
                  </a:moveTo>
                  <a:lnTo>
                    <a:pt x="20" y="0"/>
                  </a:lnTo>
                  <a:lnTo>
                    <a:pt x="20" y="9"/>
                  </a:lnTo>
                  <a:lnTo>
                    <a:pt x="38" y="9"/>
                  </a:lnTo>
                  <a:lnTo>
                    <a:pt x="38" y="0"/>
                  </a:lnTo>
                  <a:close/>
                  <a:moveTo>
                    <a:pt x="64" y="0"/>
                  </a:moveTo>
                  <a:lnTo>
                    <a:pt x="47" y="0"/>
                  </a:lnTo>
                  <a:lnTo>
                    <a:pt x="47" y="9"/>
                  </a:lnTo>
                  <a:lnTo>
                    <a:pt x="64" y="9"/>
                  </a:lnTo>
                  <a:lnTo>
                    <a:pt x="64" y="0"/>
                  </a:lnTo>
                  <a:close/>
                  <a:moveTo>
                    <a:pt x="91" y="0"/>
                  </a:moveTo>
                  <a:lnTo>
                    <a:pt x="73" y="0"/>
                  </a:lnTo>
                  <a:lnTo>
                    <a:pt x="73" y="9"/>
                  </a:lnTo>
                  <a:lnTo>
                    <a:pt x="91" y="9"/>
                  </a:lnTo>
                  <a:lnTo>
                    <a:pt x="91" y="0"/>
                  </a:lnTo>
                  <a:close/>
                  <a:moveTo>
                    <a:pt x="112" y="0"/>
                  </a:moveTo>
                  <a:lnTo>
                    <a:pt x="100" y="0"/>
                  </a:lnTo>
                  <a:lnTo>
                    <a:pt x="100" y="9"/>
                  </a:lnTo>
                  <a:lnTo>
                    <a:pt x="112" y="9"/>
                  </a:lnTo>
                  <a:lnTo>
                    <a:pt x="112" y="0"/>
                  </a:lnTo>
                  <a:close/>
                </a:path>
              </a:pathLst>
            </a:custGeom>
            <a:solidFill>
              <a:srgbClr val="2087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5" name="Freeform 262">
              <a:extLst>
                <a:ext uri="{FF2B5EF4-FFF2-40B4-BE49-F238E27FC236}">
                  <a16:creationId xmlns:a16="http://schemas.microsoft.com/office/drawing/2014/main" xmlns="" id="{241F374C-61F3-4633-A2AC-AF06CFABD36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942387" y="5969001"/>
              <a:ext cx="177800" cy="14288"/>
            </a:xfrm>
            <a:custGeom>
              <a:avLst/>
              <a:gdLst>
                <a:gd name="T0" fmla="*/ 11 w 112"/>
                <a:gd name="T1" fmla="*/ 0 h 9"/>
                <a:gd name="T2" fmla="*/ 0 w 112"/>
                <a:gd name="T3" fmla="*/ 0 h 9"/>
                <a:gd name="T4" fmla="*/ 0 w 112"/>
                <a:gd name="T5" fmla="*/ 9 h 9"/>
                <a:gd name="T6" fmla="*/ 11 w 112"/>
                <a:gd name="T7" fmla="*/ 9 h 9"/>
                <a:gd name="T8" fmla="*/ 11 w 112"/>
                <a:gd name="T9" fmla="*/ 0 h 9"/>
                <a:gd name="T10" fmla="*/ 38 w 112"/>
                <a:gd name="T11" fmla="*/ 0 h 9"/>
                <a:gd name="T12" fmla="*/ 20 w 112"/>
                <a:gd name="T13" fmla="*/ 0 h 9"/>
                <a:gd name="T14" fmla="*/ 20 w 112"/>
                <a:gd name="T15" fmla="*/ 9 h 9"/>
                <a:gd name="T16" fmla="*/ 38 w 112"/>
                <a:gd name="T17" fmla="*/ 9 h 9"/>
                <a:gd name="T18" fmla="*/ 38 w 112"/>
                <a:gd name="T19" fmla="*/ 0 h 9"/>
                <a:gd name="T20" fmla="*/ 64 w 112"/>
                <a:gd name="T21" fmla="*/ 0 h 9"/>
                <a:gd name="T22" fmla="*/ 47 w 112"/>
                <a:gd name="T23" fmla="*/ 0 h 9"/>
                <a:gd name="T24" fmla="*/ 47 w 112"/>
                <a:gd name="T25" fmla="*/ 9 h 9"/>
                <a:gd name="T26" fmla="*/ 64 w 112"/>
                <a:gd name="T27" fmla="*/ 9 h 9"/>
                <a:gd name="T28" fmla="*/ 64 w 112"/>
                <a:gd name="T29" fmla="*/ 0 h 9"/>
                <a:gd name="T30" fmla="*/ 91 w 112"/>
                <a:gd name="T31" fmla="*/ 0 h 9"/>
                <a:gd name="T32" fmla="*/ 73 w 112"/>
                <a:gd name="T33" fmla="*/ 0 h 9"/>
                <a:gd name="T34" fmla="*/ 73 w 112"/>
                <a:gd name="T35" fmla="*/ 9 h 9"/>
                <a:gd name="T36" fmla="*/ 91 w 112"/>
                <a:gd name="T37" fmla="*/ 9 h 9"/>
                <a:gd name="T38" fmla="*/ 91 w 112"/>
                <a:gd name="T39" fmla="*/ 0 h 9"/>
                <a:gd name="T40" fmla="*/ 112 w 112"/>
                <a:gd name="T41" fmla="*/ 0 h 9"/>
                <a:gd name="T42" fmla="*/ 100 w 112"/>
                <a:gd name="T43" fmla="*/ 0 h 9"/>
                <a:gd name="T44" fmla="*/ 100 w 112"/>
                <a:gd name="T45" fmla="*/ 9 h 9"/>
                <a:gd name="T46" fmla="*/ 112 w 112"/>
                <a:gd name="T47" fmla="*/ 9 h 9"/>
                <a:gd name="T48" fmla="*/ 112 w 112"/>
                <a:gd name="T4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2" h="9">
                  <a:moveTo>
                    <a:pt x="11" y="0"/>
                  </a:moveTo>
                  <a:lnTo>
                    <a:pt x="0" y="0"/>
                  </a:lnTo>
                  <a:lnTo>
                    <a:pt x="0" y="9"/>
                  </a:lnTo>
                  <a:lnTo>
                    <a:pt x="11" y="9"/>
                  </a:lnTo>
                  <a:lnTo>
                    <a:pt x="11" y="0"/>
                  </a:lnTo>
                  <a:moveTo>
                    <a:pt x="38" y="0"/>
                  </a:moveTo>
                  <a:lnTo>
                    <a:pt x="20" y="0"/>
                  </a:lnTo>
                  <a:lnTo>
                    <a:pt x="20" y="9"/>
                  </a:lnTo>
                  <a:lnTo>
                    <a:pt x="38" y="9"/>
                  </a:lnTo>
                  <a:lnTo>
                    <a:pt x="38" y="0"/>
                  </a:lnTo>
                  <a:moveTo>
                    <a:pt x="64" y="0"/>
                  </a:moveTo>
                  <a:lnTo>
                    <a:pt x="47" y="0"/>
                  </a:lnTo>
                  <a:lnTo>
                    <a:pt x="47" y="9"/>
                  </a:lnTo>
                  <a:lnTo>
                    <a:pt x="64" y="9"/>
                  </a:lnTo>
                  <a:lnTo>
                    <a:pt x="64" y="0"/>
                  </a:lnTo>
                  <a:moveTo>
                    <a:pt x="91" y="0"/>
                  </a:moveTo>
                  <a:lnTo>
                    <a:pt x="73" y="0"/>
                  </a:lnTo>
                  <a:lnTo>
                    <a:pt x="73" y="9"/>
                  </a:lnTo>
                  <a:lnTo>
                    <a:pt x="91" y="9"/>
                  </a:lnTo>
                  <a:lnTo>
                    <a:pt x="91" y="0"/>
                  </a:lnTo>
                  <a:moveTo>
                    <a:pt x="112" y="0"/>
                  </a:moveTo>
                  <a:lnTo>
                    <a:pt x="100" y="0"/>
                  </a:lnTo>
                  <a:lnTo>
                    <a:pt x="100" y="9"/>
                  </a:lnTo>
                  <a:lnTo>
                    <a:pt x="112" y="9"/>
                  </a:lnTo>
                  <a:lnTo>
                    <a:pt x="11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6" name="Rectangle 263">
              <a:extLst>
                <a:ext uri="{FF2B5EF4-FFF2-40B4-BE49-F238E27FC236}">
                  <a16:creationId xmlns:a16="http://schemas.microsoft.com/office/drawing/2014/main" xmlns="" id="{1D75F7CF-8593-4558-8A1A-FABE4CF3BAF0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043987" y="5969001"/>
              <a:ext cx="14288" cy="14288"/>
            </a:xfrm>
            <a:prstGeom prst="rect">
              <a:avLst/>
            </a:prstGeom>
            <a:solidFill>
              <a:srgbClr val="1F85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7" name="Rectangle 264">
              <a:extLst>
                <a:ext uri="{FF2B5EF4-FFF2-40B4-BE49-F238E27FC236}">
                  <a16:creationId xmlns:a16="http://schemas.microsoft.com/office/drawing/2014/main" xmlns="" id="{0D3C1B40-019F-4195-BD28-53C4100CD632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043987" y="5969001"/>
              <a:ext cx="14288" cy="14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8" name="Rectangle 265">
              <a:extLst>
                <a:ext uri="{FF2B5EF4-FFF2-40B4-BE49-F238E27FC236}">
                  <a16:creationId xmlns:a16="http://schemas.microsoft.com/office/drawing/2014/main" xmlns="" id="{23E966CC-05BC-4664-B2DF-6580CE37FF57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002712" y="5969001"/>
              <a:ext cx="14288" cy="14288"/>
            </a:xfrm>
            <a:prstGeom prst="rect">
              <a:avLst/>
            </a:prstGeom>
            <a:solidFill>
              <a:srgbClr val="1F85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9" name="Rectangle 267">
              <a:extLst>
                <a:ext uri="{FF2B5EF4-FFF2-40B4-BE49-F238E27FC236}">
                  <a16:creationId xmlns:a16="http://schemas.microsoft.com/office/drawing/2014/main" xmlns="" id="{A123B159-8747-4895-ADC1-3A92593A54E1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002713" y="5969001"/>
              <a:ext cx="14288" cy="14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0" name="Rectangle 268">
              <a:extLst>
                <a:ext uri="{FF2B5EF4-FFF2-40B4-BE49-F238E27FC236}">
                  <a16:creationId xmlns:a16="http://schemas.microsoft.com/office/drawing/2014/main" xmlns="" id="{2C8C1618-9F76-4FB1-B435-E47FA16EC2B5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959850" y="5969001"/>
              <a:ext cx="14288" cy="14288"/>
            </a:xfrm>
            <a:prstGeom prst="rect">
              <a:avLst/>
            </a:prstGeom>
            <a:solidFill>
              <a:srgbClr val="1F85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1" name="Rectangle 269">
              <a:extLst>
                <a:ext uri="{FF2B5EF4-FFF2-40B4-BE49-F238E27FC236}">
                  <a16:creationId xmlns:a16="http://schemas.microsoft.com/office/drawing/2014/main" xmlns="" id="{99569487-6E29-4CAE-A4BF-023EFBD2E268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959850" y="5969001"/>
              <a:ext cx="14288" cy="14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2" name="Rectangle 270">
              <a:extLst>
                <a:ext uri="{FF2B5EF4-FFF2-40B4-BE49-F238E27FC236}">
                  <a16:creationId xmlns:a16="http://schemas.microsoft.com/office/drawing/2014/main" xmlns="" id="{888F62D2-C1BB-48F0-A789-A08B79F06BAF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086850" y="5969001"/>
              <a:ext cx="14288" cy="14288"/>
            </a:xfrm>
            <a:prstGeom prst="rect">
              <a:avLst/>
            </a:prstGeom>
            <a:solidFill>
              <a:srgbClr val="1F85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3" name="Rectangle 271">
              <a:extLst>
                <a:ext uri="{FF2B5EF4-FFF2-40B4-BE49-F238E27FC236}">
                  <a16:creationId xmlns:a16="http://schemas.microsoft.com/office/drawing/2014/main" xmlns="" id="{72397543-7F9A-42F6-B8E6-218ABD272323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086850" y="5969001"/>
              <a:ext cx="14288" cy="14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4" name="Rectangle 272">
              <a:extLst>
                <a:ext uri="{FF2B5EF4-FFF2-40B4-BE49-F238E27FC236}">
                  <a16:creationId xmlns:a16="http://schemas.microsoft.com/office/drawing/2014/main" xmlns="" id="{C6FE86DD-DC28-4585-A96A-280F55082521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940800" y="6130926"/>
              <a:ext cx="1588" cy="14288"/>
            </a:xfrm>
            <a:prstGeom prst="rect">
              <a:avLst/>
            </a:prstGeom>
            <a:solidFill>
              <a:srgbClr val="7AB9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5" name="Rectangle 273">
              <a:extLst>
                <a:ext uri="{FF2B5EF4-FFF2-40B4-BE49-F238E27FC236}">
                  <a16:creationId xmlns:a16="http://schemas.microsoft.com/office/drawing/2014/main" xmlns="" id="{F6B56C9B-9D49-4C70-B71C-615BD7EA467A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940800" y="6130926"/>
              <a:ext cx="1588" cy="14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6" name="Freeform 274">
              <a:extLst>
                <a:ext uri="{FF2B5EF4-FFF2-40B4-BE49-F238E27FC236}">
                  <a16:creationId xmlns:a16="http://schemas.microsoft.com/office/drawing/2014/main" xmlns="" id="{9B77595E-89C9-47D7-A5DD-8FCC09F4A1FD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942388" y="6130926"/>
              <a:ext cx="177800" cy="14288"/>
            </a:xfrm>
            <a:custGeom>
              <a:avLst/>
              <a:gdLst>
                <a:gd name="T0" fmla="*/ 11 w 112"/>
                <a:gd name="T1" fmla="*/ 0 h 9"/>
                <a:gd name="T2" fmla="*/ 0 w 112"/>
                <a:gd name="T3" fmla="*/ 0 h 9"/>
                <a:gd name="T4" fmla="*/ 0 w 112"/>
                <a:gd name="T5" fmla="*/ 9 h 9"/>
                <a:gd name="T6" fmla="*/ 11 w 112"/>
                <a:gd name="T7" fmla="*/ 9 h 9"/>
                <a:gd name="T8" fmla="*/ 11 w 112"/>
                <a:gd name="T9" fmla="*/ 0 h 9"/>
                <a:gd name="T10" fmla="*/ 38 w 112"/>
                <a:gd name="T11" fmla="*/ 0 h 9"/>
                <a:gd name="T12" fmla="*/ 20 w 112"/>
                <a:gd name="T13" fmla="*/ 0 h 9"/>
                <a:gd name="T14" fmla="*/ 20 w 112"/>
                <a:gd name="T15" fmla="*/ 9 h 9"/>
                <a:gd name="T16" fmla="*/ 38 w 112"/>
                <a:gd name="T17" fmla="*/ 9 h 9"/>
                <a:gd name="T18" fmla="*/ 38 w 112"/>
                <a:gd name="T19" fmla="*/ 0 h 9"/>
                <a:gd name="T20" fmla="*/ 64 w 112"/>
                <a:gd name="T21" fmla="*/ 0 h 9"/>
                <a:gd name="T22" fmla="*/ 47 w 112"/>
                <a:gd name="T23" fmla="*/ 0 h 9"/>
                <a:gd name="T24" fmla="*/ 47 w 112"/>
                <a:gd name="T25" fmla="*/ 9 h 9"/>
                <a:gd name="T26" fmla="*/ 64 w 112"/>
                <a:gd name="T27" fmla="*/ 9 h 9"/>
                <a:gd name="T28" fmla="*/ 64 w 112"/>
                <a:gd name="T29" fmla="*/ 0 h 9"/>
                <a:gd name="T30" fmla="*/ 91 w 112"/>
                <a:gd name="T31" fmla="*/ 0 h 9"/>
                <a:gd name="T32" fmla="*/ 73 w 112"/>
                <a:gd name="T33" fmla="*/ 0 h 9"/>
                <a:gd name="T34" fmla="*/ 73 w 112"/>
                <a:gd name="T35" fmla="*/ 9 h 9"/>
                <a:gd name="T36" fmla="*/ 91 w 112"/>
                <a:gd name="T37" fmla="*/ 9 h 9"/>
                <a:gd name="T38" fmla="*/ 91 w 112"/>
                <a:gd name="T39" fmla="*/ 0 h 9"/>
                <a:gd name="T40" fmla="*/ 112 w 112"/>
                <a:gd name="T41" fmla="*/ 0 h 9"/>
                <a:gd name="T42" fmla="*/ 100 w 112"/>
                <a:gd name="T43" fmla="*/ 0 h 9"/>
                <a:gd name="T44" fmla="*/ 100 w 112"/>
                <a:gd name="T45" fmla="*/ 9 h 9"/>
                <a:gd name="T46" fmla="*/ 112 w 112"/>
                <a:gd name="T47" fmla="*/ 9 h 9"/>
                <a:gd name="T48" fmla="*/ 112 w 112"/>
                <a:gd name="T4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2" h="9">
                  <a:moveTo>
                    <a:pt x="11" y="0"/>
                  </a:moveTo>
                  <a:lnTo>
                    <a:pt x="0" y="0"/>
                  </a:lnTo>
                  <a:lnTo>
                    <a:pt x="0" y="9"/>
                  </a:lnTo>
                  <a:lnTo>
                    <a:pt x="11" y="9"/>
                  </a:lnTo>
                  <a:lnTo>
                    <a:pt x="11" y="0"/>
                  </a:lnTo>
                  <a:close/>
                  <a:moveTo>
                    <a:pt x="38" y="0"/>
                  </a:moveTo>
                  <a:lnTo>
                    <a:pt x="20" y="0"/>
                  </a:lnTo>
                  <a:lnTo>
                    <a:pt x="20" y="9"/>
                  </a:lnTo>
                  <a:lnTo>
                    <a:pt x="38" y="9"/>
                  </a:lnTo>
                  <a:lnTo>
                    <a:pt x="38" y="0"/>
                  </a:lnTo>
                  <a:close/>
                  <a:moveTo>
                    <a:pt x="64" y="0"/>
                  </a:moveTo>
                  <a:lnTo>
                    <a:pt x="47" y="0"/>
                  </a:lnTo>
                  <a:lnTo>
                    <a:pt x="47" y="9"/>
                  </a:lnTo>
                  <a:lnTo>
                    <a:pt x="64" y="9"/>
                  </a:lnTo>
                  <a:lnTo>
                    <a:pt x="64" y="0"/>
                  </a:lnTo>
                  <a:close/>
                  <a:moveTo>
                    <a:pt x="91" y="0"/>
                  </a:moveTo>
                  <a:lnTo>
                    <a:pt x="73" y="0"/>
                  </a:lnTo>
                  <a:lnTo>
                    <a:pt x="73" y="9"/>
                  </a:lnTo>
                  <a:lnTo>
                    <a:pt x="91" y="9"/>
                  </a:lnTo>
                  <a:lnTo>
                    <a:pt x="91" y="0"/>
                  </a:lnTo>
                  <a:close/>
                  <a:moveTo>
                    <a:pt x="112" y="0"/>
                  </a:moveTo>
                  <a:lnTo>
                    <a:pt x="100" y="0"/>
                  </a:lnTo>
                  <a:lnTo>
                    <a:pt x="100" y="9"/>
                  </a:lnTo>
                  <a:lnTo>
                    <a:pt x="112" y="9"/>
                  </a:lnTo>
                  <a:lnTo>
                    <a:pt x="112" y="0"/>
                  </a:lnTo>
                  <a:close/>
                </a:path>
              </a:pathLst>
            </a:custGeom>
            <a:solidFill>
              <a:srgbClr val="2087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7" name="Freeform 275">
              <a:extLst>
                <a:ext uri="{FF2B5EF4-FFF2-40B4-BE49-F238E27FC236}">
                  <a16:creationId xmlns:a16="http://schemas.microsoft.com/office/drawing/2014/main" xmlns="" id="{995734C4-C1F4-4FC4-B451-58EFB21C933C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942388" y="6130926"/>
              <a:ext cx="177800" cy="14288"/>
            </a:xfrm>
            <a:custGeom>
              <a:avLst/>
              <a:gdLst>
                <a:gd name="T0" fmla="*/ 11 w 112"/>
                <a:gd name="T1" fmla="*/ 0 h 9"/>
                <a:gd name="T2" fmla="*/ 0 w 112"/>
                <a:gd name="T3" fmla="*/ 0 h 9"/>
                <a:gd name="T4" fmla="*/ 0 w 112"/>
                <a:gd name="T5" fmla="*/ 9 h 9"/>
                <a:gd name="T6" fmla="*/ 11 w 112"/>
                <a:gd name="T7" fmla="*/ 9 h 9"/>
                <a:gd name="T8" fmla="*/ 11 w 112"/>
                <a:gd name="T9" fmla="*/ 0 h 9"/>
                <a:gd name="T10" fmla="*/ 38 w 112"/>
                <a:gd name="T11" fmla="*/ 0 h 9"/>
                <a:gd name="T12" fmla="*/ 20 w 112"/>
                <a:gd name="T13" fmla="*/ 0 h 9"/>
                <a:gd name="T14" fmla="*/ 20 w 112"/>
                <a:gd name="T15" fmla="*/ 9 h 9"/>
                <a:gd name="T16" fmla="*/ 38 w 112"/>
                <a:gd name="T17" fmla="*/ 9 h 9"/>
                <a:gd name="T18" fmla="*/ 38 w 112"/>
                <a:gd name="T19" fmla="*/ 0 h 9"/>
                <a:gd name="T20" fmla="*/ 64 w 112"/>
                <a:gd name="T21" fmla="*/ 0 h 9"/>
                <a:gd name="T22" fmla="*/ 47 w 112"/>
                <a:gd name="T23" fmla="*/ 0 h 9"/>
                <a:gd name="T24" fmla="*/ 47 w 112"/>
                <a:gd name="T25" fmla="*/ 9 h 9"/>
                <a:gd name="T26" fmla="*/ 64 w 112"/>
                <a:gd name="T27" fmla="*/ 9 h 9"/>
                <a:gd name="T28" fmla="*/ 64 w 112"/>
                <a:gd name="T29" fmla="*/ 0 h 9"/>
                <a:gd name="T30" fmla="*/ 91 w 112"/>
                <a:gd name="T31" fmla="*/ 0 h 9"/>
                <a:gd name="T32" fmla="*/ 73 w 112"/>
                <a:gd name="T33" fmla="*/ 0 h 9"/>
                <a:gd name="T34" fmla="*/ 73 w 112"/>
                <a:gd name="T35" fmla="*/ 9 h 9"/>
                <a:gd name="T36" fmla="*/ 91 w 112"/>
                <a:gd name="T37" fmla="*/ 9 h 9"/>
                <a:gd name="T38" fmla="*/ 91 w 112"/>
                <a:gd name="T39" fmla="*/ 0 h 9"/>
                <a:gd name="T40" fmla="*/ 112 w 112"/>
                <a:gd name="T41" fmla="*/ 0 h 9"/>
                <a:gd name="T42" fmla="*/ 100 w 112"/>
                <a:gd name="T43" fmla="*/ 0 h 9"/>
                <a:gd name="T44" fmla="*/ 100 w 112"/>
                <a:gd name="T45" fmla="*/ 9 h 9"/>
                <a:gd name="T46" fmla="*/ 112 w 112"/>
                <a:gd name="T47" fmla="*/ 9 h 9"/>
                <a:gd name="T48" fmla="*/ 112 w 112"/>
                <a:gd name="T4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2" h="9">
                  <a:moveTo>
                    <a:pt x="11" y="0"/>
                  </a:moveTo>
                  <a:lnTo>
                    <a:pt x="0" y="0"/>
                  </a:lnTo>
                  <a:lnTo>
                    <a:pt x="0" y="9"/>
                  </a:lnTo>
                  <a:lnTo>
                    <a:pt x="11" y="9"/>
                  </a:lnTo>
                  <a:lnTo>
                    <a:pt x="11" y="0"/>
                  </a:lnTo>
                  <a:moveTo>
                    <a:pt x="38" y="0"/>
                  </a:moveTo>
                  <a:lnTo>
                    <a:pt x="20" y="0"/>
                  </a:lnTo>
                  <a:lnTo>
                    <a:pt x="20" y="9"/>
                  </a:lnTo>
                  <a:lnTo>
                    <a:pt x="38" y="9"/>
                  </a:lnTo>
                  <a:lnTo>
                    <a:pt x="38" y="0"/>
                  </a:lnTo>
                  <a:moveTo>
                    <a:pt x="64" y="0"/>
                  </a:moveTo>
                  <a:lnTo>
                    <a:pt x="47" y="0"/>
                  </a:lnTo>
                  <a:lnTo>
                    <a:pt x="47" y="9"/>
                  </a:lnTo>
                  <a:lnTo>
                    <a:pt x="64" y="9"/>
                  </a:lnTo>
                  <a:lnTo>
                    <a:pt x="64" y="0"/>
                  </a:lnTo>
                  <a:moveTo>
                    <a:pt x="91" y="0"/>
                  </a:moveTo>
                  <a:lnTo>
                    <a:pt x="73" y="0"/>
                  </a:lnTo>
                  <a:lnTo>
                    <a:pt x="73" y="9"/>
                  </a:lnTo>
                  <a:lnTo>
                    <a:pt x="91" y="9"/>
                  </a:lnTo>
                  <a:lnTo>
                    <a:pt x="91" y="0"/>
                  </a:lnTo>
                  <a:moveTo>
                    <a:pt x="112" y="0"/>
                  </a:moveTo>
                  <a:lnTo>
                    <a:pt x="100" y="0"/>
                  </a:lnTo>
                  <a:lnTo>
                    <a:pt x="100" y="9"/>
                  </a:lnTo>
                  <a:lnTo>
                    <a:pt x="112" y="9"/>
                  </a:lnTo>
                  <a:lnTo>
                    <a:pt x="11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8" name="Rectangle 276">
              <a:extLst>
                <a:ext uri="{FF2B5EF4-FFF2-40B4-BE49-F238E27FC236}">
                  <a16:creationId xmlns:a16="http://schemas.microsoft.com/office/drawing/2014/main" xmlns="" id="{3FD6002E-1948-4760-B917-E26A5A73867E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043988" y="6130926"/>
              <a:ext cx="14288" cy="14288"/>
            </a:xfrm>
            <a:prstGeom prst="rect">
              <a:avLst/>
            </a:prstGeom>
            <a:solidFill>
              <a:srgbClr val="1F85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9" name="Rectangle 277">
              <a:extLst>
                <a:ext uri="{FF2B5EF4-FFF2-40B4-BE49-F238E27FC236}">
                  <a16:creationId xmlns:a16="http://schemas.microsoft.com/office/drawing/2014/main" xmlns="" id="{3211EE08-8F8D-4E05-ABB9-E4C36BDE546B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043988" y="6130926"/>
              <a:ext cx="14288" cy="14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0" name="Rectangle 278">
              <a:extLst>
                <a:ext uri="{FF2B5EF4-FFF2-40B4-BE49-F238E27FC236}">
                  <a16:creationId xmlns:a16="http://schemas.microsoft.com/office/drawing/2014/main" xmlns="" id="{2B7C8838-8FB7-435A-94F4-C8A60171DA64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002713" y="6130926"/>
              <a:ext cx="14288" cy="14288"/>
            </a:xfrm>
            <a:prstGeom prst="rect">
              <a:avLst/>
            </a:prstGeom>
            <a:solidFill>
              <a:srgbClr val="1F85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1" name="Rectangle 279">
              <a:extLst>
                <a:ext uri="{FF2B5EF4-FFF2-40B4-BE49-F238E27FC236}">
                  <a16:creationId xmlns:a16="http://schemas.microsoft.com/office/drawing/2014/main" xmlns="" id="{ADB98485-718B-4B65-94D6-FDF2B8392E34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002713" y="6130926"/>
              <a:ext cx="14288" cy="14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2" name="Rectangle 280">
              <a:extLst>
                <a:ext uri="{FF2B5EF4-FFF2-40B4-BE49-F238E27FC236}">
                  <a16:creationId xmlns:a16="http://schemas.microsoft.com/office/drawing/2014/main" xmlns="" id="{A8CA0D57-ACE2-43D9-8900-E8B05DF22DA9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959850" y="6130926"/>
              <a:ext cx="14288" cy="14288"/>
            </a:xfrm>
            <a:prstGeom prst="rect">
              <a:avLst/>
            </a:prstGeom>
            <a:solidFill>
              <a:srgbClr val="1F85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3" name="Rectangle 281">
              <a:extLst>
                <a:ext uri="{FF2B5EF4-FFF2-40B4-BE49-F238E27FC236}">
                  <a16:creationId xmlns:a16="http://schemas.microsoft.com/office/drawing/2014/main" xmlns="" id="{E366BE7A-C585-4254-B401-4491B72AFFB8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959850" y="6130926"/>
              <a:ext cx="14288" cy="14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4" name="Rectangle 282">
              <a:extLst>
                <a:ext uri="{FF2B5EF4-FFF2-40B4-BE49-F238E27FC236}">
                  <a16:creationId xmlns:a16="http://schemas.microsoft.com/office/drawing/2014/main" xmlns="" id="{C4502171-3318-4B58-A042-EBB9C88E72CD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086850" y="6130926"/>
              <a:ext cx="14288" cy="14288"/>
            </a:xfrm>
            <a:prstGeom prst="rect">
              <a:avLst/>
            </a:prstGeom>
            <a:solidFill>
              <a:srgbClr val="1F85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5" name="Rectangle 283">
              <a:extLst>
                <a:ext uri="{FF2B5EF4-FFF2-40B4-BE49-F238E27FC236}">
                  <a16:creationId xmlns:a16="http://schemas.microsoft.com/office/drawing/2014/main" xmlns="" id="{956757EE-7593-441A-A7F3-1579CF117A7B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086850" y="6130926"/>
              <a:ext cx="14288" cy="14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6" name="Rectangle 284">
              <a:extLst>
                <a:ext uri="{FF2B5EF4-FFF2-40B4-BE49-F238E27FC236}">
                  <a16:creationId xmlns:a16="http://schemas.microsoft.com/office/drawing/2014/main" xmlns="" id="{857A2864-6098-43A5-9B96-66A233DD14FF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940800" y="6294438"/>
              <a:ext cx="1588" cy="14288"/>
            </a:xfrm>
            <a:prstGeom prst="rect">
              <a:avLst/>
            </a:prstGeom>
            <a:solidFill>
              <a:srgbClr val="7AB9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7" name="Rectangle 285">
              <a:extLst>
                <a:ext uri="{FF2B5EF4-FFF2-40B4-BE49-F238E27FC236}">
                  <a16:creationId xmlns:a16="http://schemas.microsoft.com/office/drawing/2014/main" xmlns="" id="{1AFD8357-5536-4EFF-838F-DDF445A3CA6B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940800" y="6294438"/>
              <a:ext cx="1588" cy="14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8" name="Freeform 286">
              <a:extLst>
                <a:ext uri="{FF2B5EF4-FFF2-40B4-BE49-F238E27FC236}">
                  <a16:creationId xmlns:a16="http://schemas.microsoft.com/office/drawing/2014/main" xmlns="" id="{4C145D9B-2E53-4777-82B0-A49779EB428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942388" y="6294438"/>
              <a:ext cx="177800" cy="14288"/>
            </a:xfrm>
            <a:custGeom>
              <a:avLst/>
              <a:gdLst>
                <a:gd name="T0" fmla="*/ 11 w 112"/>
                <a:gd name="T1" fmla="*/ 0 h 9"/>
                <a:gd name="T2" fmla="*/ 0 w 112"/>
                <a:gd name="T3" fmla="*/ 0 h 9"/>
                <a:gd name="T4" fmla="*/ 0 w 112"/>
                <a:gd name="T5" fmla="*/ 9 h 9"/>
                <a:gd name="T6" fmla="*/ 11 w 112"/>
                <a:gd name="T7" fmla="*/ 9 h 9"/>
                <a:gd name="T8" fmla="*/ 11 w 112"/>
                <a:gd name="T9" fmla="*/ 0 h 9"/>
                <a:gd name="T10" fmla="*/ 38 w 112"/>
                <a:gd name="T11" fmla="*/ 0 h 9"/>
                <a:gd name="T12" fmla="*/ 20 w 112"/>
                <a:gd name="T13" fmla="*/ 0 h 9"/>
                <a:gd name="T14" fmla="*/ 20 w 112"/>
                <a:gd name="T15" fmla="*/ 9 h 9"/>
                <a:gd name="T16" fmla="*/ 38 w 112"/>
                <a:gd name="T17" fmla="*/ 9 h 9"/>
                <a:gd name="T18" fmla="*/ 38 w 112"/>
                <a:gd name="T19" fmla="*/ 0 h 9"/>
                <a:gd name="T20" fmla="*/ 64 w 112"/>
                <a:gd name="T21" fmla="*/ 0 h 9"/>
                <a:gd name="T22" fmla="*/ 47 w 112"/>
                <a:gd name="T23" fmla="*/ 0 h 9"/>
                <a:gd name="T24" fmla="*/ 47 w 112"/>
                <a:gd name="T25" fmla="*/ 9 h 9"/>
                <a:gd name="T26" fmla="*/ 64 w 112"/>
                <a:gd name="T27" fmla="*/ 9 h 9"/>
                <a:gd name="T28" fmla="*/ 64 w 112"/>
                <a:gd name="T29" fmla="*/ 0 h 9"/>
                <a:gd name="T30" fmla="*/ 91 w 112"/>
                <a:gd name="T31" fmla="*/ 0 h 9"/>
                <a:gd name="T32" fmla="*/ 73 w 112"/>
                <a:gd name="T33" fmla="*/ 0 h 9"/>
                <a:gd name="T34" fmla="*/ 73 w 112"/>
                <a:gd name="T35" fmla="*/ 9 h 9"/>
                <a:gd name="T36" fmla="*/ 91 w 112"/>
                <a:gd name="T37" fmla="*/ 9 h 9"/>
                <a:gd name="T38" fmla="*/ 91 w 112"/>
                <a:gd name="T39" fmla="*/ 0 h 9"/>
                <a:gd name="T40" fmla="*/ 112 w 112"/>
                <a:gd name="T41" fmla="*/ 0 h 9"/>
                <a:gd name="T42" fmla="*/ 100 w 112"/>
                <a:gd name="T43" fmla="*/ 0 h 9"/>
                <a:gd name="T44" fmla="*/ 100 w 112"/>
                <a:gd name="T45" fmla="*/ 9 h 9"/>
                <a:gd name="T46" fmla="*/ 112 w 112"/>
                <a:gd name="T47" fmla="*/ 9 h 9"/>
                <a:gd name="T48" fmla="*/ 112 w 112"/>
                <a:gd name="T4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2" h="9">
                  <a:moveTo>
                    <a:pt x="11" y="0"/>
                  </a:moveTo>
                  <a:lnTo>
                    <a:pt x="0" y="0"/>
                  </a:lnTo>
                  <a:lnTo>
                    <a:pt x="0" y="9"/>
                  </a:lnTo>
                  <a:lnTo>
                    <a:pt x="11" y="9"/>
                  </a:lnTo>
                  <a:lnTo>
                    <a:pt x="11" y="0"/>
                  </a:lnTo>
                  <a:close/>
                  <a:moveTo>
                    <a:pt x="38" y="0"/>
                  </a:moveTo>
                  <a:lnTo>
                    <a:pt x="20" y="0"/>
                  </a:lnTo>
                  <a:lnTo>
                    <a:pt x="20" y="9"/>
                  </a:lnTo>
                  <a:lnTo>
                    <a:pt x="38" y="9"/>
                  </a:lnTo>
                  <a:lnTo>
                    <a:pt x="38" y="0"/>
                  </a:lnTo>
                  <a:close/>
                  <a:moveTo>
                    <a:pt x="64" y="0"/>
                  </a:moveTo>
                  <a:lnTo>
                    <a:pt x="47" y="0"/>
                  </a:lnTo>
                  <a:lnTo>
                    <a:pt x="47" y="9"/>
                  </a:lnTo>
                  <a:lnTo>
                    <a:pt x="64" y="9"/>
                  </a:lnTo>
                  <a:lnTo>
                    <a:pt x="64" y="0"/>
                  </a:lnTo>
                  <a:close/>
                  <a:moveTo>
                    <a:pt x="91" y="0"/>
                  </a:moveTo>
                  <a:lnTo>
                    <a:pt x="73" y="0"/>
                  </a:lnTo>
                  <a:lnTo>
                    <a:pt x="73" y="9"/>
                  </a:lnTo>
                  <a:lnTo>
                    <a:pt x="91" y="9"/>
                  </a:lnTo>
                  <a:lnTo>
                    <a:pt x="91" y="0"/>
                  </a:lnTo>
                  <a:close/>
                  <a:moveTo>
                    <a:pt x="112" y="0"/>
                  </a:moveTo>
                  <a:lnTo>
                    <a:pt x="100" y="0"/>
                  </a:lnTo>
                  <a:lnTo>
                    <a:pt x="100" y="9"/>
                  </a:lnTo>
                  <a:lnTo>
                    <a:pt x="112" y="9"/>
                  </a:lnTo>
                  <a:lnTo>
                    <a:pt x="112" y="0"/>
                  </a:lnTo>
                  <a:close/>
                </a:path>
              </a:pathLst>
            </a:custGeom>
            <a:solidFill>
              <a:srgbClr val="2087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9" name="Freeform 287">
              <a:extLst>
                <a:ext uri="{FF2B5EF4-FFF2-40B4-BE49-F238E27FC236}">
                  <a16:creationId xmlns:a16="http://schemas.microsoft.com/office/drawing/2014/main" xmlns="" id="{3755F1E3-A648-49F0-937E-7D7E5A2ED95F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942388" y="6294438"/>
              <a:ext cx="177800" cy="14288"/>
            </a:xfrm>
            <a:custGeom>
              <a:avLst/>
              <a:gdLst>
                <a:gd name="T0" fmla="*/ 11 w 112"/>
                <a:gd name="T1" fmla="*/ 0 h 9"/>
                <a:gd name="T2" fmla="*/ 0 w 112"/>
                <a:gd name="T3" fmla="*/ 0 h 9"/>
                <a:gd name="T4" fmla="*/ 0 w 112"/>
                <a:gd name="T5" fmla="*/ 9 h 9"/>
                <a:gd name="T6" fmla="*/ 11 w 112"/>
                <a:gd name="T7" fmla="*/ 9 h 9"/>
                <a:gd name="T8" fmla="*/ 11 w 112"/>
                <a:gd name="T9" fmla="*/ 0 h 9"/>
                <a:gd name="T10" fmla="*/ 38 w 112"/>
                <a:gd name="T11" fmla="*/ 0 h 9"/>
                <a:gd name="T12" fmla="*/ 20 w 112"/>
                <a:gd name="T13" fmla="*/ 0 h 9"/>
                <a:gd name="T14" fmla="*/ 20 w 112"/>
                <a:gd name="T15" fmla="*/ 9 h 9"/>
                <a:gd name="T16" fmla="*/ 38 w 112"/>
                <a:gd name="T17" fmla="*/ 9 h 9"/>
                <a:gd name="T18" fmla="*/ 38 w 112"/>
                <a:gd name="T19" fmla="*/ 0 h 9"/>
                <a:gd name="T20" fmla="*/ 64 w 112"/>
                <a:gd name="T21" fmla="*/ 0 h 9"/>
                <a:gd name="T22" fmla="*/ 47 w 112"/>
                <a:gd name="T23" fmla="*/ 0 h 9"/>
                <a:gd name="T24" fmla="*/ 47 w 112"/>
                <a:gd name="T25" fmla="*/ 9 h 9"/>
                <a:gd name="T26" fmla="*/ 64 w 112"/>
                <a:gd name="T27" fmla="*/ 9 h 9"/>
                <a:gd name="T28" fmla="*/ 64 w 112"/>
                <a:gd name="T29" fmla="*/ 0 h 9"/>
                <a:gd name="T30" fmla="*/ 91 w 112"/>
                <a:gd name="T31" fmla="*/ 0 h 9"/>
                <a:gd name="T32" fmla="*/ 73 w 112"/>
                <a:gd name="T33" fmla="*/ 0 h 9"/>
                <a:gd name="T34" fmla="*/ 73 w 112"/>
                <a:gd name="T35" fmla="*/ 9 h 9"/>
                <a:gd name="T36" fmla="*/ 91 w 112"/>
                <a:gd name="T37" fmla="*/ 9 h 9"/>
                <a:gd name="T38" fmla="*/ 91 w 112"/>
                <a:gd name="T39" fmla="*/ 0 h 9"/>
                <a:gd name="T40" fmla="*/ 112 w 112"/>
                <a:gd name="T41" fmla="*/ 0 h 9"/>
                <a:gd name="T42" fmla="*/ 100 w 112"/>
                <a:gd name="T43" fmla="*/ 0 h 9"/>
                <a:gd name="T44" fmla="*/ 100 w 112"/>
                <a:gd name="T45" fmla="*/ 9 h 9"/>
                <a:gd name="T46" fmla="*/ 112 w 112"/>
                <a:gd name="T47" fmla="*/ 9 h 9"/>
                <a:gd name="T48" fmla="*/ 112 w 112"/>
                <a:gd name="T4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2" h="9">
                  <a:moveTo>
                    <a:pt x="11" y="0"/>
                  </a:moveTo>
                  <a:lnTo>
                    <a:pt x="0" y="0"/>
                  </a:lnTo>
                  <a:lnTo>
                    <a:pt x="0" y="9"/>
                  </a:lnTo>
                  <a:lnTo>
                    <a:pt x="11" y="9"/>
                  </a:lnTo>
                  <a:lnTo>
                    <a:pt x="11" y="0"/>
                  </a:lnTo>
                  <a:moveTo>
                    <a:pt x="38" y="0"/>
                  </a:moveTo>
                  <a:lnTo>
                    <a:pt x="20" y="0"/>
                  </a:lnTo>
                  <a:lnTo>
                    <a:pt x="20" y="9"/>
                  </a:lnTo>
                  <a:lnTo>
                    <a:pt x="38" y="9"/>
                  </a:lnTo>
                  <a:lnTo>
                    <a:pt x="38" y="0"/>
                  </a:lnTo>
                  <a:moveTo>
                    <a:pt x="64" y="0"/>
                  </a:moveTo>
                  <a:lnTo>
                    <a:pt x="47" y="0"/>
                  </a:lnTo>
                  <a:lnTo>
                    <a:pt x="47" y="9"/>
                  </a:lnTo>
                  <a:lnTo>
                    <a:pt x="64" y="9"/>
                  </a:lnTo>
                  <a:lnTo>
                    <a:pt x="64" y="0"/>
                  </a:lnTo>
                  <a:moveTo>
                    <a:pt x="91" y="0"/>
                  </a:moveTo>
                  <a:lnTo>
                    <a:pt x="73" y="0"/>
                  </a:lnTo>
                  <a:lnTo>
                    <a:pt x="73" y="9"/>
                  </a:lnTo>
                  <a:lnTo>
                    <a:pt x="91" y="9"/>
                  </a:lnTo>
                  <a:lnTo>
                    <a:pt x="91" y="0"/>
                  </a:lnTo>
                  <a:moveTo>
                    <a:pt x="112" y="0"/>
                  </a:moveTo>
                  <a:lnTo>
                    <a:pt x="100" y="0"/>
                  </a:lnTo>
                  <a:lnTo>
                    <a:pt x="100" y="9"/>
                  </a:lnTo>
                  <a:lnTo>
                    <a:pt x="112" y="9"/>
                  </a:lnTo>
                  <a:lnTo>
                    <a:pt x="11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0" name="Rectangle 288">
              <a:extLst>
                <a:ext uri="{FF2B5EF4-FFF2-40B4-BE49-F238E27FC236}">
                  <a16:creationId xmlns:a16="http://schemas.microsoft.com/office/drawing/2014/main" xmlns="" id="{E049BD61-F998-4786-952C-14FBB9DB231D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043988" y="6294438"/>
              <a:ext cx="14288" cy="14288"/>
            </a:xfrm>
            <a:prstGeom prst="rect">
              <a:avLst/>
            </a:prstGeom>
            <a:solidFill>
              <a:srgbClr val="1F85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1" name="Rectangle 289">
              <a:extLst>
                <a:ext uri="{FF2B5EF4-FFF2-40B4-BE49-F238E27FC236}">
                  <a16:creationId xmlns:a16="http://schemas.microsoft.com/office/drawing/2014/main" xmlns="" id="{B8021E0B-2042-477A-8764-5BFBB3C6C1EB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043988" y="6294438"/>
              <a:ext cx="14288" cy="14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2" name="Rectangle 290">
              <a:extLst>
                <a:ext uri="{FF2B5EF4-FFF2-40B4-BE49-F238E27FC236}">
                  <a16:creationId xmlns:a16="http://schemas.microsoft.com/office/drawing/2014/main" xmlns="" id="{A829884B-4C1B-495A-AE1C-02BFF456141E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002713" y="6294438"/>
              <a:ext cx="14288" cy="14288"/>
            </a:xfrm>
            <a:prstGeom prst="rect">
              <a:avLst/>
            </a:prstGeom>
            <a:solidFill>
              <a:srgbClr val="1F85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3" name="Rectangle 291">
              <a:extLst>
                <a:ext uri="{FF2B5EF4-FFF2-40B4-BE49-F238E27FC236}">
                  <a16:creationId xmlns:a16="http://schemas.microsoft.com/office/drawing/2014/main" xmlns="" id="{86F98A1F-E9A7-47F4-AC19-63D922CB1A97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002713" y="6294438"/>
              <a:ext cx="14288" cy="14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4" name="Rectangle 292">
              <a:extLst>
                <a:ext uri="{FF2B5EF4-FFF2-40B4-BE49-F238E27FC236}">
                  <a16:creationId xmlns:a16="http://schemas.microsoft.com/office/drawing/2014/main" xmlns="" id="{01922839-366A-4E2D-B6D0-37914521AB2A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959850" y="6294438"/>
              <a:ext cx="14288" cy="14288"/>
            </a:xfrm>
            <a:prstGeom prst="rect">
              <a:avLst/>
            </a:prstGeom>
            <a:solidFill>
              <a:srgbClr val="1F85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5" name="Rectangle 293">
              <a:extLst>
                <a:ext uri="{FF2B5EF4-FFF2-40B4-BE49-F238E27FC236}">
                  <a16:creationId xmlns:a16="http://schemas.microsoft.com/office/drawing/2014/main" xmlns="" id="{4BFEA56A-DACA-4630-AE70-643FE73CA78C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959850" y="6294438"/>
              <a:ext cx="14288" cy="14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6" name="Rectangle 294">
              <a:extLst>
                <a:ext uri="{FF2B5EF4-FFF2-40B4-BE49-F238E27FC236}">
                  <a16:creationId xmlns:a16="http://schemas.microsoft.com/office/drawing/2014/main" xmlns="" id="{9FBCAAAA-8E9F-4BAF-93AB-C120ECB60488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086850" y="6294438"/>
              <a:ext cx="14288" cy="14288"/>
            </a:xfrm>
            <a:prstGeom prst="rect">
              <a:avLst/>
            </a:prstGeom>
            <a:solidFill>
              <a:srgbClr val="1F85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7" name="Rectangle 295">
              <a:extLst>
                <a:ext uri="{FF2B5EF4-FFF2-40B4-BE49-F238E27FC236}">
                  <a16:creationId xmlns:a16="http://schemas.microsoft.com/office/drawing/2014/main" xmlns="" id="{6944E3A7-3902-4B6F-BD31-18121191563B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086850" y="6294438"/>
              <a:ext cx="14288" cy="14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8" name="Rectangle 296">
              <a:extLst>
                <a:ext uri="{FF2B5EF4-FFF2-40B4-BE49-F238E27FC236}">
                  <a16:creationId xmlns:a16="http://schemas.microsoft.com/office/drawing/2014/main" xmlns="" id="{F64790C5-9703-4B9A-841E-475673637E74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940800" y="6172201"/>
              <a:ext cx="1588" cy="14288"/>
            </a:xfrm>
            <a:prstGeom prst="rect">
              <a:avLst/>
            </a:prstGeom>
            <a:solidFill>
              <a:srgbClr val="7AB9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9" name="Rectangle 297">
              <a:extLst>
                <a:ext uri="{FF2B5EF4-FFF2-40B4-BE49-F238E27FC236}">
                  <a16:creationId xmlns:a16="http://schemas.microsoft.com/office/drawing/2014/main" xmlns="" id="{6E966F1E-13B0-426E-A3FF-39E447D9BC0E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940800" y="6172201"/>
              <a:ext cx="1588" cy="14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0" name="Freeform 298">
              <a:extLst>
                <a:ext uri="{FF2B5EF4-FFF2-40B4-BE49-F238E27FC236}">
                  <a16:creationId xmlns:a16="http://schemas.microsoft.com/office/drawing/2014/main" xmlns="" id="{652B99D8-339E-4D35-9C9B-5F7FE9764316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942388" y="6172201"/>
              <a:ext cx="177800" cy="14288"/>
            </a:xfrm>
            <a:custGeom>
              <a:avLst/>
              <a:gdLst>
                <a:gd name="T0" fmla="*/ 11 w 112"/>
                <a:gd name="T1" fmla="*/ 0 h 9"/>
                <a:gd name="T2" fmla="*/ 0 w 112"/>
                <a:gd name="T3" fmla="*/ 0 h 9"/>
                <a:gd name="T4" fmla="*/ 0 w 112"/>
                <a:gd name="T5" fmla="*/ 9 h 9"/>
                <a:gd name="T6" fmla="*/ 11 w 112"/>
                <a:gd name="T7" fmla="*/ 9 h 9"/>
                <a:gd name="T8" fmla="*/ 11 w 112"/>
                <a:gd name="T9" fmla="*/ 0 h 9"/>
                <a:gd name="T10" fmla="*/ 38 w 112"/>
                <a:gd name="T11" fmla="*/ 0 h 9"/>
                <a:gd name="T12" fmla="*/ 20 w 112"/>
                <a:gd name="T13" fmla="*/ 0 h 9"/>
                <a:gd name="T14" fmla="*/ 20 w 112"/>
                <a:gd name="T15" fmla="*/ 9 h 9"/>
                <a:gd name="T16" fmla="*/ 38 w 112"/>
                <a:gd name="T17" fmla="*/ 9 h 9"/>
                <a:gd name="T18" fmla="*/ 38 w 112"/>
                <a:gd name="T19" fmla="*/ 0 h 9"/>
                <a:gd name="T20" fmla="*/ 64 w 112"/>
                <a:gd name="T21" fmla="*/ 0 h 9"/>
                <a:gd name="T22" fmla="*/ 47 w 112"/>
                <a:gd name="T23" fmla="*/ 0 h 9"/>
                <a:gd name="T24" fmla="*/ 47 w 112"/>
                <a:gd name="T25" fmla="*/ 9 h 9"/>
                <a:gd name="T26" fmla="*/ 64 w 112"/>
                <a:gd name="T27" fmla="*/ 9 h 9"/>
                <a:gd name="T28" fmla="*/ 64 w 112"/>
                <a:gd name="T29" fmla="*/ 0 h 9"/>
                <a:gd name="T30" fmla="*/ 91 w 112"/>
                <a:gd name="T31" fmla="*/ 0 h 9"/>
                <a:gd name="T32" fmla="*/ 73 w 112"/>
                <a:gd name="T33" fmla="*/ 0 h 9"/>
                <a:gd name="T34" fmla="*/ 73 w 112"/>
                <a:gd name="T35" fmla="*/ 9 h 9"/>
                <a:gd name="T36" fmla="*/ 91 w 112"/>
                <a:gd name="T37" fmla="*/ 9 h 9"/>
                <a:gd name="T38" fmla="*/ 91 w 112"/>
                <a:gd name="T39" fmla="*/ 0 h 9"/>
                <a:gd name="T40" fmla="*/ 112 w 112"/>
                <a:gd name="T41" fmla="*/ 0 h 9"/>
                <a:gd name="T42" fmla="*/ 100 w 112"/>
                <a:gd name="T43" fmla="*/ 0 h 9"/>
                <a:gd name="T44" fmla="*/ 100 w 112"/>
                <a:gd name="T45" fmla="*/ 9 h 9"/>
                <a:gd name="T46" fmla="*/ 112 w 112"/>
                <a:gd name="T47" fmla="*/ 9 h 9"/>
                <a:gd name="T48" fmla="*/ 112 w 112"/>
                <a:gd name="T4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2" h="9">
                  <a:moveTo>
                    <a:pt x="11" y="0"/>
                  </a:moveTo>
                  <a:lnTo>
                    <a:pt x="0" y="0"/>
                  </a:lnTo>
                  <a:lnTo>
                    <a:pt x="0" y="9"/>
                  </a:lnTo>
                  <a:lnTo>
                    <a:pt x="11" y="9"/>
                  </a:lnTo>
                  <a:lnTo>
                    <a:pt x="11" y="0"/>
                  </a:lnTo>
                  <a:close/>
                  <a:moveTo>
                    <a:pt x="38" y="0"/>
                  </a:moveTo>
                  <a:lnTo>
                    <a:pt x="20" y="0"/>
                  </a:lnTo>
                  <a:lnTo>
                    <a:pt x="20" y="9"/>
                  </a:lnTo>
                  <a:lnTo>
                    <a:pt x="38" y="9"/>
                  </a:lnTo>
                  <a:lnTo>
                    <a:pt x="38" y="0"/>
                  </a:lnTo>
                  <a:close/>
                  <a:moveTo>
                    <a:pt x="64" y="0"/>
                  </a:moveTo>
                  <a:lnTo>
                    <a:pt x="47" y="0"/>
                  </a:lnTo>
                  <a:lnTo>
                    <a:pt x="47" y="9"/>
                  </a:lnTo>
                  <a:lnTo>
                    <a:pt x="64" y="9"/>
                  </a:lnTo>
                  <a:lnTo>
                    <a:pt x="64" y="0"/>
                  </a:lnTo>
                  <a:close/>
                  <a:moveTo>
                    <a:pt x="91" y="0"/>
                  </a:moveTo>
                  <a:lnTo>
                    <a:pt x="73" y="0"/>
                  </a:lnTo>
                  <a:lnTo>
                    <a:pt x="73" y="9"/>
                  </a:lnTo>
                  <a:lnTo>
                    <a:pt x="91" y="9"/>
                  </a:lnTo>
                  <a:lnTo>
                    <a:pt x="91" y="0"/>
                  </a:lnTo>
                  <a:close/>
                  <a:moveTo>
                    <a:pt x="112" y="0"/>
                  </a:moveTo>
                  <a:lnTo>
                    <a:pt x="100" y="0"/>
                  </a:lnTo>
                  <a:lnTo>
                    <a:pt x="100" y="9"/>
                  </a:lnTo>
                  <a:lnTo>
                    <a:pt x="112" y="9"/>
                  </a:lnTo>
                  <a:lnTo>
                    <a:pt x="112" y="0"/>
                  </a:lnTo>
                  <a:close/>
                </a:path>
              </a:pathLst>
            </a:custGeom>
            <a:solidFill>
              <a:srgbClr val="2087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1" name="Freeform 299">
              <a:extLst>
                <a:ext uri="{FF2B5EF4-FFF2-40B4-BE49-F238E27FC236}">
                  <a16:creationId xmlns:a16="http://schemas.microsoft.com/office/drawing/2014/main" xmlns="" id="{2830B8D9-72CF-47E6-87B4-9B2AB8FCB89A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942388" y="6172201"/>
              <a:ext cx="177800" cy="14288"/>
            </a:xfrm>
            <a:custGeom>
              <a:avLst/>
              <a:gdLst>
                <a:gd name="T0" fmla="*/ 11 w 112"/>
                <a:gd name="T1" fmla="*/ 0 h 9"/>
                <a:gd name="T2" fmla="*/ 0 w 112"/>
                <a:gd name="T3" fmla="*/ 0 h 9"/>
                <a:gd name="T4" fmla="*/ 0 w 112"/>
                <a:gd name="T5" fmla="*/ 9 h 9"/>
                <a:gd name="T6" fmla="*/ 11 w 112"/>
                <a:gd name="T7" fmla="*/ 9 h 9"/>
                <a:gd name="T8" fmla="*/ 11 w 112"/>
                <a:gd name="T9" fmla="*/ 0 h 9"/>
                <a:gd name="T10" fmla="*/ 38 w 112"/>
                <a:gd name="T11" fmla="*/ 0 h 9"/>
                <a:gd name="T12" fmla="*/ 20 w 112"/>
                <a:gd name="T13" fmla="*/ 0 h 9"/>
                <a:gd name="T14" fmla="*/ 20 w 112"/>
                <a:gd name="T15" fmla="*/ 9 h 9"/>
                <a:gd name="T16" fmla="*/ 38 w 112"/>
                <a:gd name="T17" fmla="*/ 9 h 9"/>
                <a:gd name="T18" fmla="*/ 38 w 112"/>
                <a:gd name="T19" fmla="*/ 0 h 9"/>
                <a:gd name="T20" fmla="*/ 64 w 112"/>
                <a:gd name="T21" fmla="*/ 0 h 9"/>
                <a:gd name="T22" fmla="*/ 47 w 112"/>
                <a:gd name="T23" fmla="*/ 0 h 9"/>
                <a:gd name="T24" fmla="*/ 47 w 112"/>
                <a:gd name="T25" fmla="*/ 9 h 9"/>
                <a:gd name="T26" fmla="*/ 64 w 112"/>
                <a:gd name="T27" fmla="*/ 9 h 9"/>
                <a:gd name="T28" fmla="*/ 64 w 112"/>
                <a:gd name="T29" fmla="*/ 0 h 9"/>
                <a:gd name="T30" fmla="*/ 91 w 112"/>
                <a:gd name="T31" fmla="*/ 0 h 9"/>
                <a:gd name="T32" fmla="*/ 73 w 112"/>
                <a:gd name="T33" fmla="*/ 0 h 9"/>
                <a:gd name="T34" fmla="*/ 73 w 112"/>
                <a:gd name="T35" fmla="*/ 9 h 9"/>
                <a:gd name="T36" fmla="*/ 91 w 112"/>
                <a:gd name="T37" fmla="*/ 9 h 9"/>
                <a:gd name="T38" fmla="*/ 91 w 112"/>
                <a:gd name="T39" fmla="*/ 0 h 9"/>
                <a:gd name="T40" fmla="*/ 112 w 112"/>
                <a:gd name="T41" fmla="*/ 0 h 9"/>
                <a:gd name="T42" fmla="*/ 100 w 112"/>
                <a:gd name="T43" fmla="*/ 0 h 9"/>
                <a:gd name="T44" fmla="*/ 100 w 112"/>
                <a:gd name="T45" fmla="*/ 9 h 9"/>
                <a:gd name="T46" fmla="*/ 112 w 112"/>
                <a:gd name="T47" fmla="*/ 9 h 9"/>
                <a:gd name="T48" fmla="*/ 112 w 112"/>
                <a:gd name="T4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2" h="9">
                  <a:moveTo>
                    <a:pt x="11" y="0"/>
                  </a:moveTo>
                  <a:lnTo>
                    <a:pt x="0" y="0"/>
                  </a:lnTo>
                  <a:lnTo>
                    <a:pt x="0" y="9"/>
                  </a:lnTo>
                  <a:lnTo>
                    <a:pt x="11" y="9"/>
                  </a:lnTo>
                  <a:lnTo>
                    <a:pt x="11" y="0"/>
                  </a:lnTo>
                  <a:moveTo>
                    <a:pt x="38" y="0"/>
                  </a:moveTo>
                  <a:lnTo>
                    <a:pt x="20" y="0"/>
                  </a:lnTo>
                  <a:lnTo>
                    <a:pt x="20" y="9"/>
                  </a:lnTo>
                  <a:lnTo>
                    <a:pt x="38" y="9"/>
                  </a:lnTo>
                  <a:lnTo>
                    <a:pt x="38" y="0"/>
                  </a:lnTo>
                  <a:moveTo>
                    <a:pt x="64" y="0"/>
                  </a:moveTo>
                  <a:lnTo>
                    <a:pt x="47" y="0"/>
                  </a:lnTo>
                  <a:lnTo>
                    <a:pt x="47" y="9"/>
                  </a:lnTo>
                  <a:lnTo>
                    <a:pt x="64" y="9"/>
                  </a:lnTo>
                  <a:lnTo>
                    <a:pt x="64" y="0"/>
                  </a:lnTo>
                  <a:moveTo>
                    <a:pt x="91" y="0"/>
                  </a:moveTo>
                  <a:lnTo>
                    <a:pt x="73" y="0"/>
                  </a:lnTo>
                  <a:lnTo>
                    <a:pt x="73" y="9"/>
                  </a:lnTo>
                  <a:lnTo>
                    <a:pt x="91" y="9"/>
                  </a:lnTo>
                  <a:lnTo>
                    <a:pt x="91" y="0"/>
                  </a:lnTo>
                  <a:moveTo>
                    <a:pt x="112" y="0"/>
                  </a:moveTo>
                  <a:lnTo>
                    <a:pt x="100" y="0"/>
                  </a:lnTo>
                  <a:lnTo>
                    <a:pt x="100" y="9"/>
                  </a:lnTo>
                  <a:lnTo>
                    <a:pt x="112" y="9"/>
                  </a:lnTo>
                  <a:lnTo>
                    <a:pt x="11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2" name="Rectangle 300">
              <a:extLst>
                <a:ext uri="{FF2B5EF4-FFF2-40B4-BE49-F238E27FC236}">
                  <a16:creationId xmlns:a16="http://schemas.microsoft.com/office/drawing/2014/main" xmlns="" id="{E0EB2B50-C471-45BF-9E61-166CDA735F56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043988" y="6172201"/>
              <a:ext cx="14288" cy="14288"/>
            </a:xfrm>
            <a:prstGeom prst="rect">
              <a:avLst/>
            </a:prstGeom>
            <a:solidFill>
              <a:srgbClr val="1F85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3" name="Rectangle 301">
              <a:extLst>
                <a:ext uri="{FF2B5EF4-FFF2-40B4-BE49-F238E27FC236}">
                  <a16:creationId xmlns:a16="http://schemas.microsoft.com/office/drawing/2014/main" xmlns="" id="{CD85A991-9857-47B9-B14E-5C494706E650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043988" y="6172201"/>
              <a:ext cx="14288" cy="14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4" name="Rectangle 302">
              <a:extLst>
                <a:ext uri="{FF2B5EF4-FFF2-40B4-BE49-F238E27FC236}">
                  <a16:creationId xmlns:a16="http://schemas.microsoft.com/office/drawing/2014/main" xmlns="" id="{F6C3ABCB-D43F-46B8-916F-AC64FCA69D06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002713" y="6172201"/>
              <a:ext cx="14288" cy="14288"/>
            </a:xfrm>
            <a:prstGeom prst="rect">
              <a:avLst/>
            </a:prstGeom>
            <a:solidFill>
              <a:srgbClr val="1F85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5" name="Rectangle 303">
              <a:extLst>
                <a:ext uri="{FF2B5EF4-FFF2-40B4-BE49-F238E27FC236}">
                  <a16:creationId xmlns:a16="http://schemas.microsoft.com/office/drawing/2014/main" xmlns="" id="{EEE8737B-76AA-4AA0-8CEC-3737461F61C1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002713" y="6172201"/>
              <a:ext cx="14288" cy="14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6" name="Rectangle 304">
              <a:extLst>
                <a:ext uri="{FF2B5EF4-FFF2-40B4-BE49-F238E27FC236}">
                  <a16:creationId xmlns:a16="http://schemas.microsoft.com/office/drawing/2014/main" xmlns="" id="{37593733-F9DC-40A5-9557-CA4CEE2EAA3F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959850" y="6172201"/>
              <a:ext cx="14288" cy="14288"/>
            </a:xfrm>
            <a:prstGeom prst="rect">
              <a:avLst/>
            </a:prstGeom>
            <a:solidFill>
              <a:srgbClr val="1F85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7" name="Rectangle 305">
              <a:extLst>
                <a:ext uri="{FF2B5EF4-FFF2-40B4-BE49-F238E27FC236}">
                  <a16:creationId xmlns:a16="http://schemas.microsoft.com/office/drawing/2014/main" xmlns="" id="{BE01E89E-5047-4842-A4FB-1E0A82A184CC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959850" y="6172201"/>
              <a:ext cx="14288" cy="14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8" name="Rectangle 306">
              <a:extLst>
                <a:ext uri="{FF2B5EF4-FFF2-40B4-BE49-F238E27FC236}">
                  <a16:creationId xmlns:a16="http://schemas.microsoft.com/office/drawing/2014/main" xmlns="" id="{9855F496-7CB9-4314-90E4-3B16E867F048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086850" y="6172201"/>
              <a:ext cx="14288" cy="14288"/>
            </a:xfrm>
            <a:prstGeom prst="rect">
              <a:avLst/>
            </a:prstGeom>
            <a:solidFill>
              <a:srgbClr val="1F85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9" name="Rectangle 307">
              <a:extLst>
                <a:ext uri="{FF2B5EF4-FFF2-40B4-BE49-F238E27FC236}">
                  <a16:creationId xmlns:a16="http://schemas.microsoft.com/office/drawing/2014/main" xmlns="" id="{DEB51B5C-DA5B-4DD1-90AA-B3E204E6790C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086850" y="6172201"/>
              <a:ext cx="14288" cy="14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0" name="Rectangle 308">
              <a:extLst>
                <a:ext uri="{FF2B5EF4-FFF2-40B4-BE49-F238E27FC236}">
                  <a16:creationId xmlns:a16="http://schemas.microsoft.com/office/drawing/2014/main" xmlns="" id="{1F40DF22-9F8C-432E-92D9-3E15F9A4FEBC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940800" y="6253163"/>
              <a:ext cx="1588" cy="14288"/>
            </a:xfrm>
            <a:prstGeom prst="rect">
              <a:avLst/>
            </a:prstGeom>
            <a:solidFill>
              <a:srgbClr val="7AB9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1" name="Rectangle 309">
              <a:extLst>
                <a:ext uri="{FF2B5EF4-FFF2-40B4-BE49-F238E27FC236}">
                  <a16:creationId xmlns:a16="http://schemas.microsoft.com/office/drawing/2014/main" xmlns="" id="{BACE0511-44A6-4051-8979-B09E746B8EAA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940800" y="6253163"/>
              <a:ext cx="1588" cy="14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2" name="Freeform 310">
              <a:extLst>
                <a:ext uri="{FF2B5EF4-FFF2-40B4-BE49-F238E27FC236}">
                  <a16:creationId xmlns:a16="http://schemas.microsoft.com/office/drawing/2014/main" xmlns="" id="{6773FFEC-F548-45F6-AEA3-DF5E04BF3151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942388" y="6253163"/>
              <a:ext cx="177800" cy="14288"/>
            </a:xfrm>
            <a:custGeom>
              <a:avLst/>
              <a:gdLst>
                <a:gd name="T0" fmla="*/ 11 w 112"/>
                <a:gd name="T1" fmla="*/ 0 h 9"/>
                <a:gd name="T2" fmla="*/ 0 w 112"/>
                <a:gd name="T3" fmla="*/ 0 h 9"/>
                <a:gd name="T4" fmla="*/ 0 w 112"/>
                <a:gd name="T5" fmla="*/ 9 h 9"/>
                <a:gd name="T6" fmla="*/ 11 w 112"/>
                <a:gd name="T7" fmla="*/ 9 h 9"/>
                <a:gd name="T8" fmla="*/ 11 w 112"/>
                <a:gd name="T9" fmla="*/ 0 h 9"/>
                <a:gd name="T10" fmla="*/ 38 w 112"/>
                <a:gd name="T11" fmla="*/ 0 h 9"/>
                <a:gd name="T12" fmla="*/ 20 w 112"/>
                <a:gd name="T13" fmla="*/ 0 h 9"/>
                <a:gd name="T14" fmla="*/ 20 w 112"/>
                <a:gd name="T15" fmla="*/ 9 h 9"/>
                <a:gd name="T16" fmla="*/ 38 w 112"/>
                <a:gd name="T17" fmla="*/ 9 h 9"/>
                <a:gd name="T18" fmla="*/ 38 w 112"/>
                <a:gd name="T19" fmla="*/ 0 h 9"/>
                <a:gd name="T20" fmla="*/ 64 w 112"/>
                <a:gd name="T21" fmla="*/ 0 h 9"/>
                <a:gd name="T22" fmla="*/ 47 w 112"/>
                <a:gd name="T23" fmla="*/ 0 h 9"/>
                <a:gd name="T24" fmla="*/ 47 w 112"/>
                <a:gd name="T25" fmla="*/ 9 h 9"/>
                <a:gd name="T26" fmla="*/ 64 w 112"/>
                <a:gd name="T27" fmla="*/ 9 h 9"/>
                <a:gd name="T28" fmla="*/ 64 w 112"/>
                <a:gd name="T29" fmla="*/ 0 h 9"/>
                <a:gd name="T30" fmla="*/ 91 w 112"/>
                <a:gd name="T31" fmla="*/ 0 h 9"/>
                <a:gd name="T32" fmla="*/ 73 w 112"/>
                <a:gd name="T33" fmla="*/ 0 h 9"/>
                <a:gd name="T34" fmla="*/ 73 w 112"/>
                <a:gd name="T35" fmla="*/ 9 h 9"/>
                <a:gd name="T36" fmla="*/ 91 w 112"/>
                <a:gd name="T37" fmla="*/ 9 h 9"/>
                <a:gd name="T38" fmla="*/ 91 w 112"/>
                <a:gd name="T39" fmla="*/ 0 h 9"/>
                <a:gd name="T40" fmla="*/ 112 w 112"/>
                <a:gd name="T41" fmla="*/ 0 h 9"/>
                <a:gd name="T42" fmla="*/ 100 w 112"/>
                <a:gd name="T43" fmla="*/ 0 h 9"/>
                <a:gd name="T44" fmla="*/ 100 w 112"/>
                <a:gd name="T45" fmla="*/ 9 h 9"/>
                <a:gd name="T46" fmla="*/ 112 w 112"/>
                <a:gd name="T47" fmla="*/ 9 h 9"/>
                <a:gd name="T48" fmla="*/ 112 w 112"/>
                <a:gd name="T4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2" h="9">
                  <a:moveTo>
                    <a:pt x="11" y="0"/>
                  </a:moveTo>
                  <a:lnTo>
                    <a:pt x="0" y="0"/>
                  </a:lnTo>
                  <a:lnTo>
                    <a:pt x="0" y="9"/>
                  </a:lnTo>
                  <a:lnTo>
                    <a:pt x="11" y="9"/>
                  </a:lnTo>
                  <a:lnTo>
                    <a:pt x="11" y="0"/>
                  </a:lnTo>
                  <a:close/>
                  <a:moveTo>
                    <a:pt x="38" y="0"/>
                  </a:moveTo>
                  <a:lnTo>
                    <a:pt x="20" y="0"/>
                  </a:lnTo>
                  <a:lnTo>
                    <a:pt x="20" y="9"/>
                  </a:lnTo>
                  <a:lnTo>
                    <a:pt x="38" y="9"/>
                  </a:lnTo>
                  <a:lnTo>
                    <a:pt x="38" y="0"/>
                  </a:lnTo>
                  <a:close/>
                  <a:moveTo>
                    <a:pt x="64" y="0"/>
                  </a:moveTo>
                  <a:lnTo>
                    <a:pt x="47" y="0"/>
                  </a:lnTo>
                  <a:lnTo>
                    <a:pt x="47" y="9"/>
                  </a:lnTo>
                  <a:lnTo>
                    <a:pt x="64" y="9"/>
                  </a:lnTo>
                  <a:lnTo>
                    <a:pt x="64" y="0"/>
                  </a:lnTo>
                  <a:close/>
                  <a:moveTo>
                    <a:pt x="91" y="0"/>
                  </a:moveTo>
                  <a:lnTo>
                    <a:pt x="73" y="0"/>
                  </a:lnTo>
                  <a:lnTo>
                    <a:pt x="73" y="9"/>
                  </a:lnTo>
                  <a:lnTo>
                    <a:pt x="91" y="9"/>
                  </a:lnTo>
                  <a:lnTo>
                    <a:pt x="91" y="0"/>
                  </a:lnTo>
                  <a:close/>
                  <a:moveTo>
                    <a:pt x="112" y="0"/>
                  </a:moveTo>
                  <a:lnTo>
                    <a:pt x="100" y="0"/>
                  </a:lnTo>
                  <a:lnTo>
                    <a:pt x="100" y="9"/>
                  </a:lnTo>
                  <a:lnTo>
                    <a:pt x="112" y="9"/>
                  </a:lnTo>
                  <a:lnTo>
                    <a:pt x="112" y="0"/>
                  </a:lnTo>
                  <a:close/>
                </a:path>
              </a:pathLst>
            </a:custGeom>
            <a:solidFill>
              <a:srgbClr val="2087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3" name="Freeform 311">
              <a:extLst>
                <a:ext uri="{FF2B5EF4-FFF2-40B4-BE49-F238E27FC236}">
                  <a16:creationId xmlns:a16="http://schemas.microsoft.com/office/drawing/2014/main" xmlns="" id="{F3339604-D136-4C38-8C46-9E109D6F6DDF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942388" y="6253163"/>
              <a:ext cx="177800" cy="14288"/>
            </a:xfrm>
            <a:custGeom>
              <a:avLst/>
              <a:gdLst>
                <a:gd name="T0" fmla="*/ 11 w 112"/>
                <a:gd name="T1" fmla="*/ 0 h 9"/>
                <a:gd name="T2" fmla="*/ 0 w 112"/>
                <a:gd name="T3" fmla="*/ 0 h 9"/>
                <a:gd name="T4" fmla="*/ 0 w 112"/>
                <a:gd name="T5" fmla="*/ 9 h 9"/>
                <a:gd name="T6" fmla="*/ 11 w 112"/>
                <a:gd name="T7" fmla="*/ 9 h 9"/>
                <a:gd name="T8" fmla="*/ 11 w 112"/>
                <a:gd name="T9" fmla="*/ 0 h 9"/>
                <a:gd name="T10" fmla="*/ 38 w 112"/>
                <a:gd name="T11" fmla="*/ 0 h 9"/>
                <a:gd name="T12" fmla="*/ 20 w 112"/>
                <a:gd name="T13" fmla="*/ 0 h 9"/>
                <a:gd name="T14" fmla="*/ 20 w 112"/>
                <a:gd name="T15" fmla="*/ 9 h 9"/>
                <a:gd name="T16" fmla="*/ 38 w 112"/>
                <a:gd name="T17" fmla="*/ 9 h 9"/>
                <a:gd name="T18" fmla="*/ 38 w 112"/>
                <a:gd name="T19" fmla="*/ 0 h 9"/>
                <a:gd name="T20" fmla="*/ 64 w 112"/>
                <a:gd name="T21" fmla="*/ 0 h 9"/>
                <a:gd name="T22" fmla="*/ 47 w 112"/>
                <a:gd name="T23" fmla="*/ 0 h 9"/>
                <a:gd name="T24" fmla="*/ 47 w 112"/>
                <a:gd name="T25" fmla="*/ 9 h 9"/>
                <a:gd name="T26" fmla="*/ 64 w 112"/>
                <a:gd name="T27" fmla="*/ 9 h 9"/>
                <a:gd name="T28" fmla="*/ 64 w 112"/>
                <a:gd name="T29" fmla="*/ 0 h 9"/>
                <a:gd name="T30" fmla="*/ 91 w 112"/>
                <a:gd name="T31" fmla="*/ 0 h 9"/>
                <a:gd name="T32" fmla="*/ 73 w 112"/>
                <a:gd name="T33" fmla="*/ 0 h 9"/>
                <a:gd name="T34" fmla="*/ 73 w 112"/>
                <a:gd name="T35" fmla="*/ 9 h 9"/>
                <a:gd name="T36" fmla="*/ 91 w 112"/>
                <a:gd name="T37" fmla="*/ 9 h 9"/>
                <a:gd name="T38" fmla="*/ 91 w 112"/>
                <a:gd name="T39" fmla="*/ 0 h 9"/>
                <a:gd name="T40" fmla="*/ 112 w 112"/>
                <a:gd name="T41" fmla="*/ 0 h 9"/>
                <a:gd name="T42" fmla="*/ 100 w 112"/>
                <a:gd name="T43" fmla="*/ 0 h 9"/>
                <a:gd name="T44" fmla="*/ 100 w 112"/>
                <a:gd name="T45" fmla="*/ 9 h 9"/>
                <a:gd name="T46" fmla="*/ 112 w 112"/>
                <a:gd name="T47" fmla="*/ 9 h 9"/>
                <a:gd name="T48" fmla="*/ 112 w 112"/>
                <a:gd name="T4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2" h="9">
                  <a:moveTo>
                    <a:pt x="11" y="0"/>
                  </a:moveTo>
                  <a:lnTo>
                    <a:pt x="0" y="0"/>
                  </a:lnTo>
                  <a:lnTo>
                    <a:pt x="0" y="9"/>
                  </a:lnTo>
                  <a:lnTo>
                    <a:pt x="11" y="9"/>
                  </a:lnTo>
                  <a:lnTo>
                    <a:pt x="11" y="0"/>
                  </a:lnTo>
                  <a:moveTo>
                    <a:pt x="38" y="0"/>
                  </a:moveTo>
                  <a:lnTo>
                    <a:pt x="20" y="0"/>
                  </a:lnTo>
                  <a:lnTo>
                    <a:pt x="20" y="9"/>
                  </a:lnTo>
                  <a:lnTo>
                    <a:pt x="38" y="9"/>
                  </a:lnTo>
                  <a:lnTo>
                    <a:pt x="38" y="0"/>
                  </a:lnTo>
                  <a:moveTo>
                    <a:pt x="64" y="0"/>
                  </a:moveTo>
                  <a:lnTo>
                    <a:pt x="47" y="0"/>
                  </a:lnTo>
                  <a:lnTo>
                    <a:pt x="47" y="9"/>
                  </a:lnTo>
                  <a:lnTo>
                    <a:pt x="64" y="9"/>
                  </a:lnTo>
                  <a:lnTo>
                    <a:pt x="64" y="0"/>
                  </a:lnTo>
                  <a:moveTo>
                    <a:pt x="91" y="0"/>
                  </a:moveTo>
                  <a:lnTo>
                    <a:pt x="73" y="0"/>
                  </a:lnTo>
                  <a:lnTo>
                    <a:pt x="73" y="9"/>
                  </a:lnTo>
                  <a:lnTo>
                    <a:pt x="91" y="9"/>
                  </a:lnTo>
                  <a:lnTo>
                    <a:pt x="91" y="0"/>
                  </a:lnTo>
                  <a:moveTo>
                    <a:pt x="112" y="0"/>
                  </a:moveTo>
                  <a:lnTo>
                    <a:pt x="100" y="0"/>
                  </a:lnTo>
                  <a:lnTo>
                    <a:pt x="100" y="9"/>
                  </a:lnTo>
                  <a:lnTo>
                    <a:pt x="112" y="9"/>
                  </a:lnTo>
                  <a:lnTo>
                    <a:pt x="11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4" name="Rectangle 312">
              <a:extLst>
                <a:ext uri="{FF2B5EF4-FFF2-40B4-BE49-F238E27FC236}">
                  <a16:creationId xmlns:a16="http://schemas.microsoft.com/office/drawing/2014/main" xmlns="" id="{15AD5748-70D2-4DD3-89D6-EBA5A631A50D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043988" y="6253163"/>
              <a:ext cx="14288" cy="14288"/>
            </a:xfrm>
            <a:prstGeom prst="rect">
              <a:avLst/>
            </a:prstGeom>
            <a:solidFill>
              <a:srgbClr val="1F85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5" name="Rectangle 313">
              <a:extLst>
                <a:ext uri="{FF2B5EF4-FFF2-40B4-BE49-F238E27FC236}">
                  <a16:creationId xmlns:a16="http://schemas.microsoft.com/office/drawing/2014/main" xmlns="" id="{CE4AF75D-57A2-4C68-899E-CBA7695B56F8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043988" y="6253163"/>
              <a:ext cx="14288" cy="14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6" name="Rectangle 314">
              <a:extLst>
                <a:ext uri="{FF2B5EF4-FFF2-40B4-BE49-F238E27FC236}">
                  <a16:creationId xmlns:a16="http://schemas.microsoft.com/office/drawing/2014/main" xmlns="" id="{4D7C35A6-9749-4788-8019-593707093D11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002713" y="6253163"/>
              <a:ext cx="14288" cy="14288"/>
            </a:xfrm>
            <a:prstGeom prst="rect">
              <a:avLst/>
            </a:prstGeom>
            <a:solidFill>
              <a:srgbClr val="1F85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7" name="Rectangle 315">
              <a:extLst>
                <a:ext uri="{FF2B5EF4-FFF2-40B4-BE49-F238E27FC236}">
                  <a16:creationId xmlns:a16="http://schemas.microsoft.com/office/drawing/2014/main" xmlns="" id="{6148A81A-E16B-4496-8D46-3C2D16B61D8B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002713" y="6253163"/>
              <a:ext cx="14288" cy="14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8" name="Rectangle 316">
              <a:extLst>
                <a:ext uri="{FF2B5EF4-FFF2-40B4-BE49-F238E27FC236}">
                  <a16:creationId xmlns:a16="http://schemas.microsoft.com/office/drawing/2014/main" xmlns="" id="{6D0D2AC7-3196-4FF7-8567-4986529C0325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959850" y="6253163"/>
              <a:ext cx="14288" cy="14288"/>
            </a:xfrm>
            <a:prstGeom prst="rect">
              <a:avLst/>
            </a:prstGeom>
            <a:solidFill>
              <a:srgbClr val="1F85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9" name="Rectangle 317">
              <a:extLst>
                <a:ext uri="{FF2B5EF4-FFF2-40B4-BE49-F238E27FC236}">
                  <a16:creationId xmlns:a16="http://schemas.microsoft.com/office/drawing/2014/main" xmlns="" id="{BCA0E33C-F200-44A3-86A7-9BA4EDE16FC9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959850" y="6253163"/>
              <a:ext cx="14288" cy="14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0" name="Rectangle 318">
              <a:extLst>
                <a:ext uri="{FF2B5EF4-FFF2-40B4-BE49-F238E27FC236}">
                  <a16:creationId xmlns:a16="http://schemas.microsoft.com/office/drawing/2014/main" xmlns="" id="{68D47EE9-F497-478B-942E-5AA6A49E1AF6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086850" y="6253163"/>
              <a:ext cx="14288" cy="14288"/>
            </a:xfrm>
            <a:prstGeom prst="rect">
              <a:avLst/>
            </a:prstGeom>
            <a:solidFill>
              <a:srgbClr val="1F85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1" name="Rectangle 319">
              <a:extLst>
                <a:ext uri="{FF2B5EF4-FFF2-40B4-BE49-F238E27FC236}">
                  <a16:creationId xmlns:a16="http://schemas.microsoft.com/office/drawing/2014/main" xmlns="" id="{9BF254DC-1F20-44EA-8B68-41DC9D05ED79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086850" y="6253163"/>
              <a:ext cx="14288" cy="14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2" name="Rectangle 320">
              <a:extLst>
                <a:ext uri="{FF2B5EF4-FFF2-40B4-BE49-F238E27FC236}">
                  <a16:creationId xmlns:a16="http://schemas.microsoft.com/office/drawing/2014/main" xmlns="" id="{6138E15F-8E9C-4733-A601-65FC8FE6CAB4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940800" y="6213476"/>
              <a:ext cx="1588" cy="14288"/>
            </a:xfrm>
            <a:prstGeom prst="rect">
              <a:avLst/>
            </a:prstGeom>
            <a:solidFill>
              <a:srgbClr val="7AB9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3" name="Rectangle 321">
              <a:extLst>
                <a:ext uri="{FF2B5EF4-FFF2-40B4-BE49-F238E27FC236}">
                  <a16:creationId xmlns:a16="http://schemas.microsoft.com/office/drawing/2014/main" xmlns="" id="{BFAC2E46-8DD3-460D-A42F-6ACBBC7BF27A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940800" y="6213476"/>
              <a:ext cx="1588" cy="14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4" name="Freeform 322">
              <a:extLst>
                <a:ext uri="{FF2B5EF4-FFF2-40B4-BE49-F238E27FC236}">
                  <a16:creationId xmlns:a16="http://schemas.microsoft.com/office/drawing/2014/main" xmlns="" id="{4A3615A4-0CDF-4134-8326-D09B70F9A8F3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942388" y="6213476"/>
              <a:ext cx="177800" cy="14288"/>
            </a:xfrm>
            <a:custGeom>
              <a:avLst/>
              <a:gdLst>
                <a:gd name="T0" fmla="*/ 11 w 112"/>
                <a:gd name="T1" fmla="*/ 0 h 9"/>
                <a:gd name="T2" fmla="*/ 0 w 112"/>
                <a:gd name="T3" fmla="*/ 0 h 9"/>
                <a:gd name="T4" fmla="*/ 0 w 112"/>
                <a:gd name="T5" fmla="*/ 9 h 9"/>
                <a:gd name="T6" fmla="*/ 11 w 112"/>
                <a:gd name="T7" fmla="*/ 9 h 9"/>
                <a:gd name="T8" fmla="*/ 11 w 112"/>
                <a:gd name="T9" fmla="*/ 0 h 9"/>
                <a:gd name="T10" fmla="*/ 38 w 112"/>
                <a:gd name="T11" fmla="*/ 0 h 9"/>
                <a:gd name="T12" fmla="*/ 20 w 112"/>
                <a:gd name="T13" fmla="*/ 0 h 9"/>
                <a:gd name="T14" fmla="*/ 20 w 112"/>
                <a:gd name="T15" fmla="*/ 9 h 9"/>
                <a:gd name="T16" fmla="*/ 38 w 112"/>
                <a:gd name="T17" fmla="*/ 9 h 9"/>
                <a:gd name="T18" fmla="*/ 38 w 112"/>
                <a:gd name="T19" fmla="*/ 0 h 9"/>
                <a:gd name="T20" fmla="*/ 64 w 112"/>
                <a:gd name="T21" fmla="*/ 0 h 9"/>
                <a:gd name="T22" fmla="*/ 47 w 112"/>
                <a:gd name="T23" fmla="*/ 0 h 9"/>
                <a:gd name="T24" fmla="*/ 47 w 112"/>
                <a:gd name="T25" fmla="*/ 9 h 9"/>
                <a:gd name="T26" fmla="*/ 64 w 112"/>
                <a:gd name="T27" fmla="*/ 9 h 9"/>
                <a:gd name="T28" fmla="*/ 64 w 112"/>
                <a:gd name="T29" fmla="*/ 0 h 9"/>
                <a:gd name="T30" fmla="*/ 91 w 112"/>
                <a:gd name="T31" fmla="*/ 0 h 9"/>
                <a:gd name="T32" fmla="*/ 73 w 112"/>
                <a:gd name="T33" fmla="*/ 0 h 9"/>
                <a:gd name="T34" fmla="*/ 73 w 112"/>
                <a:gd name="T35" fmla="*/ 9 h 9"/>
                <a:gd name="T36" fmla="*/ 91 w 112"/>
                <a:gd name="T37" fmla="*/ 9 h 9"/>
                <a:gd name="T38" fmla="*/ 91 w 112"/>
                <a:gd name="T39" fmla="*/ 0 h 9"/>
                <a:gd name="T40" fmla="*/ 112 w 112"/>
                <a:gd name="T41" fmla="*/ 0 h 9"/>
                <a:gd name="T42" fmla="*/ 100 w 112"/>
                <a:gd name="T43" fmla="*/ 0 h 9"/>
                <a:gd name="T44" fmla="*/ 100 w 112"/>
                <a:gd name="T45" fmla="*/ 9 h 9"/>
                <a:gd name="T46" fmla="*/ 112 w 112"/>
                <a:gd name="T47" fmla="*/ 9 h 9"/>
                <a:gd name="T48" fmla="*/ 112 w 112"/>
                <a:gd name="T4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2" h="9">
                  <a:moveTo>
                    <a:pt x="11" y="0"/>
                  </a:moveTo>
                  <a:lnTo>
                    <a:pt x="0" y="0"/>
                  </a:lnTo>
                  <a:lnTo>
                    <a:pt x="0" y="9"/>
                  </a:lnTo>
                  <a:lnTo>
                    <a:pt x="11" y="9"/>
                  </a:lnTo>
                  <a:lnTo>
                    <a:pt x="11" y="0"/>
                  </a:lnTo>
                  <a:close/>
                  <a:moveTo>
                    <a:pt x="38" y="0"/>
                  </a:moveTo>
                  <a:lnTo>
                    <a:pt x="20" y="0"/>
                  </a:lnTo>
                  <a:lnTo>
                    <a:pt x="20" y="9"/>
                  </a:lnTo>
                  <a:lnTo>
                    <a:pt x="38" y="9"/>
                  </a:lnTo>
                  <a:lnTo>
                    <a:pt x="38" y="0"/>
                  </a:lnTo>
                  <a:close/>
                  <a:moveTo>
                    <a:pt x="64" y="0"/>
                  </a:moveTo>
                  <a:lnTo>
                    <a:pt x="47" y="0"/>
                  </a:lnTo>
                  <a:lnTo>
                    <a:pt x="47" y="9"/>
                  </a:lnTo>
                  <a:lnTo>
                    <a:pt x="64" y="9"/>
                  </a:lnTo>
                  <a:lnTo>
                    <a:pt x="64" y="0"/>
                  </a:lnTo>
                  <a:close/>
                  <a:moveTo>
                    <a:pt x="91" y="0"/>
                  </a:moveTo>
                  <a:lnTo>
                    <a:pt x="73" y="0"/>
                  </a:lnTo>
                  <a:lnTo>
                    <a:pt x="73" y="9"/>
                  </a:lnTo>
                  <a:lnTo>
                    <a:pt x="91" y="9"/>
                  </a:lnTo>
                  <a:lnTo>
                    <a:pt x="91" y="0"/>
                  </a:lnTo>
                  <a:close/>
                  <a:moveTo>
                    <a:pt x="112" y="0"/>
                  </a:moveTo>
                  <a:lnTo>
                    <a:pt x="100" y="0"/>
                  </a:lnTo>
                  <a:lnTo>
                    <a:pt x="100" y="9"/>
                  </a:lnTo>
                  <a:lnTo>
                    <a:pt x="112" y="9"/>
                  </a:lnTo>
                  <a:lnTo>
                    <a:pt x="112" y="0"/>
                  </a:lnTo>
                  <a:close/>
                </a:path>
              </a:pathLst>
            </a:custGeom>
            <a:solidFill>
              <a:srgbClr val="2087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5" name="Freeform 323">
              <a:extLst>
                <a:ext uri="{FF2B5EF4-FFF2-40B4-BE49-F238E27FC236}">
                  <a16:creationId xmlns:a16="http://schemas.microsoft.com/office/drawing/2014/main" xmlns="" id="{92940AED-EB32-48E1-A44A-E632D38E194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942388" y="6213476"/>
              <a:ext cx="177800" cy="14288"/>
            </a:xfrm>
            <a:custGeom>
              <a:avLst/>
              <a:gdLst>
                <a:gd name="T0" fmla="*/ 11 w 112"/>
                <a:gd name="T1" fmla="*/ 0 h 9"/>
                <a:gd name="T2" fmla="*/ 0 w 112"/>
                <a:gd name="T3" fmla="*/ 0 h 9"/>
                <a:gd name="T4" fmla="*/ 0 w 112"/>
                <a:gd name="T5" fmla="*/ 9 h 9"/>
                <a:gd name="T6" fmla="*/ 11 w 112"/>
                <a:gd name="T7" fmla="*/ 9 h 9"/>
                <a:gd name="T8" fmla="*/ 11 w 112"/>
                <a:gd name="T9" fmla="*/ 0 h 9"/>
                <a:gd name="T10" fmla="*/ 38 w 112"/>
                <a:gd name="T11" fmla="*/ 0 h 9"/>
                <a:gd name="T12" fmla="*/ 20 w 112"/>
                <a:gd name="T13" fmla="*/ 0 h 9"/>
                <a:gd name="T14" fmla="*/ 20 w 112"/>
                <a:gd name="T15" fmla="*/ 9 h 9"/>
                <a:gd name="T16" fmla="*/ 38 w 112"/>
                <a:gd name="T17" fmla="*/ 9 h 9"/>
                <a:gd name="T18" fmla="*/ 38 w 112"/>
                <a:gd name="T19" fmla="*/ 0 h 9"/>
                <a:gd name="T20" fmla="*/ 64 w 112"/>
                <a:gd name="T21" fmla="*/ 0 h 9"/>
                <a:gd name="T22" fmla="*/ 47 w 112"/>
                <a:gd name="T23" fmla="*/ 0 h 9"/>
                <a:gd name="T24" fmla="*/ 47 w 112"/>
                <a:gd name="T25" fmla="*/ 9 h 9"/>
                <a:gd name="T26" fmla="*/ 64 w 112"/>
                <a:gd name="T27" fmla="*/ 9 h 9"/>
                <a:gd name="T28" fmla="*/ 64 w 112"/>
                <a:gd name="T29" fmla="*/ 0 h 9"/>
                <a:gd name="T30" fmla="*/ 91 w 112"/>
                <a:gd name="T31" fmla="*/ 0 h 9"/>
                <a:gd name="T32" fmla="*/ 73 w 112"/>
                <a:gd name="T33" fmla="*/ 0 h 9"/>
                <a:gd name="T34" fmla="*/ 73 w 112"/>
                <a:gd name="T35" fmla="*/ 9 h 9"/>
                <a:gd name="T36" fmla="*/ 91 w 112"/>
                <a:gd name="T37" fmla="*/ 9 h 9"/>
                <a:gd name="T38" fmla="*/ 91 w 112"/>
                <a:gd name="T39" fmla="*/ 0 h 9"/>
                <a:gd name="T40" fmla="*/ 112 w 112"/>
                <a:gd name="T41" fmla="*/ 0 h 9"/>
                <a:gd name="T42" fmla="*/ 100 w 112"/>
                <a:gd name="T43" fmla="*/ 0 h 9"/>
                <a:gd name="T44" fmla="*/ 100 w 112"/>
                <a:gd name="T45" fmla="*/ 9 h 9"/>
                <a:gd name="T46" fmla="*/ 112 w 112"/>
                <a:gd name="T47" fmla="*/ 9 h 9"/>
                <a:gd name="T48" fmla="*/ 112 w 112"/>
                <a:gd name="T4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2" h="9">
                  <a:moveTo>
                    <a:pt x="11" y="0"/>
                  </a:moveTo>
                  <a:lnTo>
                    <a:pt x="0" y="0"/>
                  </a:lnTo>
                  <a:lnTo>
                    <a:pt x="0" y="9"/>
                  </a:lnTo>
                  <a:lnTo>
                    <a:pt x="11" y="9"/>
                  </a:lnTo>
                  <a:lnTo>
                    <a:pt x="11" y="0"/>
                  </a:lnTo>
                  <a:moveTo>
                    <a:pt x="38" y="0"/>
                  </a:moveTo>
                  <a:lnTo>
                    <a:pt x="20" y="0"/>
                  </a:lnTo>
                  <a:lnTo>
                    <a:pt x="20" y="9"/>
                  </a:lnTo>
                  <a:lnTo>
                    <a:pt x="38" y="9"/>
                  </a:lnTo>
                  <a:lnTo>
                    <a:pt x="38" y="0"/>
                  </a:lnTo>
                  <a:moveTo>
                    <a:pt x="64" y="0"/>
                  </a:moveTo>
                  <a:lnTo>
                    <a:pt x="47" y="0"/>
                  </a:lnTo>
                  <a:lnTo>
                    <a:pt x="47" y="9"/>
                  </a:lnTo>
                  <a:lnTo>
                    <a:pt x="64" y="9"/>
                  </a:lnTo>
                  <a:lnTo>
                    <a:pt x="64" y="0"/>
                  </a:lnTo>
                  <a:moveTo>
                    <a:pt x="91" y="0"/>
                  </a:moveTo>
                  <a:lnTo>
                    <a:pt x="73" y="0"/>
                  </a:lnTo>
                  <a:lnTo>
                    <a:pt x="73" y="9"/>
                  </a:lnTo>
                  <a:lnTo>
                    <a:pt x="91" y="9"/>
                  </a:lnTo>
                  <a:lnTo>
                    <a:pt x="91" y="0"/>
                  </a:lnTo>
                  <a:moveTo>
                    <a:pt x="112" y="0"/>
                  </a:moveTo>
                  <a:lnTo>
                    <a:pt x="100" y="0"/>
                  </a:lnTo>
                  <a:lnTo>
                    <a:pt x="100" y="9"/>
                  </a:lnTo>
                  <a:lnTo>
                    <a:pt x="112" y="9"/>
                  </a:lnTo>
                  <a:lnTo>
                    <a:pt x="11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6" name="Rectangle 324">
              <a:extLst>
                <a:ext uri="{FF2B5EF4-FFF2-40B4-BE49-F238E27FC236}">
                  <a16:creationId xmlns:a16="http://schemas.microsoft.com/office/drawing/2014/main" xmlns="" id="{F8D92480-AF22-4B36-951F-0EF91C5F7268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043988" y="6213476"/>
              <a:ext cx="14288" cy="14288"/>
            </a:xfrm>
            <a:prstGeom prst="rect">
              <a:avLst/>
            </a:prstGeom>
            <a:solidFill>
              <a:srgbClr val="1F85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7" name="Rectangle 325">
              <a:extLst>
                <a:ext uri="{FF2B5EF4-FFF2-40B4-BE49-F238E27FC236}">
                  <a16:creationId xmlns:a16="http://schemas.microsoft.com/office/drawing/2014/main" xmlns="" id="{CF0A534C-D2E0-4EB7-9F86-C5481EB44864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043988" y="6213476"/>
              <a:ext cx="14288" cy="14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8" name="Rectangle 326">
              <a:extLst>
                <a:ext uri="{FF2B5EF4-FFF2-40B4-BE49-F238E27FC236}">
                  <a16:creationId xmlns:a16="http://schemas.microsoft.com/office/drawing/2014/main" xmlns="" id="{BCB19E1E-1654-4808-B24D-C6F16B467C3F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002713" y="6213476"/>
              <a:ext cx="14288" cy="14288"/>
            </a:xfrm>
            <a:prstGeom prst="rect">
              <a:avLst/>
            </a:prstGeom>
            <a:solidFill>
              <a:srgbClr val="1F85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9" name="Rectangle 327">
              <a:extLst>
                <a:ext uri="{FF2B5EF4-FFF2-40B4-BE49-F238E27FC236}">
                  <a16:creationId xmlns:a16="http://schemas.microsoft.com/office/drawing/2014/main" xmlns="" id="{754144A1-3E8A-48B7-965F-7586FB37F804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002713" y="6213476"/>
              <a:ext cx="14288" cy="14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0" name="Rectangle 328">
              <a:extLst>
                <a:ext uri="{FF2B5EF4-FFF2-40B4-BE49-F238E27FC236}">
                  <a16:creationId xmlns:a16="http://schemas.microsoft.com/office/drawing/2014/main" xmlns="" id="{DC0246FA-3200-4D80-888D-2BDBFA54C9F2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959850" y="6213476"/>
              <a:ext cx="14288" cy="14288"/>
            </a:xfrm>
            <a:prstGeom prst="rect">
              <a:avLst/>
            </a:prstGeom>
            <a:solidFill>
              <a:srgbClr val="1F85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1" name="Rectangle 329">
              <a:extLst>
                <a:ext uri="{FF2B5EF4-FFF2-40B4-BE49-F238E27FC236}">
                  <a16:creationId xmlns:a16="http://schemas.microsoft.com/office/drawing/2014/main" xmlns="" id="{A0F9025A-D823-4771-B035-1BE38815AB2C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959850" y="6213476"/>
              <a:ext cx="14288" cy="14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2" name="Rectangle 330">
              <a:extLst>
                <a:ext uri="{FF2B5EF4-FFF2-40B4-BE49-F238E27FC236}">
                  <a16:creationId xmlns:a16="http://schemas.microsoft.com/office/drawing/2014/main" xmlns="" id="{97AD7F9E-0926-410A-9BDE-91FB253C80B9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086850" y="6213476"/>
              <a:ext cx="14288" cy="14288"/>
            </a:xfrm>
            <a:prstGeom prst="rect">
              <a:avLst/>
            </a:prstGeom>
            <a:solidFill>
              <a:srgbClr val="1F85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3" name="Rectangle 331">
              <a:extLst>
                <a:ext uri="{FF2B5EF4-FFF2-40B4-BE49-F238E27FC236}">
                  <a16:creationId xmlns:a16="http://schemas.microsoft.com/office/drawing/2014/main" xmlns="" id="{BEBDC16A-7D7D-410F-B36A-42285638A757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086850" y="6213476"/>
              <a:ext cx="14288" cy="14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4" name="Rectangle 332">
              <a:extLst>
                <a:ext uri="{FF2B5EF4-FFF2-40B4-BE49-F238E27FC236}">
                  <a16:creationId xmlns:a16="http://schemas.microsoft.com/office/drawing/2014/main" xmlns="" id="{3FBB26A5-F45E-474A-AA5D-F0B11D7D8049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043988" y="5521326"/>
              <a:ext cx="14288" cy="1588"/>
            </a:xfrm>
            <a:prstGeom prst="rect">
              <a:avLst/>
            </a:prstGeom>
            <a:solidFill>
              <a:srgbClr val="76AE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5" name="Rectangle 333">
              <a:extLst>
                <a:ext uri="{FF2B5EF4-FFF2-40B4-BE49-F238E27FC236}">
                  <a16:creationId xmlns:a16="http://schemas.microsoft.com/office/drawing/2014/main" xmlns="" id="{596F8BA7-09AF-4149-BF58-2DCCCF855D0A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043988" y="5521326"/>
              <a:ext cx="14288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6" name="Freeform 334">
              <a:extLst>
                <a:ext uri="{FF2B5EF4-FFF2-40B4-BE49-F238E27FC236}">
                  <a16:creationId xmlns:a16="http://schemas.microsoft.com/office/drawing/2014/main" xmlns="" id="{FBC850A3-8C0F-4C3E-87BD-7E21E13326D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043988" y="5521326"/>
              <a:ext cx="14288" cy="419100"/>
            </a:xfrm>
            <a:custGeom>
              <a:avLst/>
              <a:gdLst>
                <a:gd name="T0" fmla="*/ 9 w 9"/>
                <a:gd name="T1" fmla="*/ 0 h 264"/>
                <a:gd name="T2" fmla="*/ 0 w 9"/>
                <a:gd name="T3" fmla="*/ 0 h 264"/>
                <a:gd name="T4" fmla="*/ 0 w 9"/>
                <a:gd name="T5" fmla="*/ 264 h 264"/>
                <a:gd name="T6" fmla="*/ 9 w 9"/>
                <a:gd name="T7" fmla="*/ 264 h 264"/>
                <a:gd name="T8" fmla="*/ 9 w 9"/>
                <a:gd name="T9" fmla="*/ 264 h 264"/>
                <a:gd name="T10" fmla="*/ 9 w 9"/>
                <a:gd name="T11" fmla="*/ 0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264">
                  <a:moveTo>
                    <a:pt x="9" y="0"/>
                  </a:moveTo>
                  <a:lnTo>
                    <a:pt x="0" y="0"/>
                  </a:lnTo>
                  <a:lnTo>
                    <a:pt x="0" y="264"/>
                  </a:lnTo>
                  <a:lnTo>
                    <a:pt x="9" y="264"/>
                  </a:lnTo>
                  <a:lnTo>
                    <a:pt x="9" y="264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1D7C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7" name="Freeform 335">
              <a:extLst>
                <a:ext uri="{FF2B5EF4-FFF2-40B4-BE49-F238E27FC236}">
                  <a16:creationId xmlns:a16="http://schemas.microsoft.com/office/drawing/2014/main" xmlns="" id="{7E984D2C-CB81-49D7-9833-92E11461A80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043988" y="5521326"/>
              <a:ext cx="14288" cy="419100"/>
            </a:xfrm>
            <a:custGeom>
              <a:avLst/>
              <a:gdLst>
                <a:gd name="T0" fmla="*/ 9 w 9"/>
                <a:gd name="T1" fmla="*/ 0 h 264"/>
                <a:gd name="T2" fmla="*/ 0 w 9"/>
                <a:gd name="T3" fmla="*/ 0 h 264"/>
                <a:gd name="T4" fmla="*/ 0 w 9"/>
                <a:gd name="T5" fmla="*/ 264 h 264"/>
                <a:gd name="T6" fmla="*/ 9 w 9"/>
                <a:gd name="T7" fmla="*/ 264 h 264"/>
                <a:gd name="T8" fmla="*/ 9 w 9"/>
                <a:gd name="T9" fmla="*/ 264 h 264"/>
                <a:gd name="T10" fmla="*/ 9 w 9"/>
                <a:gd name="T11" fmla="*/ 0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264">
                  <a:moveTo>
                    <a:pt x="9" y="0"/>
                  </a:moveTo>
                  <a:lnTo>
                    <a:pt x="0" y="0"/>
                  </a:lnTo>
                  <a:lnTo>
                    <a:pt x="0" y="264"/>
                  </a:lnTo>
                  <a:lnTo>
                    <a:pt x="9" y="264"/>
                  </a:lnTo>
                  <a:lnTo>
                    <a:pt x="9" y="264"/>
                  </a:lnTo>
                  <a:lnTo>
                    <a:pt x="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8" name="Rectangle 336">
              <a:extLst>
                <a:ext uri="{FF2B5EF4-FFF2-40B4-BE49-F238E27FC236}">
                  <a16:creationId xmlns:a16="http://schemas.microsoft.com/office/drawing/2014/main" xmlns="" id="{F5F0ECAB-E9F1-4AF0-A1E8-6E1CAE716062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043988" y="5940426"/>
              <a:ext cx="14288" cy="1588"/>
            </a:xfrm>
            <a:prstGeom prst="rect">
              <a:avLst/>
            </a:prstGeom>
            <a:solidFill>
              <a:srgbClr val="1C7A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9" name="Rectangle 337">
              <a:extLst>
                <a:ext uri="{FF2B5EF4-FFF2-40B4-BE49-F238E27FC236}">
                  <a16:creationId xmlns:a16="http://schemas.microsoft.com/office/drawing/2014/main" xmlns="" id="{69D3D930-7C21-4C7B-AE55-D8963D1C5797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043988" y="5940426"/>
              <a:ext cx="14288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0" name="Rectangle 338">
              <a:extLst>
                <a:ext uri="{FF2B5EF4-FFF2-40B4-BE49-F238E27FC236}">
                  <a16:creationId xmlns:a16="http://schemas.microsoft.com/office/drawing/2014/main" xmlns="" id="{AC48A18A-2002-45F7-9427-CF1A7F0BDEBB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002713" y="5521326"/>
              <a:ext cx="14288" cy="1588"/>
            </a:xfrm>
            <a:prstGeom prst="rect">
              <a:avLst/>
            </a:prstGeom>
            <a:solidFill>
              <a:srgbClr val="76AE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1" name="Rectangle 339">
              <a:extLst>
                <a:ext uri="{FF2B5EF4-FFF2-40B4-BE49-F238E27FC236}">
                  <a16:creationId xmlns:a16="http://schemas.microsoft.com/office/drawing/2014/main" xmlns="" id="{B51C00B9-CED6-415A-B56C-A9BF4DBDBA04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002713" y="5521326"/>
              <a:ext cx="14288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2" name="Freeform 340">
              <a:extLst>
                <a:ext uri="{FF2B5EF4-FFF2-40B4-BE49-F238E27FC236}">
                  <a16:creationId xmlns:a16="http://schemas.microsoft.com/office/drawing/2014/main" xmlns="" id="{0FD7C23E-F4EF-4991-9953-59B3384550D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002713" y="5521326"/>
              <a:ext cx="14288" cy="419100"/>
            </a:xfrm>
            <a:custGeom>
              <a:avLst/>
              <a:gdLst>
                <a:gd name="T0" fmla="*/ 9 w 9"/>
                <a:gd name="T1" fmla="*/ 0 h 264"/>
                <a:gd name="T2" fmla="*/ 0 w 9"/>
                <a:gd name="T3" fmla="*/ 0 h 264"/>
                <a:gd name="T4" fmla="*/ 0 w 9"/>
                <a:gd name="T5" fmla="*/ 264 h 264"/>
                <a:gd name="T6" fmla="*/ 9 w 9"/>
                <a:gd name="T7" fmla="*/ 264 h 264"/>
                <a:gd name="T8" fmla="*/ 9 w 9"/>
                <a:gd name="T9" fmla="*/ 264 h 264"/>
                <a:gd name="T10" fmla="*/ 9 w 9"/>
                <a:gd name="T11" fmla="*/ 0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264">
                  <a:moveTo>
                    <a:pt x="9" y="0"/>
                  </a:moveTo>
                  <a:lnTo>
                    <a:pt x="0" y="0"/>
                  </a:lnTo>
                  <a:lnTo>
                    <a:pt x="0" y="264"/>
                  </a:lnTo>
                  <a:lnTo>
                    <a:pt x="9" y="264"/>
                  </a:lnTo>
                  <a:lnTo>
                    <a:pt x="9" y="264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1D7C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3" name="Freeform 341">
              <a:extLst>
                <a:ext uri="{FF2B5EF4-FFF2-40B4-BE49-F238E27FC236}">
                  <a16:creationId xmlns:a16="http://schemas.microsoft.com/office/drawing/2014/main" xmlns="" id="{DB9E745A-4E46-44C6-8200-6B382F37125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002713" y="5521326"/>
              <a:ext cx="14288" cy="419100"/>
            </a:xfrm>
            <a:custGeom>
              <a:avLst/>
              <a:gdLst>
                <a:gd name="T0" fmla="*/ 9 w 9"/>
                <a:gd name="T1" fmla="*/ 0 h 264"/>
                <a:gd name="T2" fmla="*/ 0 w 9"/>
                <a:gd name="T3" fmla="*/ 0 h 264"/>
                <a:gd name="T4" fmla="*/ 0 w 9"/>
                <a:gd name="T5" fmla="*/ 264 h 264"/>
                <a:gd name="T6" fmla="*/ 9 w 9"/>
                <a:gd name="T7" fmla="*/ 264 h 264"/>
                <a:gd name="T8" fmla="*/ 9 w 9"/>
                <a:gd name="T9" fmla="*/ 264 h 264"/>
                <a:gd name="T10" fmla="*/ 9 w 9"/>
                <a:gd name="T11" fmla="*/ 0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264">
                  <a:moveTo>
                    <a:pt x="9" y="0"/>
                  </a:moveTo>
                  <a:lnTo>
                    <a:pt x="0" y="0"/>
                  </a:lnTo>
                  <a:lnTo>
                    <a:pt x="0" y="264"/>
                  </a:lnTo>
                  <a:lnTo>
                    <a:pt x="9" y="264"/>
                  </a:lnTo>
                  <a:lnTo>
                    <a:pt x="9" y="264"/>
                  </a:lnTo>
                  <a:lnTo>
                    <a:pt x="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4" name="Rectangle 342">
              <a:extLst>
                <a:ext uri="{FF2B5EF4-FFF2-40B4-BE49-F238E27FC236}">
                  <a16:creationId xmlns:a16="http://schemas.microsoft.com/office/drawing/2014/main" xmlns="" id="{095FA0F5-5ED4-4285-90A0-A9A2DB44E653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002713" y="5940426"/>
              <a:ext cx="14288" cy="1588"/>
            </a:xfrm>
            <a:prstGeom prst="rect">
              <a:avLst/>
            </a:prstGeom>
            <a:solidFill>
              <a:srgbClr val="1C7A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5" name="Rectangle 343">
              <a:extLst>
                <a:ext uri="{FF2B5EF4-FFF2-40B4-BE49-F238E27FC236}">
                  <a16:creationId xmlns:a16="http://schemas.microsoft.com/office/drawing/2014/main" xmlns="" id="{FE0C8816-2EAA-427B-A50B-6C714E5E9296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002713" y="5940426"/>
              <a:ext cx="14288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6" name="Rectangle 344">
              <a:extLst>
                <a:ext uri="{FF2B5EF4-FFF2-40B4-BE49-F238E27FC236}">
                  <a16:creationId xmlns:a16="http://schemas.microsoft.com/office/drawing/2014/main" xmlns="" id="{309F0D95-194C-4336-9F81-0A220E5C844A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959850" y="5521326"/>
              <a:ext cx="14288" cy="1588"/>
            </a:xfrm>
            <a:prstGeom prst="rect">
              <a:avLst/>
            </a:prstGeom>
            <a:solidFill>
              <a:srgbClr val="76AE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7" name="Rectangle 345">
              <a:extLst>
                <a:ext uri="{FF2B5EF4-FFF2-40B4-BE49-F238E27FC236}">
                  <a16:creationId xmlns:a16="http://schemas.microsoft.com/office/drawing/2014/main" xmlns="" id="{EE6879E4-A646-47A3-AB8A-621EB42E87D2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959850" y="5521326"/>
              <a:ext cx="14288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8" name="Freeform 346">
              <a:extLst>
                <a:ext uri="{FF2B5EF4-FFF2-40B4-BE49-F238E27FC236}">
                  <a16:creationId xmlns:a16="http://schemas.microsoft.com/office/drawing/2014/main" xmlns="" id="{AF0893AD-0CF0-4BC6-B29F-B0C63944FB6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959850" y="5521326"/>
              <a:ext cx="14288" cy="419100"/>
            </a:xfrm>
            <a:custGeom>
              <a:avLst/>
              <a:gdLst>
                <a:gd name="T0" fmla="*/ 9 w 9"/>
                <a:gd name="T1" fmla="*/ 0 h 264"/>
                <a:gd name="T2" fmla="*/ 0 w 9"/>
                <a:gd name="T3" fmla="*/ 0 h 264"/>
                <a:gd name="T4" fmla="*/ 0 w 9"/>
                <a:gd name="T5" fmla="*/ 264 h 264"/>
                <a:gd name="T6" fmla="*/ 9 w 9"/>
                <a:gd name="T7" fmla="*/ 264 h 264"/>
                <a:gd name="T8" fmla="*/ 9 w 9"/>
                <a:gd name="T9" fmla="*/ 264 h 264"/>
                <a:gd name="T10" fmla="*/ 9 w 9"/>
                <a:gd name="T11" fmla="*/ 0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264">
                  <a:moveTo>
                    <a:pt x="9" y="0"/>
                  </a:moveTo>
                  <a:lnTo>
                    <a:pt x="0" y="0"/>
                  </a:lnTo>
                  <a:lnTo>
                    <a:pt x="0" y="264"/>
                  </a:lnTo>
                  <a:lnTo>
                    <a:pt x="9" y="264"/>
                  </a:lnTo>
                  <a:lnTo>
                    <a:pt x="9" y="264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1D7C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9" name="Freeform 347">
              <a:extLst>
                <a:ext uri="{FF2B5EF4-FFF2-40B4-BE49-F238E27FC236}">
                  <a16:creationId xmlns:a16="http://schemas.microsoft.com/office/drawing/2014/main" xmlns="" id="{01A79FA8-859A-46E7-A715-7138F0ADD30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959850" y="5521326"/>
              <a:ext cx="14288" cy="419100"/>
            </a:xfrm>
            <a:custGeom>
              <a:avLst/>
              <a:gdLst>
                <a:gd name="T0" fmla="*/ 9 w 9"/>
                <a:gd name="T1" fmla="*/ 0 h 264"/>
                <a:gd name="T2" fmla="*/ 0 w 9"/>
                <a:gd name="T3" fmla="*/ 0 h 264"/>
                <a:gd name="T4" fmla="*/ 0 w 9"/>
                <a:gd name="T5" fmla="*/ 264 h 264"/>
                <a:gd name="T6" fmla="*/ 9 w 9"/>
                <a:gd name="T7" fmla="*/ 264 h 264"/>
                <a:gd name="T8" fmla="*/ 9 w 9"/>
                <a:gd name="T9" fmla="*/ 264 h 264"/>
                <a:gd name="T10" fmla="*/ 9 w 9"/>
                <a:gd name="T11" fmla="*/ 0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264">
                  <a:moveTo>
                    <a:pt x="9" y="0"/>
                  </a:moveTo>
                  <a:lnTo>
                    <a:pt x="0" y="0"/>
                  </a:lnTo>
                  <a:lnTo>
                    <a:pt x="0" y="264"/>
                  </a:lnTo>
                  <a:lnTo>
                    <a:pt x="9" y="264"/>
                  </a:lnTo>
                  <a:lnTo>
                    <a:pt x="9" y="264"/>
                  </a:lnTo>
                  <a:lnTo>
                    <a:pt x="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0" name="Rectangle 348">
              <a:extLst>
                <a:ext uri="{FF2B5EF4-FFF2-40B4-BE49-F238E27FC236}">
                  <a16:creationId xmlns:a16="http://schemas.microsoft.com/office/drawing/2014/main" xmlns="" id="{08689330-B0E5-4D5A-AB91-8F104E4236AD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959850" y="5940426"/>
              <a:ext cx="14288" cy="1588"/>
            </a:xfrm>
            <a:prstGeom prst="rect">
              <a:avLst/>
            </a:prstGeom>
            <a:solidFill>
              <a:srgbClr val="1C7A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1" name="Rectangle 349">
              <a:extLst>
                <a:ext uri="{FF2B5EF4-FFF2-40B4-BE49-F238E27FC236}">
                  <a16:creationId xmlns:a16="http://schemas.microsoft.com/office/drawing/2014/main" xmlns="" id="{C075665C-78C5-4F9D-9FD6-4072EC9BA7D3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959850" y="5940426"/>
              <a:ext cx="14288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2" name="Rectangle 350">
              <a:extLst>
                <a:ext uri="{FF2B5EF4-FFF2-40B4-BE49-F238E27FC236}">
                  <a16:creationId xmlns:a16="http://schemas.microsoft.com/office/drawing/2014/main" xmlns="" id="{424679E4-CA00-441E-84F0-E5652AA53C65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086850" y="5521326"/>
              <a:ext cx="14288" cy="1588"/>
            </a:xfrm>
            <a:prstGeom prst="rect">
              <a:avLst/>
            </a:prstGeom>
            <a:solidFill>
              <a:srgbClr val="76AE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3" name="Rectangle 351">
              <a:extLst>
                <a:ext uri="{FF2B5EF4-FFF2-40B4-BE49-F238E27FC236}">
                  <a16:creationId xmlns:a16="http://schemas.microsoft.com/office/drawing/2014/main" xmlns="" id="{5FB070AD-D2BC-48AD-BAC9-3DA39EAB16F2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086850" y="5521326"/>
              <a:ext cx="14288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4" name="Freeform 352">
              <a:extLst>
                <a:ext uri="{FF2B5EF4-FFF2-40B4-BE49-F238E27FC236}">
                  <a16:creationId xmlns:a16="http://schemas.microsoft.com/office/drawing/2014/main" xmlns="" id="{A9419F30-74F3-4C8F-9B79-6A71481D9DE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086850" y="5521326"/>
              <a:ext cx="14288" cy="419100"/>
            </a:xfrm>
            <a:custGeom>
              <a:avLst/>
              <a:gdLst>
                <a:gd name="T0" fmla="*/ 9 w 9"/>
                <a:gd name="T1" fmla="*/ 0 h 264"/>
                <a:gd name="T2" fmla="*/ 0 w 9"/>
                <a:gd name="T3" fmla="*/ 0 h 264"/>
                <a:gd name="T4" fmla="*/ 0 w 9"/>
                <a:gd name="T5" fmla="*/ 264 h 264"/>
                <a:gd name="T6" fmla="*/ 9 w 9"/>
                <a:gd name="T7" fmla="*/ 264 h 264"/>
                <a:gd name="T8" fmla="*/ 9 w 9"/>
                <a:gd name="T9" fmla="*/ 264 h 264"/>
                <a:gd name="T10" fmla="*/ 9 w 9"/>
                <a:gd name="T11" fmla="*/ 0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264">
                  <a:moveTo>
                    <a:pt x="9" y="0"/>
                  </a:moveTo>
                  <a:lnTo>
                    <a:pt x="0" y="0"/>
                  </a:lnTo>
                  <a:lnTo>
                    <a:pt x="0" y="264"/>
                  </a:lnTo>
                  <a:lnTo>
                    <a:pt x="9" y="264"/>
                  </a:lnTo>
                  <a:lnTo>
                    <a:pt x="9" y="264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1D7C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5" name="Freeform 353">
              <a:extLst>
                <a:ext uri="{FF2B5EF4-FFF2-40B4-BE49-F238E27FC236}">
                  <a16:creationId xmlns:a16="http://schemas.microsoft.com/office/drawing/2014/main" xmlns="" id="{BA39C22F-4646-4900-A781-3D2DCBD20C8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086850" y="5521326"/>
              <a:ext cx="14288" cy="419100"/>
            </a:xfrm>
            <a:custGeom>
              <a:avLst/>
              <a:gdLst>
                <a:gd name="T0" fmla="*/ 9 w 9"/>
                <a:gd name="T1" fmla="*/ 0 h 264"/>
                <a:gd name="T2" fmla="*/ 0 w 9"/>
                <a:gd name="T3" fmla="*/ 0 h 264"/>
                <a:gd name="T4" fmla="*/ 0 w 9"/>
                <a:gd name="T5" fmla="*/ 264 h 264"/>
                <a:gd name="T6" fmla="*/ 9 w 9"/>
                <a:gd name="T7" fmla="*/ 264 h 264"/>
                <a:gd name="T8" fmla="*/ 9 w 9"/>
                <a:gd name="T9" fmla="*/ 264 h 264"/>
                <a:gd name="T10" fmla="*/ 9 w 9"/>
                <a:gd name="T11" fmla="*/ 0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264">
                  <a:moveTo>
                    <a:pt x="9" y="0"/>
                  </a:moveTo>
                  <a:lnTo>
                    <a:pt x="0" y="0"/>
                  </a:lnTo>
                  <a:lnTo>
                    <a:pt x="0" y="264"/>
                  </a:lnTo>
                  <a:lnTo>
                    <a:pt x="9" y="264"/>
                  </a:lnTo>
                  <a:lnTo>
                    <a:pt x="9" y="264"/>
                  </a:lnTo>
                  <a:lnTo>
                    <a:pt x="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6" name="Rectangle 354">
              <a:extLst>
                <a:ext uri="{FF2B5EF4-FFF2-40B4-BE49-F238E27FC236}">
                  <a16:creationId xmlns:a16="http://schemas.microsoft.com/office/drawing/2014/main" xmlns="" id="{7FB0CEC5-F5F8-42C5-9E8C-BCCEAB2D2020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086850" y="5940426"/>
              <a:ext cx="14288" cy="1588"/>
            </a:xfrm>
            <a:prstGeom prst="rect">
              <a:avLst/>
            </a:prstGeom>
            <a:solidFill>
              <a:srgbClr val="1C7A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7" name="Rectangle 355">
              <a:extLst>
                <a:ext uri="{FF2B5EF4-FFF2-40B4-BE49-F238E27FC236}">
                  <a16:creationId xmlns:a16="http://schemas.microsoft.com/office/drawing/2014/main" xmlns="" id="{434B6F10-F36D-4DDC-ADEB-DC4177A4335E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086850" y="5940426"/>
              <a:ext cx="14288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8" name="Rectangle 356">
              <a:extLst>
                <a:ext uri="{FF2B5EF4-FFF2-40B4-BE49-F238E27FC236}">
                  <a16:creationId xmlns:a16="http://schemas.microsoft.com/office/drawing/2014/main" xmlns="" id="{943087C1-1BE5-4ECD-94FE-905F24273281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940800" y="5630863"/>
              <a:ext cx="179388" cy="14288"/>
            </a:xfrm>
            <a:prstGeom prst="rect">
              <a:avLst/>
            </a:prstGeom>
            <a:solidFill>
              <a:srgbClr val="218B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9" name="Rectangle 357">
              <a:extLst>
                <a:ext uri="{FF2B5EF4-FFF2-40B4-BE49-F238E27FC236}">
                  <a16:creationId xmlns:a16="http://schemas.microsoft.com/office/drawing/2014/main" xmlns="" id="{959162A8-15E4-40D7-9736-9D27DC30C9BE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940800" y="5672138"/>
              <a:ext cx="179388" cy="14288"/>
            </a:xfrm>
            <a:prstGeom prst="rect">
              <a:avLst/>
            </a:prstGeom>
            <a:solidFill>
              <a:srgbClr val="218B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0" name="Rectangle 358">
              <a:extLst>
                <a:ext uri="{FF2B5EF4-FFF2-40B4-BE49-F238E27FC236}">
                  <a16:creationId xmlns:a16="http://schemas.microsoft.com/office/drawing/2014/main" xmlns="" id="{62DB150C-16A3-4D2F-9AFE-D22D88DF706E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940800" y="5591176"/>
              <a:ext cx="179388" cy="14288"/>
            </a:xfrm>
            <a:prstGeom prst="rect">
              <a:avLst/>
            </a:prstGeom>
            <a:solidFill>
              <a:srgbClr val="218B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1" name="Rectangle 359">
              <a:extLst>
                <a:ext uri="{FF2B5EF4-FFF2-40B4-BE49-F238E27FC236}">
                  <a16:creationId xmlns:a16="http://schemas.microsoft.com/office/drawing/2014/main" xmlns="" id="{692D82B0-B165-4BA5-B454-281061B10147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940800" y="5549901"/>
              <a:ext cx="179388" cy="14288"/>
            </a:xfrm>
            <a:prstGeom prst="rect">
              <a:avLst/>
            </a:prstGeom>
            <a:solidFill>
              <a:srgbClr val="218B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2" name="Rectangle 360">
              <a:extLst>
                <a:ext uri="{FF2B5EF4-FFF2-40B4-BE49-F238E27FC236}">
                  <a16:creationId xmlns:a16="http://schemas.microsoft.com/office/drawing/2014/main" xmlns="" id="{8C2BD8C1-006E-4450-BA55-ED46B166CCB2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940800" y="5713413"/>
              <a:ext cx="179388" cy="14288"/>
            </a:xfrm>
            <a:prstGeom prst="rect">
              <a:avLst/>
            </a:prstGeom>
            <a:solidFill>
              <a:srgbClr val="218B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3" name="Rectangle 361">
              <a:extLst>
                <a:ext uri="{FF2B5EF4-FFF2-40B4-BE49-F238E27FC236}">
                  <a16:creationId xmlns:a16="http://schemas.microsoft.com/office/drawing/2014/main" xmlns="" id="{5BFD307A-FFC9-45DA-BFA1-37336DB2A45E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940800" y="5875338"/>
              <a:ext cx="179388" cy="14288"/>
            </a:xfrm>
            <a:prstGeom prst="rect">
              <a:avLst/>
            </a:prstGeom>
            <a:solidFill>
              <a:srgbClr val="218B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4" name="Rectangle 362">
              <a:extLst>
                <a:ext uri="{FF2B5EF4-FFF2-40B4-BE49-F238E27FC236}">
                  <a16:creationId xmlns:a16="http://schemas.microsoft.com/office/drawing/2014/main" xmlns="" id="{84518628-371F-4D18-997B-23ED58626F24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940800" y="5911851"/>
              <a:ext cx="179388" cy="14288"/>
            </a:xfrm>
            <a:prstGeom prst="rect">
              <a:avLst/>
            </a:prstGeom>
            <a:solidFill>
              <a:srgbClr val="218B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5" name="Rectangle 363">
              <a:extLst>
                <a:ext uri="{FF2B5EF4-FFF2-40B4-BE49-F238E27FC236}">
                  <a16:creationId xmlns:a16="http://schemas.microsoft.com/office/drawing/2014/main" xmlns="" id="{BD57FFA0-A453-4457-A8B2-431D63F09A3E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940800" y="5938838"/>
              <a:ext cx="179388" cy="14288"/>
            </a:xfrm>
            <a:prstGeom prst="rect">
              <a:avLst/>
            </a:prstGeom>
            <a:solidFill>
              <a:srgbClr val="218B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6" name="Rectangle 364">
              <a:extLst>
                <a:ext uri="{FF2B5EF4-FFF2-40B4-BE49-F238E27FC236}">
                  <a16:creationId xmlns:a16="http://schemas.microsoft.com/office/drawing/2014/main" xmlns="" id="{BBDC5932-D826-4EF1-8500-7489722F19F8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940800" y="5753101"/>
              <a:ext cx="179388" cy="14288"/>
            </a:xfrm>
            <a:prstGeom prst="rect">
              <a:avLst/>
            </a:prstGeom>
            <a:solidFill>
              <a:srgbClr val="218B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7" name="Rectangle 365">
              <a:extLst>
                <a:ext uri="{FF2B5EF4-FFF2-40B4-BE49-F238E27FC236}">
                  <a16:creationId xmlns:a16="http://schemas.microsoft.com/office/drawing/2014/main" xmlns="" id="{9908C327-2DAD-4859-BC6F-26A78AF13FA7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940800" y="5834063"/>
              <a:ext cx="179388" cy="15875"/>
            </a:xfrm>
            <a:prstGeom prst="rect">
              <a:avLst/>
            </a:prstGeom>
            <a:solidFill>
              <a:srgbClr val="218B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8" name="Rectangle 366">
              <a:extLst>
                <a:ext uri="{FF2B5EF4-FFF2-40B4-BE49-F238E27FC236}">
                  <a16:creationId xmlns:a16="http://schemas.microsoft.com/office/drawing/2014/main" xmlns="" id="{88FBA969-5E87-47E0-B15C-F48EDFF998F2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940800" y="5794376"/>
              <a:ext cx="179388" cy="14288"/>
            </a:xfrm>
            <a:prstGeom prst="rect">
              <a:avLst/>
            </a:prstGeom>
            <a:solidFill>
              <a:srgbClr val="218B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9" name="Rectangle 367">
              <a:extLst>
                <a:ext uri="{FF2B5EF4-FFF2-40B4-BE49-F238E27FC236}">
                  <a16:creationId xmlns:a16="http://schemas.microsoft.com/office/drawing/2014/main" xmlns="" id="{B6C794A3-C8C8-4A3B-8FAB-ED1FB78FBD99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120188" y="5521326"/>
              <a:ext cx="169863" cy="835025"/>
            </a:xfrm>
            <a:prstGeom prst="rect">
              <a:avLst/>
            </a:prstGeom>
            <a:solidFill>
              <a:srgbClr val="075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0" name="Freeform 382">
              <a:extLst>
                <a:ext uri="{FF2B5EF4-FFF2-40B4-BE49-F238E27FC236}">
                  <a16:creationId xmlns:a16="http://schemas.microsoft.com/office/drawing/2014/main" xmlns="" id="{7D176378-49CC-45D2-869A-66D80C2F2F7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394825" y="5073651"/>
              <a:ext cx="142875" cy="508000"/>
            </a:xfrm>
            <a:custGeom>
              <a:avLst/>
              <a:gdLst>
                <a:gd name="T0" fmla="*/ 90 w 90"/>
                <a:gd name="T1" fmla="*/ 109 h 320"/>
                <a:gd name="T2" fmla="*/ 45 w 90"/>
                <a:gd name="T3" fmla="*/ 0 h 320"/>
                <a:gd name="T4" fmla="*/ 0 w 90"/>
                <a:gd name="T5" fmla="*/ 109 h 320"/>
                <a:gd name="T6" fmla="*/ 33 w 90"/>
                <a:gd name="T7" fmla="*/ 109 h 320"/>
                <a:gd name="T8" fmla="*/ 33 w 90"/>
                <a:gd name="T9" fmla="*/ 320 h 320"/>
                <a:gd name="T10" fmla="*/ 56 w 90"/>
                <a:gd name="T11" fmla="*/ 320 h 320"/>
                <a:gd name="T12" fmla="*/ 56 w 90"/>
                <a:gd name="T13" fmla="*/ 109 h 320"/>
                <a:gd name="T14" fmla="*/ 90 w 90"/>
                <a:gd name="T15" fmla="*/ 109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0" h="320">
                  <a:moveTo>
                    <a:pt x="90" y="109"/>
                  </a:moveTo>
                  <a:lnTo>
                    <a:pt x="45" y="0"/>
                  </a:lnTo>
                  <a:lnTo>
                    <a:pt x="0" y="109"/>
                  </a:lnTo>
                  <a:lnTo>
                    <a:pt x="33" y="109"/>
                  </a:lnTo>
                  <a:lnTo>
                    <a:pt x="33" y="320"/>
                  </a:lnTo>
                  <a:lnTo>
                    <a:pt x="56" y="320"/>
                  </a:lnTo>
                  <a:lnTo>
                    <a:pt x="56" y="109"/>
                  </a:lnTo>
                  <a:lnTo>
                    <a:pt x="90" y="109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1" name="Freeform 383">
              <a:extLst>
                <a:ext uri="{FF2B5EF4-FFF2-40B4-BE49-F238E27FC236}">
                  <a16:creationId xmlns:a16="http://schemas.microsoft.com/office/drawing/2014/main" xmlns="" id="{4B9E1C58-2E07-429E-8F00-9DFC9BB4789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819275" y="5354638"/>
              <a:ext cx="142875" cy="511175"/>
            </a:xfrm>
            <a:custGeom>
              <a:avLst/>
              <a:gdLst>
                <a:gd name="T0" fmla="*/ 90 w 90"/>
                <a:gd name="T1" fmla="*/ 111 h 322"/>
                <a:gd name="T2" fmla="*/ 45 w 90"/>
                <a:gd name="T3" fmla="*/ 0 h 322"/>
                <a:gd name="T4" fmla="*/ 0 w 90"/>
                <a:gd name="T5" fmla="*/ 111 h 322"/>
                <a:gd name="T6" fmla="*/ 34 w 90"/>
                <a:gd name="T7" fmla="*/ 111 h 322"/>
                <a:gd name="T8" fmla="*/ 34 w 90"/>
                <a:gd name="T9" fmla="*/ 322 h 322"/>
                <a:gd name="T10" fmla="*/ 57 w 90"/>
                <a:gd name="T11" fmla="*/ 322 h 322"/>
                <a:gd name="T12" fmla="*/ 57 w 90"/>
                <a:gd name="T13" fmla="*/ 111 h 322"/>
                <a:gd name="T14" fmla="*/ 90 w 90"/>
                <a:gd name="T15" fmla="*/ 111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0" h="322">
                  <a:moveTo>
                    <a:pt x="90" y="111"/>
                  </a:moveTo>
                  <a:lnTo>
                    <a:pt x="45" y="0"/>
                  </a:lnTo>
                  <a:lnTo>
                    <a:pt x="0" y="111"/>
                  </a:lnTo>
                  <a:lnTo>
                    <a:pt x="34" y="111"/>
                  </a:lnTo>
                  <a:lnTo>
                    <a:pt x="34" y="322"/>
                  </a:lnTo>
                  <a:lnTo>
                    <a:pt x="57" y="322"/>
                  </a:lnTo>
                  <a:lnTo>
                    <a:pt x="57" y="111"/>
                  </a:lnTo>
                  <a:lnTo>
                    <a:pt x="90" y="111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2" name="Freeform 384">
              <a:extLst>
                <a:ext uri="{FF2B5EF4-FFF2-40B4-BE49-F238E27FC236}">
                  <a16:creationId xmlns:a16="http://schemas.microsoft.com/office/drawing/2014/main" xmlns="" id="{5DD40FB5-12FE-44E1-9279-B5FCBA9A298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359775" y="4859338"/>
              <a:ext cx="144463" cy="508000"/>
            </a:xfrm>
            <a:custGeom>
              <a:avLst/>
              <a:gdLst>
                <a:gd name="T0" fmla="*/ 91 w 91"/>
                <a:gd name="T1" fmla="*/ 110 h 320"/>
                <a:gd name="T2" fmla="*/ 45 w 91"/>
                <a:gd name="T3" fmla="*/ 0 h 320"/>
                <a:gd name="T4" fmla="*/ 0 w 91"/>
                <a:gd name="T5" fmla="*/ 110 h 320"/>
                <a:gd name="T6" fmla="*/ 34 w 91"/>
                <a:gd name="T7" fmla="*/ 110 h 320"/>
                <a:gd name="T8" fmla="*/ 34 w 91"/>
                <a:gd name="T9" fmla="*/ 320 h 320"/>
                <a:gd name="T10" fmla="*/ 57 w 91"/>
                <a:gd name="T11" fmla="*/ 320 h 320"/>
                <a:gd name="T12" fmla="*/ 57 w 91"/>
                <a:gd name="T13" fmla="*/ 110 h 320"/>
                <a:gd name="T14" fmla="*/ 91 w 91"/>
                <a:gd name="T15" fmla="*/ 110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1" h="320">
                  <a:moveTo>
                    <a:pt x="91" y="110"/>
                  </a:moveTo>
                  <a:lnTo>
                    <a:pt x="45" y="0"/>
                  </a:lnTo>
                  <a:lnTo>
                    <a:pt x="0" y="110"/>
                  </a:lnTo>
                  <a:lnTo>
                    <a:pt x="34" y="110"/>
                  </a:lnTo>
                  <a:lnTo>
                    <a:pt x="34" y="320"/>
                  </a:lnTo>
                  <a:lnTo>
                    <a:pt x="57" y="320"/>
                  </a:lnTo>
                  <a:lnTo>
                    <a:pt x="57" y="110"/>
                  </a:lnTo>
                  <a:lnTo>
                    <a:pt x="91" y="110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3" name="Freeform 385">
              <a:extLst>
                <a:ext uri="{FF2B5EF4-FFF2-40B4-BE49-F238E27FC236}">
                  <a16:creationId xmlns:a16="http://schemas.microsoft.com/office/drawing/2014/main" xmlns="" id="{EC2C2CEA-EFBD-4FC1-B7AA-6474AABD018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300538" y="4602163"/>
              <a:ext cx="144463" cy="511175"/>
            </a:xfrm>
            <a:custGeom>
              <a:avLst/>
              <a:gdLst>
                <a:gd name="T0" fmla="*/ 91 w 91"/>
                <a:gd name="T1" fmla="*/ 110 h 322"/>
                <a:gd name="T2" fmla="*/ 46 w 91"/>
                <a:gd name="T3" fmla="*/ 0 h 322"/>
                <a:gd name="T4" fmla="*/ 0 w 91"/>
                <a:gd name="T5" fmla="*/ 110 h 322"/>
                <a:gd name="T6" fmla="*/ 34 w 91"/>
                <a:gd name="T7" fmla="*/ 110 h 322"/>
                <a:gd name="T8" fmla="*/ 34 w 91"/>
                <a:gd name="T9" fmla="*/ 322 h 322"/>
                <a:gd name="T10" fmla="*/ 57 w 91"/>
                <a:gd name="T11" fmla="*/ 322 h 322"/>
                <a:gd name="T12" fmla="*/ 57 w 91"/>
                <a:gd name="T13" fmla="*/ 110 h 322"/>
                <a:gd name="T14" fmla="*/ 91 w 91"/>
                <a:gd name="T15" fmla="*/ 110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1" h="322">
                  <a:moveTo>
                    <a:pt x="91" y="110"/>
                  </a:moveTo>
                  <a:lnTo>
                    <a:pt x="46" y="0"/>
                  </a:lnTo>
                  <a:lnTo>
                    <a:pt x="0" y="110"/>
                  </a:lnTo>
                  <a:lnTo>
                    <a:pt x="34" y="110"/>
                  </a:lnTo>
                  <a:lnTo>
                    <a:pt x="34" y="322"/>
                  </a:lnTo>
                  <a:lnTo>
                    <a:pt x="57" y="322"/>
                  </a:lnTo>
                  <a:lnTo>
                    <a:pt x="57" y="110"/>
                  </a:lnTo>
                  <a:lnTo>
                    <a:pt x="91" y="110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4" name="Freeform 386">
              <a:extLst>
                <a:ext uri="{FF2B5EF4-FFF2-40B4-BE49-F238E27FC236}">
                  <a16:creationId xmlns:a16="http://schemas.microsoft.com/office/drawing/2014/main" xmlns="" id="{9046B4E3-6335-45A6-B32D-9E53A87E9F7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03788" y="4316413"/>
              <a:ext cx="1911350" cy="712788"/>
            </a:xfrm>
            <a:custGeom>
              <a:avLst/>
              <a:gdLst>
                <a:gd name="T0" fmla="*/ 0 w 1204"/>
                <a:gd name="T1" fmla="*/ 426 h 449"/>
                <a:gd name="T2" fmla="*/ 13 w 1204"/>
                <a:gd name="T3" fmla="*/ 449 h 449"/>
                <a:gd name="T4" fmla="*/ 592 w 1204"/>
                <a:gd name="T5" fmla="*/ 190 h 449"/>
                <a:gd name="T6" fmla="*/ 638 w 1204"/>
                <a:gd name="T7" fmla="*/ 268 h 449"/>
                <a:gd name="T8" fmla="*/ 1142 w 1204"/>
                <a:gd name="T9" fmla="*/ 44 h 449"/>
                <a:gd name="T10" fmla="*/ 1154 w 1204"/>
                <a:gd name="T11" fmla="*/ 66 h 449"/>
                <a:gd name="T12" fmla="*/ 1204 w 1204"/>
                <a:gd name="T13" fmla="*/ 2 h 449"/>
                <a:gd name="T14" fmla="*/ 1119 w 1204"/>
                <a:gd name="T15" fmla="*/ 0 h 449"/>
                <a:gd name="T16" fmla="*/ 1130 w 1204"/>
                <a:gd name="T17" fmla="*/ 24 h 449"/>
                <a:gd name="T18" fmla="*/ 650 w 1204"/>
                <a:gd name="T19" fmla="*/ 238 h 449"/>
                <a:gd name="T20" fmla="*/ 602 w 1204"/>
                <a:gd name="T21" fmla="*/ 154 h 449"/>
                <a:gd name="T22" fmla="*/ 0 w 1204"/>
                <a:gd name="T23" fmla="*/ 426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04" h="449">
                  <a:moveTo>
                    <a:pt x="0" y="426"/>
                  </a:moveTo>
                  <a:lnTo>
                    <a:pt x="13" y="449"/>
                  </a:lnTo>
                  <a:lnTo>
                    <a:pt x="592" y="190"/>
                  </a:lnTo>
                  <a:lnTo>
                    <a:pt x="638" y="268"/>
                  </a:lnTo>
                  <a:lnTo>
                    <a:pt x="1142" y="44"/>
                  </a:lnTo>
                  <a:lnTo>
                    <a:pt x="1154" y="66"/>
                  </a:lnTo>
                  <a:lnTo>
                    <a:pt x="1204" y="2"/>
                  </a:lnTo>
                  <a:lnTo>
                    <a:pt x="1119" y="0"/>
                  </a:lnTo>
                  <a:lnTo>
                    <a:pt x="1130" y="24"/>
                  </a:lnTo>
                  <a:lnTo>
                    <a:pt x="650" y="238"/>
                  </a:lnTo>
                  <a:lnTo>
                    <a:pt x="602" y="154"/>
                  </a:lnTo>
                  <a:lnTo>
                    <a:pt x="0" y="426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5" name="Freeform 387">
              <a:extLst>
                <a:ext uri="{FF2B5EF4-FFF2-40B4-BE49-F238E27FC236}">
                  <a16:creationId xmlns:a16="http://schemas.microsoft.com/office/drawing/2014/main" xmlns="" id="{D6E5DC8A-38D9-42C6-91C2-3901C8FE87A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439275" y="4513263"/>
              <a:ext cx="477838" cy="134938"/>
            </a:xfrm>
            <a:custGeom>
              <a:avLst/>
              <a:gdLst>
                <a:gd name="T0" fmla="*/ 276 w 301"/>
                <a:gd name="T1" fmla="*/ 75 h 85"/>
                <a:gd name="T2" fmla="*/ 270 w 301"/>
                <a:gd name="T3" fmla="*/ 76 h 85"/>
                <a:gd name="T4" fmla="*/ 235 w 301"/>
                <a:gd name="T5" fmla="*/ 54 h 85"/>
                <a:gd name="T6" fmla="*/ 234 w 301"/>
                <a:gd name="T7" fmla="*/ 54 h 85"/>
                <a:gd name="T8" fmla="*/ 234 w 301"/>
                <a:gd name="T9" fmla="*/ 49 h 85"/>
                <a:gd name="T10" fmla="*/ 208 w 301"/>
                <a:gd name="T11" fmla="*/ 23 h 85"/>
                <a:gd name="T12" fmla="*/ 197 w 301"/>
                <a:gd name="T13" fmla="*/ 26 h 85"/>
                <a:gd name="T14" fmla="*/ 159 w 301"/>
                <a:gd name="T15" fmla="*/ 0 h 85"/>
                <a:gd name="T16" fmla="*/ 121 w 301"/>
                <a:gd name="T17" fmla="*/ 29 h 85"/>
                <a:gd name="T18" fmla="*/ 110 w 301"/>
                <a:gd name="T19" fmla="*/ 26 h 85"/>
                <a:gd name="T20" fmla="*/ 89 w 301"/>
                <a:gd name="T21" fmla="*/ 46 h 85"/>
                <a:gd name="T22" fmla="*/ 86 w 301"/>
                <a:gd name="T23" fmla="*/ 45 h 85"/>
                <a:gd name="T24" fmla="*/ 53 w 301"/>
                <a:gd name="T25" fmla="*/ 63 h 85"/>
                <a:gd name="T26" fmla="*/ 46 w 301"/>
                <a:gd name="T27" fmla="*/ 62 h 85"/>
                <a:gd name="T28" fmla="*/ 35 w 301"/>
                <a:gd name="T29" fmla="*/ 64 h 85"/>
                <a:gd name="T30" fmla="*/ 27 w 301"/>
                <a:gd name="T31" fmla="*/ 63 h 85"/>
                <a:gd name="T32" fmla="*/ 0 w 301"/>
                <a:gd name="T33" fmla="*/ 85 h 85"/>
                <a:gd name="T34" fmla="*/ 301 w 301"/>
                <a:gd name="T35" fmla="*/ 85 h 85"/>
                <a:gd name="T36" fmla="*/ 276 w 301"/>
                <a:gd name="T37" fmla="*/ 7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01" h="85">
                  <a:moveTo>
                    <a:pt x="276" y="75"/>
                  </a:moveTo>
                  <a:cubicBezTo>
                    <a:pt x="274" y="75"/>
                    <a:pt x="272" y="75"/>
                    <a:pt x="270" y="76"/>
                  </a:cubicBezTo>
                  <a:cubicBezTo>
                    <a:pt x="263" y="63"/>
                    <a:pt x="250" y="54"/>
                    <a:pt x="235" y="54"/>
                  </a:cubicBezTo>
                  <a:cubicBezTo>
                    <a:pt x="234" y="54"/>
                    <a:pt x="234" y="54"/>
                    <a:pt x="234" y="54"/>
                  </a:cubicBezTo>
                  <a:cubicBezTo>
                    <a:pt x="234" y="53"/>
                    <a:pt x="234" y="51"/>
                    <a:pt x="234" y="49"/>
                  </a:cubicBezTo>
                  <a:cubicBezTo>
                    <a:pt x="234" y="35"/>
                    <a:pt x="223" y="23"/>
                    <a:pt x="208" y="23"/>
                  </a:cubicBezTo>
                  <a:cubicBezTo>
                    <a:pt x="204" y="23"/>
                    <a:pt x="200" y="24"/>
                    <a:pt x="197" y="26"/>
                  </a:cubicBezTo>
                  <a:cubicBezTo>
                    <a:pt x="191" y="11"/>
                    <a:pt x="176" y="0"/>
                    <a:pt x="159" y="0"/>
                  </a:cubicBezTo>
                  <a:cubicBezTo>
                    <a:pt x="141" y="0"/>
                    <a:pt x="126" y="12"/>
                    <a:pt x="121" y="29"/>
                  </a:cubicBezTo>
                  <a:cubicBezTo>
                    <a:pt x="118" y="27"/>
                    <a:pt x="114" y="26"/>
                    <a:pt x="110" y="26"/>
                  </a:cubicBezTo>
                  <a:cubicBezTo>
                    <a:pt x="99" y="26"/>
                    <a:pt x="90" y="35"/>
                    <a:pt x="89" y="46"/>
                  </a:cubicBezTo>
                  <a:cubicBezTo>
                    <a:pt x="88" y="46"/>
                    <a:pt x="87" y="45"/>
                    <a:pt x="86" y="45"/>
                  </a:cubicBezTo>
                  <a:cubicBezTo>
                    <a:pt x="73" y="45"/>
                    <a:pt x="60" y="52"/>
                    <a:pt x="53" y="63"/>
                  </a:cubicBezTo>
                  <a:cubicBezTo>
                    <a:pt x="51" y="62"/>
                    <a:pt x="49" y="62"/>
                    <a:pt x="46" y="62"/>
                  </a:cubicBezTo>
                  <a:cubicBezTo>
                    <a:pt x="42" y="62"/>
                    <a:pt x="39" y="63"/>
                    <a:pt x="35" y="64"/>
                  </a:cubicBezTo>
                  <a:cubicBezTo>
                    <a:pt x="33" y="63"/>
                    <a:pt x="30" y="63"/>
                    <a:pt x="27" y="63"/>
                  </a:cubicBezTo>
                  <a:cubicBezTo>
                    <a:pt x="14" y="63"/>
                    <a:pt x="3" y="72"/>
                    <a:pt x="0" y="85"/>
                  </a:cubicBezTo>
                  <a:cubicBezTo>
                    <a:pt x="301" y="85"/>
                    <a:pt x="301" y="85"/>
                    <a:pt x="301" y="85"/>
                  </a:cubicBezTo>
                  <a:cubicBezTo>
                    <a:pt x="295" y="79"/>
                    <a:pt x="286" y="75"/>
                    <a:pt x="276" y="75"/>
                  </a:cubicBez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6" name="Freeform 388">
              <a:extLst>
                <a:ext uri="{FF2B5EF4-FFF2-40B4-BE49-F238E27FC236}">
                  <a16:creationId xmlns:a16="http://schemas.microsoft.com/office/drawing/2014/main" xmlns="" id="{B4BBF2B4-0B4D-4850-8A5C-2E373D970DE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41888" y="4019551"/>
              <a:ext cx="479425" cy="131763"/>
            </a:xfrm>
            <a:custGeom>
              <a:avLst/>
              <a:gdLst>
                <a:gd name="T0" fmla="*/ 276 w 302"/>
                <a:gd name="T1" fmla="*/ 75 h 84"/>
                <a:gd name="T2" fmla="*/ 270 w 302"/>
                <a:gd name="T3" fmla="*/ 76 h 84"/>
                <a:gd name="T4" fmla="*/ 235 w 302"/>
                <a:gd name="T5" fmla="*/ 54 h 84"/>
                <a:gd name="T6" fmla="*/ 234 w 302"/>
                <a:gd name="T7" fmla="*/ 54 h 84"/>
                <a:gd name="T8" fmla="*/ 234 w 302"/>
                <a:gd name="T9" fmla="*/ 49 h 84"/>
                <a:gd name="T10" fmla="*/ 208 w 302"/>
                <a:gd name="T11" fmla="*/ 23 h 84"/>
                <a:gd name="T12" fmla="*/ 197 w 302"/>
                <a:gd name="T13" fmla="*/ 26 h 84"/>
                <a:gd name="T14" fmla="*/ 160 w 302"/>
                <a:gd name="T15" fmla="*/ 0 h 84"/>
                <a:gd name="T16" fmla="*/ 121 w 302"/>
                <a:gd name="T17" fmla="*/ 29 h 84"/>
                <a:gd name="T18" fmla="*/ 110 w 302"/>
                <a:gd name="T19" fmla="*/ 26 h 84"/>
                <a:gd name="T20" fmla="*/ 89 w 302"/>
                <a:gd name="T21" fmla="*/ 45 h 84"/>
                <a:gd name="T22" fmla="*/ 87 w 302"/>
                <a:gd name="T23" fmla="*/ 45 h 84"/>
                <a:gd name="T24" fmla="*/ 53 w 302"/>
                <a:gd name="T25" fmla="*/ 63 h 84"/>
                <a:gd name="T26" fmla="*/ 46 w 302"/>
                <a:gd name="T27" fmla="*/ 62 h 84"/>
                <a:gd name="T28" fmla="*/ 36 w 302"/>
                <a:gd name="T29" fmla="*/ 64 h 84"/>
                <a:gd name="T30" fmla="*/ 27 w 302"/>
                <a:gd name="T31" fmla="*/ 63 h 84"/>
                <a:gd name="T32" fmla="*/ 0 w 302"/>
                <a:gd name="T33" fmla="*/ 84 h 84"/>
                <a:gd name="T34" fmla="*/ 302 w 302"/>
                <a:gd name="T35" fmla="*/ 84 h 84"/>
                <a:gd name="T36" fmla="*/ 276 w 302"/>
                <a:gd name="T37" fmla="*/ 75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02" h="84">
                  <a:moveTo>
                    <a:pt x="276" y="75"/>
                  </a:moveTo>
                  <a:cubicBezTo>
                    <a:pt x="274" y="75"/>
                    <a:pt x="272" y="75"/>
                    <a:pt x="270" y="76"/>
                  </a:cubicBezTo>
                  <a:cubicBezTo>
                    <a:pt x="264" y="63"/>
                    <a:pt x="250" y="54"/>
                    <a:pt x="235" y="54"/>
                  </a:cubicBezTo>
                  <a:cubicBezTo>
                    <a:pt x="234" y="54"/>
                    <a:pt x="234" y="54"/>
                    <a:pt x="234" y="54"/>
                  </a:cubicBezTo>
                  <a:cubicBezTo>
                    <a:pt x="234" y="53"/>
                    <a:pt x="234" y="51"/>
                    <a:pt x="234" y="49"/>
                  </a:cubicBezTo>
                  <a:cubicBezTo>
                    <a:pt x="234" y="35"/>
                    <a:pt x="223" y="23"/>
                    <a:pt x="208" y="23"/>
                  </a:cubicBezTo>
                  <a:cubicBezTo>
                    <a:pt x="204" y="23"/>
                    <a:pt x="200" y="24"/>
                    <a:pt x="197" y="26"/>
                  </a:cubicBezTo>
                  <a:cubicBezTo>
                    <a:pt x="191" y="11"/>
                    <a:pt x="177" y="0"/>
                    <a:pt x="160" y="0"/>
                  </a:cubicBezTo>
                  <a:cubicBezTo>
                    <a:pt x="141" y="0"/>
                    <a:pt x="126" y="12"/>
                    <a:pt x="121" y="29"/>
                  </a:cubicBezTo>
                  <a:cubicBezTo>
                    <a:pt x="118" y="27"/>
                    <a:pt x="114" y="26"/>
                    <a:pt x="110" y="26"/>
                  </a:cubicBezTo>
                  <a:cubicBezTo>
                    <a:pt x="99" y="26"/>
                    <a:pt x="90" y="34"/>
                    <a:pt x="89" y="45"/>
                  </a:cubicBezTo>
                  <a:cubicBezTo>
                    <a:pt x="88" y="45"/>
                    <a:pt x="87" y="45"/>
                    <a:pt x="87" y="45"/>
                  </a:cubicBezTo>
                  <a:cubicBezTo>
                    <a:pt x="73" y="45"/>
                    <a:pt x="61" y="52"/>
                    <a:pt x="53" y="63"/>
                  </a:cubicBezTo>
                  <a:cubicBezTo>
                    <a:pt x="51" y="62"/>
                    <a:pt x="49" y="62"/>
                    <a:pt x="46" y="62"/>
                  </a:cubicBezTo>
                  <a:cubicBezTo>
                    <a:pt x="43" y="62"/>
                    <a:pt x="39" y="63"/>
                    <a:pt x="36" y="64"/>
                  </a:cubicBezTo>
                  <a:cubicBezTo>
                    <a:pt x="33" y="63"/>
                    <a:pt x="30" y="63"/>
                    <a:pt x="27" y="63"/>
                  </a:cubicBezTo>
                  <a:cubicBezTo>
                    <a:pt x="14" y="63"/>
                    <a:pt x="3" y="72"/>
                    <a:pt x="0" y="84"/>
                  </a:cubicBezTo>
                  <a:cubicBezTo>
                    <a:pt x="302" y="84"/>
                    <a:pt x="302" y="84"/>
                    <a:pt x="302" y="84"/>
                  </a:cubicBezTo>
                  <a:cubicBezTo>
                    <a:pt x="295" y="79"/>
                    <a:pt x="286" y="75"/>
                    <a:pt x="276" y="75"/>
                  </a:cubicBez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7" name="Freeform 389">
              <a:extLst>
                <a:ext uri="{FF2B5EF4-FFF2-40B4-BE49-F238E27FC236}">
                  <a16:creationId xmlns:a16="http://schemas.microsoft.com/office/drawing/2014/main" xmlns="" id="{A8D34650-BCBD-4121-AD3F-121C61635DF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829925" y="3200401"/>
              <a:ext cx="795338" cy="222250"/>
            </a:xfrm>
            <a:custGeom>
              <a:avLst/>
              <a:gdLst>
                <a:gd name="T0" fmla="*/ 458 w 501"/>
                <a:gd name="T1" fmla="*/ 124 h 140"/>
                <a:gd name="T2" fmla="*/ 449 w 501"/>
                <a:gd name="T3" fmla="*/ 125 h 140"/>
                <a:gd name="T4" fmla="*/ 390 w 501"/>
                <a:gd name="T5" fmla="*/ 90 h 140"/>
                <a:gd name="T6" fmla="*/ 388 w 501"/>
                <a:gd name="T7" fmla="*/ 90 h 140"/>
                <a:gd name="T8" fmla="*/ 389 w 501"/>
                <a:gd name="T9" fmla="*/ 81 h 140"/>
                <a:gd name="T10" fmla="*/ 346 w 501"/>
                <a:gd name="T11" fmla="*/ 38 h 140"/>
                <a:gd name="T12" fmla="*/ 327 w 501"/>
                <a:gd name="T13" fmla="*/ 43 h 140"/>
                <a:gd name="T14" fmla="*/ 265 w 501"/>
                <a:gd name="T15" fmla="*/ 0 h 140"/>
                <a:gd name="T16" fmla="*/ 201 w 501"/>
                <a:gd name="T17" fmla="*/ 48 h 140"/>
                <a:gd name="T18" fmla="*/ 183 w 501"/>
                <a:gd name="T19" fmla="*/ 43 h 140"/>
                <a:gd name="T20" fmla="*/ 148 w 501"/>
                <a:gd name="T21" fmla="*/ 75 h 140"/>
                <a:gd name="T22" fmla="*/ 143 w 501"/>
                <a:gd name="T23" fmla="*/ 75 h 140"/>
                <a:gd name="T24" fmla="*/ 88 w 501"/>
                <a:gd name="T25" fmla="*/ 104 h 140"/>
                <a:gd name="T26" fmla="*/ 77 w 501"/>
                <a:gd name="T27" fmla="*/ 102 h 140"/>
                <a:gd name="T28" fmla="*/ 59 w 501"/>
                <a:gd name="T29" fmla="*/ 106 h 140"/>
                <a:gd name="T30" fmla="*/ 45 w 501"/>
                <a:gd name="T31" fmla="*/ 104 h 140"/>
                <a:gd name="T32" fmla="*/ 0 w 501"/>
                <a:gd name="T33" fmla="*/ 140 h 140"/>
                <a:gd name="T34" fmla="*/ 501 w 501"/>
                <a:gd name="T35" fmla="*/ 140 h 140"/>
                <a:gd name="T36" fmla="*/ 458 w 501"/>
                <a:gd name="T37" fmla="*/ 124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01" h="140">
                  <a:moveTo>
                    <a:pt x="458" y="124"/>
                  </a:moveTo>
                  <a:cubicBezTo>
                    <a:pt x="455" y="124"/>
                    <a:pt x="452" y="125"/>
                    <a:pt x="449" y="125"/>
                  </a:cubicBezTo>
                  <a:cubicBezTo>
                    <a:pt x="438" y="104"/>
                    <a:pt x="415" y="90"/>
                    <a:pt x="390" y="90"/>
                  </a:cubicBezTo>
                  <a:cubicBezTo>
                    <a:pt x="389" y="90"/>
                    <a:pt x="389" y="90"/>
                    <a:pt x="388" y="90"/>
                  </a:cubicBezTo>
                  <a:cubicBezTo>
                    <a:pt x="389" y="87"/>
                    <a:pt x="389" y="84"/>
                    <a:pt x="389" y="81"/>
                  </a:cubicBezTo>
                  <a:cubicBezTo>
                    <a:pt x="389" y="57"/>
                    <a:pt x="370" y="38"/>
                    <a:pt x="346" y="38"/>
                  </a:cubicBezTo>
                  <a:cubicBezTo>
                    <a:pt x="339" y="38"/>
                    <a:pt x="332" y="40"/>
                    <a:pt x="327" y="43"/>
                  </a:cubicBezTo>
                  <a:cubicBezTo>
                    <a:pt x="317" y="18"/>
                    <a:pt x="293" y="0"/>
                    <a:pt x="265" y="0"/>
                  </a:cubicBezTo>
                  <a:cubicBezTo>
                    <a:pt x="234" y="0"/>
                    <a:pt x="209" y="20"/>
                    <a:pt x="201" y="48"/>
                  </a:cubicBezTo>
                  <a:cubicBezTo>
                    <a:pt x="196" y="45"/>
                    <a:pt x="189" y="43"/>
                    <a:pt x="183" y="43"/>
                  </a:cubicBezTo>
                  <a:cubicBezTo>
                    <a:pt x="164" y="43"/>
                    <a:pt x="149" y="57"/>
                    <a:pt x="148" y="75"/>
                  </a:cubicBezTo>
                  <a:cubicBezTo>
                    <a:pt x="146" y="75"/>
                    <a:pt x="145" y="75"/>
                    <a:pt x="143" y="75"/>
                  </a:cubicBezTo>
                  <a:cubicBezTo>
                    <a:pt x="121" y="75"/>
                    <a:pt x="100" y="86"/>
                    <a:pt x="88" y="104"/>
                  </a:cubicBezTo>
                  <a:cubicBezTo>
                    <a:pt x="85" y="103"/>
                    <a:pt x="81" y="102"/>
                    <a:pt x="77" y="102"/>
                  </a:cubicBezTo>
                  <a:cubicBezTo>
                    <a:pt x="71" y="102"/>
                    <a:pt x="65" y="104"/>
                    <a:pt x="59" y="106"/>
                  </a:cubicBezTo>
                  <a:cubicBezTo>
                    <a:pt x="55" y="104"/>
                    <a:pt x="50" y="104"/>
                    <a:pt x="45" y="104"/>
                  </a:cubicBezTo>
                  <a:cubicBezTo>
                    <a:pt x="23" y="104"/>
                    <a:pt x="5" y="119"/>
                    <a:pt x="0" y="140"/>
                  </a:cubicBezTo>
                  <a:cubicBezTo>
                    <a:pt x="501" y="140"/>
                    <a:pt x="501" y="140"/>
                    <a:pt x="501" y="140"/>
                  </a:cubicBezTo>
                  <a:cubicBezTo>
                    <a:pt x="489" y="130"/>
                    <a:pt x="474" y="124"/>
                    <a:pt x="458" y="124"/>
                  </a:cubicBez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8" name="Freeform 390">
              <a:extLst>
                <a:ext uri="{FF2B5EF4-FFF2-40B4-BE49-F238E27FC236}">
                  <a16:creationId xmlns:a16="http://schemas.microsoft.com/office/drawing/2014/main" xmlns="" id="{62BA703B-2F13-491D-97E8-93DB9891E01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35200" y="4083051"/>
              <a:ext cx="898525" cy="250825"/>
            </a:xfrm>
            <a:custGeom>
              <a:avLst/>
              <a:gdLst>
                <a:gd name="T0" fmla="*/ 518 w 566"/>
                <a:gd name="T1" fmla="*/ 140 h 158"/>
                <a:gd name="T2" fmla="*/ 507 w 566"/>
                <a:gd name="T3" fmla="*/ 141 h 158"/>
                <a:gd name="T4" fmla="*/ 440 w 566"/>
                <a:gd name="T5" fmla="*/ 101 h 158"/>
                <a:gd name="T6" fmla="*/ 439 w 566"/>
                <a:gd name="T7" fmla="*/ 101 h 158"/>
                <a:gd name="T8" fmla="*/ 439 w 566"/>
                <a:gd name="T9" fmla="*/ 92 h 158"/>
                <a:gd name="T10" fmla="*/ 391 w 566"/>
                <a:gd name="T11" fmla="*/ 43 h 158"/>
                <a:gd name="T12" fmla="*/ 369 w 566"/>
                <a:gd name="T13" fmla="*/ 48 h 158"/>
                <a:gd name="T14" fmla="*/ 299 w 566"/>
                <a:gd name="T15" fmla="*/ 0 h 158"/>
                <a:gd name="T16" fmla="*/ 227 w 566"/>
                <a:gd name="T17" fmla="*/ 54 h 158"/>
                <a:gd name="T18" fmla="*/ 206 w 566"/>
                <a:gd name="T19" fmla="*/ 48 h 158"/>
                <a:gd name="T20" fmla="*/ 166 w 566"/>
                <a:gd name="T21" fmla="*/ 85 h 158"/>
                <a:gd name="T22" fmla="*/ 162 w 566"/>
                <a:gd name="T23" fmla="*/ 84 h 158"/>
                <a:gd name="T24" fmla="*/ 99 w 566"/>
                <a:gd name="T25" fmla="*/ 117 h 158"/>
                <a:gd name="T26" fmla="*/ 86 w 566"/>
                <a:gd name="T27" fmla="*/ 115 h 158"/>
                <a:gd name="T28" fmla="*/ 66 w 566"/>
                <a:gd name="T29" fmla="*/ 120 h 158"/>
                <a:gd name="T30" fmla="*/ 50 w 566"/>
                <a:gd name="T31" fmla="*/ 117 h 158"/>
                <a:gd name="T32" fmla="*/ 0 w 566"/>
                <a:gd name="T33" fmla="*/ 158 h 158"/>
                <a:gd name="T34" fmla="*/ 566 w 566"/>
                <a:gd name="T35" fmla="*/ 158 h 158"/>
                <a:gd name="T36" fmla="*/ 518 w 566"/>
                <a:gd name="T37" fmla="*/ 14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66" h="158">
                  <a:moveTo>
                    <a:pt x="518" y="140"/>
                  </a:moveTo>
                  <a:cubicBezTo>
                    <a:pt x="514" y="140"/>
                    <a:pt x="511" y="141"/>
                    <a:pt x="507" y="141"/>
                  </a:cubicBezTo>
                  <a:cubicBezTo>
                    <a:pt x="494" y="117"/>
                    <a:pt x="469" y="101"/>
                    <a:pt x="440" y="101"/>
                  </a:cubicBezTo>
                  <a:cubicBezTo>
                    <a:pt x="440" y="101"/>
                    <a:pt x="439" y="101"/>
                    <a:pt x="439" y="101"/>
                  </a:cubicBezTo>
                  <a:cubicBezTo>
                    <a:pt x="439" y="98"/>
                    <a:pt x="439" y="95"/>
                    <a:pt x="439" y="92"/>
                  </a:cubicBezTo>
                  <a:cubicBezTo>
                    <a:pt x="439" y="65"/>
                    <a:pt x="418" y="43"/>
                    <a:pt x="391" y="43"/>
                  </a:cubicBezTo>
                  <a:cubicBezTo>
                    <a:pt x="383" y="43"/>
                    <a:pt x="375" y="44"/>
                    <a:pt x="369" y="48"/>
                  </a:cubicBezTo>
                  <a:cubicBezTo>
                    <a:pt x="358" y="20"/>
                    <a:pt x="331" y="0"/>
                    <a:pt x="299" y="0"/>
                  </a:cubicBezTo>
                  <a:cubicBezTo>
                    <a:pt x="265" y="0"/>
                    <a:pt x="236" y="22"/>
                    <a:pt x="227" y="54"/>
                  </a:cubicBezTo>
                  <a:cubicBezTo>
                    <a:pt x="221" y="50"/>
                    <a:pt x="214" y="48"/>
                    <a:pt x="206" y="48"/>
                  </a:cubicBezTo>
                  <a:cubicBezTo>
                    <a:pt x="185" y="48"/>
                    <a:pt x="168" y="64"/>
                    <a:pt x="166" y="85"/>
                  </a:cubicBezTo>
                  <a:cubicBezTo>
                    <a:pt x="165" y="84"/>
                    <a:pt x="163" y="84"/>
                    <a:pt x="162" y="84"/>
                  </a:cubicBezTo>
                  <a:cubicBezTo>
                    <a:pt x="136" y="84"/>
                    <a:pt x="113" y="97"/>
                    <a:pt x="99" y="117"/>
                  </a:cubicBezTo>
                  <a:cubicBezTo>
                    <a:pt x="95" y="116"/>
                    <a:pt x="91" y="115"/>
                    <a:pt x="86" y="115"/>
                  </a:cubicBezTo>
                  <a:cubicBezTo>
                    <a:pt x="79" y="115"/>
                    <a:pt x="72" y="117"/>
                    <a:pt x="66" y="120"/>
                  </a:cubicBezTo>
                  <a:cubicBezTo>
                    <a:pt x="61" y="118"/>
                    <a:pt x="55" y="117"/>
                    <a:pt x="50" y="117"/>
                  </a:cubicBezTo>
                  <a:cubicBezTo>
                    <a:pt x="25" y="117"/>
                    <a:pt x="4" y="134"/>
                    <a:pt x="0" y="158"/>
                  </a:cubicBezTo>
                  <a:cubicBezTo>
                    <a:pt x="566" y="158"/>
                    <a:pt x="566" y="158"/>
                    <a:pt x="566" y="158"/>
                  </a:cubicBezTo>
                  <a:cubicBezTo>
                    <a:pt x="553" y="147"/>
                    <a:pt x="536" y="140"/>
                    <a:pt x="518" y="140"/>
                  </a:cubicBez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9" name="Freeform 391">
              <a:extLst>
                <a:ext uri="{FF2B5EF4-FFF2-40B4-BE49-F238E27FC236}">
                  <a16:creationId xmlns:a16="http://schemas.microsoft.com/office/drawing/2014/main" xmlns="" id="{3CC45E9E-8CDD-471E-B715-89CD43A3CC8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54050" y="3124201"/>
              <a:ext cx="749300" cy="209550"/>
            </a:xfrm>
            <a:custGeom>
              <a:avLst/>
              <a:gdLst>
                <a:gd name="T0" fmla="*/ 432 w 472"/>
                <a:gd name="T1" fmla="*/ 117 h 132"/>
                <a:gd name="T2" fmla="*/ 423 w 472"/>
                <a:gd name="T3" fmla="*/ 118 h 132"/>
                <a:gd name="T4" fmla="*/ 367 w 472"/>
                <a:gd name="T5" fmla="*/ 84 h 132"/>
                <a:gd name="T6" fmla="*/ 366 w 472"/>
                <a:gd name="T7" fmla="*/ 85 h 132"/>
                <a:gd name="T8" fmla="*/ 366 w 472"/>
                <a:gd name="T9" fmla="*/ 77 h 132"/>
                <a:gd name="T10" fmla="*/ 326 w 472"/>
                <a:gd name="T11" fmla="*/ 36 h 132"/>
                <a:gd name="T12" fmla="*/ 308 w 472"/>
                <a:gd name="T13" fmla="*/ 40 h 132"/>
                <a:gd name="T14" fmla="*/ 249 w 472"/>
                <a:gd name="T15" fmla="*/ 0 h 132"/>
                <a:gd name="T16" fmla="*/ 189 w 472"/>
                <a:gd name="T17" fmla="*/ 45 h 132"/>
                <a:gd name="T18" fmla="*/ 172 w 472"/>
                <a:gd name="T19" fmla="*/ 40 h 132"/>
                <a:gd name="T20" fmla="*/ 139 w 472"/>
                <a:gd name="T21" fmla="*/ 71 h 132"/>
                <a:gd name="T22" fmla="*/ 135 w 472"/>
                <a:gd name="T23" fmla="*/ 70 h 132"/>
                <a:gd name="T24" fmla="*/ 83 w 472"/>
                <a:gd name="T25" fmla="*/ 98 h 132"/>
                <a:gd name="T26" fmla="*/ 72 w 472"/>
                <a:gd name="T27" fmla="*/ 96 h 132"/>
                <a:gd name="T28" fmla="*/ 56 w 472"/>
                <a:gd name="T29" fmla="*/ 100 h 132"/>
                <a:gd name="T30" fmla="*/ 42 w 472"/>
                <a:gd name="T31" fmla="*/ 98 h 132"/>
                <a:gd name="T32" fmla="*/ 0 w 472"/>
                <a:gd name="T33" fmla="*/ 132 h 132"/>
                <a:gd name="T34" fmla="*/ 472 w 472"/>
                <a:gd name="T35" fmla="*/ 132 h 132"/>
                <a:gd name="T36" fmla="*/ 432 w 472"/>
                <a:gd name="T37" fmla="*/ 117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72" h="132">
                  <a:moveTo>
                    <a:pt x="432" y="117"/>
                  </a:moveTo>
                  <a:cubicBezTo>
                    <a:pt x="429" y="117"/>
                    <a:pt x="426" y="118"/>
                    <a:pt x="423" y="118"/>
                  </a:cubicBezTo>
                  <a:cubicBezTo>
                    <a:pt x="412" y="98"/>
                    <a:pt x="391" y="84"/>
                    <a:pt x="367" y="84"/>
                  </a:cubicBezTo>
                  <a:cubicBezTo>
                    <a:pt x="367" y="84"/>
                    <a:pt x="366" y="85"/>
                    <a:pt x="366" y="85"/>
                  </a:cubicBezTo>
                  <a:cubicBezTo>
                    <a:pt x="366" y="82"/>
                    <a:pt x="366" y="79"/>
                    <a:pt x="366" y="77"/>
                  </a:cubicBezTo>
                  <a:cubicBezTo>
                    <a:pt x="366" y="54"/>
                    <a:pt x="348" y="36"/>
                    <a:pt x="326" y="36"/>
                  </a:cubicBezTo>
                  <a:cubicBezTo>
                    <a:pt x="319" y="36"/>
                    <a:pt x="313" y="37"/>
                    <a:pt x="308" y="40"/>
                  </a:cubicBezTo>
                  <a:cubicBezTo>
                    <a:pt x="299" y="17"/>
                    <a:pt x="276" y="0"/>
                    <a:pt x="249" y="0"/>
                  </a:cubicBezTo>
                  <a:cubicBezTo>
                    <a:pt x="221" y="0"/>
                    <a:pt x="197" y="19"/>
                    <a:pt x="189" y="45"/>
                  </a:cubicBezTo>
                  <a:cubicBezTo>
                    <a:pt x="184" y="42"/>
                    <a:pt x="178" y="40"/>
                    <a:pt x="172" y="40"/>
                  </a:cubicBezTo>
                  <a:cubicBezTo>
                    <a:pt x="155" y="40"/>
                    <a:pt x="140" y="54"/>
                    <a:pt x="139" y="71"/>
                  </a:cubicBezTo>
                  <a:cubicBezTo>
                    <a:pt x="138" y="71"/>
                    <a:pt x="136" y="70"/>
                    <a:pt x="135" y="70"/>
                  </a:cubicBezTo>
                  <a:cubicBezTo>
                    <a:pt x="114" y="70"/>
                    <a:pt x="95" y="81"/>
                    <a:pt x="83" y="98"/>
                  </a:cubicBezTo>
                  <a:cubicBezTo>
                    <a:pt x="80" y="97"/>
                    <a:pt x="76" y="96"/>
                    <a:pt x="72" y="96"/>
                  </a:cubicBezTo>
                  <a:cubicBezTo>
                    <a:pt x="66" y="96"/>
                    <a:pt x="61" y="98"/>
                    <a:pt x="56" y="100"/>
                  </a:cubicBezTo>
                  <a:cubicBezTo>
                    <a:pt x="51" y="98"/>
                    <a:pt x="47" y="98"/>
                    <a:pt x="42" y="98"/>
                  </a:cubicBezTo>
                  <a:cubicBezTo>
                    <a:pt x="21" y="98"/>
                    <a:pt x="4" y="112"/>
                    <a:pt x="0" y="132"/>
                  </a:cubicBezTo>
                  <a:cubicBezTo>
                    <a:pt x="472" y="132"/>
                    <a:pt x="472" y="132"/>
                    <a:pt x="472" y="132"/>
                  </a:cubicBezTo>
                  <a:cubicBezTo>
                    <a:pt x="461" y="123"/>
                    <a:pt x="447" y="117"/>
                    <a:pt x="432" y="117"/>
                  </a:cubicBez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0" name="Oval 393">
              <a:extLst>
                <a:ext uri="{FF2B5EF4-FFF2-40B4-BE49-F238E27FC236}">
                  <a16:creationId xmlns:a16="http://schemas.microsoft.com/office/drawing/2014/main" xmlns="" id="{77996599-4BB2-4669-A921-30849331ADDE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7696200" y="3886201"/>
              <a:ext cx="454025" cy="450850"/>
            </a:xfrm>
            <a:prstGeom prst="ellipse">
              <a:avLst/>
            </a:prstGeom>
            <a:solidFill>
              <a:srgbClr val="3491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1" name="Freeform 394">
              <a:extLst>
                <a:ext uri="{FF2B5EF4-FFF2-40B4-BE49-F238E27FC236}">
                  <a16:creationId xmlns:a16="http://schemas.microsoft.com/office/drawing/2014/main" xmlns="" id="{EEF98F67-195B-4877-806C-69D6AAEC196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762875" y="3951288"/>
              <a:ext cx="409575" cy="407988"/>
            </a:xfrm>
            <a:custGeom>
              <a:avLst/>
              <a:gdLst>
                <a:gd name="T0" fmla="*/ 202 w 258"/>
                <a:gd name="T1" fmla="*/ 0 h 258"/>
                <a:gd name="T2" fmla="*/ 0 w 258"/>
                <a:gd name="T3" fmla="*/ 202 h 258"/>
                <a:gd name="T4" fmla="*/ 202 w 258"/>
                <a:gd name="T5" fmla="*/ 202 h 258"/>
                <a:gd name="T6" fmla="*/ 202 w 258"/>
                <a:gd name="T7" fmla="*/ 0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8" h="258">
                  <a:moveTo>
                    <a:pt x="202" y="0"/>
                  </a:moveTo>
                  <a:cubicBezTo>
                    <a:pt x="0" y="202"/>
                    <a:pt x="0" y="202"/>
                    <a:pt x="0" y="202"/>
                  </a:cubicBezTo>
                  <a:cubicBezTo>
                    <a:pt x="56" y="258"/>
                    <a:pt x="146" y="258"/>
                    <a:pt x="202" y="202"/>
                  </a:cubicBezTo>
                  <a:cubicBezTo>
                    <a:pt x="258" y="146"/>
                    <a:pt x="258" y="56"/>
                    <a:pt x="202" y="0"/>
                  </a:cubicBezTo>
                  <a:close/>
                </a:path>
              </a:pathLst>
            </a:custGeom>
            <a:solidFill>
              <a:srgbClr val="479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2" name="Oval 395">
              <a:extLst>
                <a:ext uri="{FF2B5EF4-FFF2-40B4-BE49-F238E27FC236}">
                  <a16:creationId xmlns:a16="http://schemas.microsoft.com/office/drawing/2014/main" xmlns="" id="{6C365240-8BD8-4346-9685-537CD97EFDCA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7758113" y="3946526"/>
              <a:ext cx="330200" cy="328613"/>
            </a:xfrm>
            <a:prstGeom prst="ellipse">
              <a:avLst/>
            </a:prstGeom>
            <a:solidFill>
              <a:srgbClr val="227D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3" name="Freeform 396">
              <a:extLst>
                <a:ext uri="{FF2B5EF4-FFF2-40B4-BE49-F238E27FC236}">
                  <a16:creationId xmlns:a16="http://schemas.microsoft.com/office/drawing/2014/main" xmlns="" id="{892649D9-D1BD-4FF5-910F-9293F8FB5C7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742238" y="3930651"/>
              <a:ext cx="293688" cy="292100"/>
            </a:xfrm>
            <a:custGeom>
              <a:avLst/>
              <a:gdLst>
                <a:gd name="T0" fmla="*/ 185 w 185"/>
                <a:gd name="T1" fmla="*/ 39 h 185"/>
                <a:gd name="T2" fmla="*/ 41 w 185"/>
                <a:gd name="T3" fmla="*/ 41 h 185"/>
                <a:gd name="T4" fmla="*/ 39 w 185"/>
                <a:gd name="T5" fmla="*/ 185 h 185"/>
                <a:gd name="T6" fmla="*/ 185 w 185"/>
                <a:gd name="T7" fmla="*/ 39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5" h="185">
                  <a:moveTo>
                    <a:pt x="185" y="39"/>
                  </a:moveTo>
                  <a:cubicBezTo>
                    <a:pt x="144" y="0"/>
                    <a:pt x="80" y="1"/>
                    <a:pt x="41" y="41"/>
                  </a:cubicBezTo>
                  <a:cubicBezTo>
                    <a:pt x="1" y="81"/>
                    <a:pt x="0" y="145"/>
                    <a:pt x="39" y="185"/>
                  </a:cubicBezTo>
                  <a:lnTo>
                    <a:pt x="185" y="39"/>
                  </a:lnTo>
                  <a:close/>
                </a:path>
              </a:pathLst>
            </a:custGeom>
            <a:solidFill>
              <a:srgbClr val="14836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4" name="Freeform 397">
              <a:extLst>
                <a:ext uri="{FF2B5EF4-FFF2-40B4-BE49-F238E27FC236}">
                  <a16:creationId xmlns:a16="http://schemas.microsoft.com/office/drawing/2014/main" xmlns="" id="{657F0A61-4819-4D4E-876B-68AECA9FD5D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862888" y="4027488"/>
              <a:ext cx="123825" cy="180975"/>
            </a:xfrm>
            <a:custGeom>
              <a:avLst/>
              <a:gdLst>
                <a:gd name="T0" fmla="*/ 29 w 78"/>
                <a:gd name="T1" fmla="*/ 83 h 115"/>
                <a:gd name="T2" fmla="*/ 3 w 78"/>
                <a:gd name="T3" fmla="*/ 83 h 115"/>
                <a:gd name="T4" fmla="*/ 3 w 78"/>
                <a:gd name="T5" fmla="*/ 67 h 115"/>
                <a:gd name="T6" fmla="*/ 29 w 78"/>
                <a:gd name="T7" fmla="*/ 67 h 115"/>
                <a:gd name="T8" fmla="*/ 29 w 78"/>
                <a:gd name="T9" fmla="*/ 59 h 115"/>
                <a:gd name="T10" fmla="*/ 3 w 78"/>
                <a:gd name="T11" fmla="*/ 59 h 115"/>
                <a:gd name="T12" fmla="*/ 3 w 78"/>
                <a:gd name="T13" fmla="*/ 44 h 115"/>
                <a:gd name="T14" fmla="*/ 21 w 78"/>
                <a:gd name="T15" fmla="*/ 44 h 115"/>
                <a:gd name="T16" fmla="*/ 0 w 78"/>
                <a:gd name="T17" fmla="*/ 0 h 115"/>
                <a:gd name="T18" fmla="*/ 21 w 78"/>
                <a:gd name="T19" fmla="*/ 0 h 115"/>
                <a:gd name="T20" fmla="*/ 35 w 78"/>
                <a:gd name="T21" fmla="*/ 30 h 115"/>
                <a:gd name="T22" fmla="*/ 39 w 78"/>
                <a:gd name="T23" fmla="*/ 39 h 115"/>
                <a:gd name="T24" fmla="*/ 42 w 78"/>
                <a:gd name="T25" fmla="*/ 30 h 115"/>
                <a:gd name="T26" fmla="*/ 56 w 78"/>
                <a:gd name="T27" fmla="*/ 0 h 115"/>
                <a:gd name="T28" fmla="*/ 78 w 78"/>
                <a:gd name="T29" fmla="*/ 0 h 115"/>
                <a:gd name="T30" fmla="*/ 56 w 78"/>
                <a:gd name="T31" fmla="*/ 44 h 115"/>
                <a:gd name="T32" fmla="*/ 74 w 78"/>
                <a:gd name="T33" fmla="*/ 44 h 115"/>
                <a:gd name="T34" fmla="*/ 74 w 78"/>
                <a:gd name="T35" fmla="*/ 59 h 115"/>
                <a:gd name="T36" fmla="*/ 48 w 78"/>
                <a:gd name="T37" fmla="*/ 59 h 115"/>
                <a:gd name="T38" fmla="*/ 48 w 78"/>
                <a:gd name="T39" fmla="*/ 67 h 115"/>
                <a:gd name="T40" fmla="*/ 74 w 78"/>
                <a:gd name="T41" fmla="*/ 67 h 115"/>
                <a:gd name="T42" fmla="*/ 74 w 78"/>
                <a:gd name="T43" fmla="*/ 83 h 115"/>
                <a:gd name="T44" fmla="*/ 48 w 78"/>
                <a:gd name="T45" fmla="*/ 83 h 115"/>
                <a:gd name="T46" fmla="*/ 48 w 78"/>
                <a:gd name="T47" fmla="*/ 115 h 115"/>
                <a:gd name="T48" fmla="*/ 29 w 78"/>
                <a:gd name="T49" fmla="*/ 115 h 115"/>
                <a:gd name="T50" fmla="*/ 29 w 78"/>
                <a:gd name="T51" fmla="*/ 83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8" h="115">
                  <a:moveTo>
                    <a:pt x="29" y="83"/>
                  </a:moveTo>
                  <a:cubicBezTo>
                    <a:pt x="3" y="83"/>
                    <a:pt x="3" y="83"/>
                    <a:pt x="3" y="83"/>
                  </a:cubicBezTo>
                  <a:cubicBezTo>
                    <a:pt x="3" y="67"/>
                    <a:pt x="3" y="67"/>
                    <a:pt x="3" y="67"/>
                  </a:cubicBezTo>
                  <a:cubicBezTo>
                    <a:pt x="29" y="67"/>
                    <a:pt x="29" y="67"/>
                    <a:pt x="29" y="67"/>
                  </a:cubicBezTo>
                  <a:cubicBezTo>
                    <a:pt x="29" y="59"/>
                    <a:pt x="29" y="59"/>
                    <a:pt x="29" y="59"/>
                  </a:cubicBezTo>
                  <a:cubicBezTo>
                    <a:pt x="3" y="59"/>
                    <a:pt x="3" y="59"/>
                    <a:pt x="3" y="59"/>
                  </a:cubicBezTo>
                  <a:cubicBezTo>
                    <a:pt x="3" y="44"/>
                    <a:pt x="3" y="44"/>
                    <a:pt x="3" y="44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35" y="30"/>
                    <a:pt x="35" y="30"/>
                    <a:pt x="35" y="30"/>
                  </a:cubicBezTo>
                  <a:cubicBezTo>
                    <a:pt x="37" y="33"/>
                    <a:pt x="38" y="37"/>
                    <a:pt x="39" y="39"/>
                  </a:cubicBezTo>
                  <a:cubicBezTo>
                    <a:pt x="40" y="36"/>
                    <a:pt x="41" y="33"/>
                    <a:pt x="42" y="3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74" y="44"/>
                    <a:pt x="74" y="44"/>
                    <a:pt x="74" y="44"/>
                  </a:cubicBezTo>
                  <a:cubicBezTo>
                    <a:pt x="74" y="59"/>
                    <a:pt x="74" y="59"/>
                    <a:pt x="74" y="59"/>
                  </a:cubicBezTo>
                  <a:cubicBezTo>
                    <a:pt x="48" y="59"/>
                    <a:pt x="48" y="59"/>
                    <a:pt x="48" y="59"/>
                  </a:cubicBezTo>
                  <a:cubicBezTo>
                    <a:pt x="48" y="67"/>
                    <a:pt x="48" y="67"/>
                    <a:pt x="48" y="67"/>
                  </a:cubicBezTo>
                  <a:cubicBezTo>
                    <a:pt x="74" y="67"/>
                    <a:pt x="74" y="67"/>
                    <a:pt x="74" y="67"/>
                  </a:cubicBezTo>
                  <a:cubicBezTo>
                    <a:pt x="74" y="83"/>
                    <a:pt x="74" y="83"/>
                    <a:pt x="74" y="83"/>
                  </a:cubicBezTo>
                  <a:cubicBezTo>
                    <a:pt x="48" y="83"/>
                    <a:pt x="48" y="83"/>
                    <a:pt x="48" y="83"/>
                  </a:cubicBezTo>
                  <a:cubicBezTo>
                    <a:pt x="48" y="115"/>
                    <a:pt x="48" y="115"/>
                    <a:pt x="48" y="115"/>
                  </a:cubicBezTo>
                  <a:cubicBezTo>
                    <a:pt x="29" y="115"/>
                    <a:pt x="29" y="115"/>
                    <a:pt x="29" y="115"/>
                  </a:cubicBezTo>
                  <a:cubicBezTo>
                    <a:pt x="29" y="83"/>
                    <a:pt x="29" y="83"/>
                    <a:pt x="29" y="83"/>
                  </a:cubicBezTo>
                  <a:close/>
                </a:path>
              </a:pathLst>
            </a:custGeom>
            <a:solidFill>
              <a:srgbClr val="62B2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5" name="Freeform 398">
              <a:extLst>
                <a:ext uri="{FF2B5EF4-FFF2-40B4-BE49-F238E27FC236}">
                  <a16:creationId xmlns:a16="http://schemas.microsoft.com/office/drawing/2014/main" xmlns="" id="{BE46BA93-C0D9-49BF-AEDC-338FE08B71F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888288" y="4090988"/>
              <a:ext cx="92075" cy="117475"/>
            </a:xfrm>
            <a:custGeom>
              <a:avLst/>
              <a:gdLst>
                <a:gd name="T0" fmla="*/ 41 w 58"/>
                <a:gd name="T1" fmla="*/ 0 h 74"/>
                <a:gd name="T2" fmla="*/ 0 w 58"/>
                <a:gd name="T3" fmla="*/ 42 h 74"/>
                <a:gd name="T4" fmla="*/ 13 w 58"/>
                <a:gd name="T5" fmla="*/ 42 h 74"/>
                <a:gd name="T6" fmla="*/ 13 w 58"/>
                <a:gd name="T7" fmla="*/ 74 h 74"/>
                <a:gd name="T8" fmla="*/ 32 w 58"/>
                <a:gd name="T9" fmla="*/ 74 h 74"/>
                <a:gd name="T10" fmla="*/ 32 w 58"/>
                <a:gd name="T11" fmla="*/ 42 h 74"/>
                <a:gd name="T12" fmla="*/ 58 w 58"/>
                <a:gd name="T13" fmla="*/ 42 h 74"/>
                <a:gd name="T14" fmla="*/ 58 w 58"/>
                <a:gd name="T15" fmla="*/ 26 h 74"/>
                <a:gd name="T16" fmla="*/ 32 w 58"/>
                <a:gd name="T17" fmla="*/ 26 h 74"/>
                <a:gd name="T18" fmla="*/ 32 w 58"/>
                <a:gd name="T19" fmla="*/ 18 h 74"/>
                <a:gd name="T20" fmla="*/ 58 w 58"/>
                <a:gd name="T21" fmla="*/ 18 h 74"/>
                <a:gd name="T22" fmla="*/ 58 w 58"/>
                <a:gd name="T23" fmla="*/ 3 h 74"/>
                <a:gd name="T24" fmla="*/ 40 w 58"/>
                <a:gd name="T25" fmla="*/ 3 h 74"/>
                <a:gd name="T26" fmla="*/ 41 w 58"/>
                <a:gd name="T27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8" h="74">
                  <a:moveTo>
                    <a:pt x="41" y="0"/>
                  </a:moveTo>
                  <a:lnTo>
                    <a:pt x="0" y="42"/>
                  </a:lnTo>
                  <a:lnTo>
                    <a:pt x="13" y="42"/>
                  </a:lnTo>
                  <a:lnTo>
                    <a:pt x="13" y="74"/>
                  </a:lnTo>
                  <a:lnTo>
                    <a:pt x="32" y="74"/>
                  </a:lnTo>
                  <a:lnTo>
                    <a:pt x="32" y="42"/>
                  </a:lnTo>
                  <a:lnTo>
                    <a:pt x="58" y="42"/>
                  </a:lnTo>
                  <a:lnTo>
                    <a:pt x="58" y="26"/>
                  </a:lnTo>
                  <a:lnTo>
                    <a:pt x="32" y="26"/>
                  </a:lnTo>
                  <a:lnTo>
                    <a:pt x="32" y="18"/>
                  </a:lnTo>
                  <a:lnTo>
                    <a:pt x="58" y="18"/>
                  </a:lnTo>
                  <a:lnTo>
                    <a:pt x="58" y="3"/>
                  </a:lnTo>
                  <a:lnTo>
                    <a:pt x="40" y="3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5FB0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6" name="Oval 405">
              <a:extLst>
                <a:ext uri="{FF2B5EF4-FFF2-40B4-BE49-F238E27FC236}">
                  <a16:creationId xmlns:a16="http://schemas.microsoft.com/office/drawing/2014/main" xmlns="" id="{6D0CF64B-86E5-4CBF-A01D-FCFCE91F2400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4689475" y="5229226"/>
              <a:ext cx="282575" cy="282575"/>
            </a:xfrm>
            <a:prstGeom prst="ellipse">
              <a:avLst/>
            </a:prstGeom>
            <a:solidFill>
              <a:srgbClr val="3491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7" name="Freeform 406">
              <a:extLst>
                <a:ext uri="{FF2B5EF4-FFF2-40B4-BE49-F238E27FC236}">
                  <a16:creationId xmlns:a16="http://schemas.microsoft.com/office/drawing/2014/main" xmlns="" id="{11DD6D85-9374-4266-9E59-F486E0027E4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730750" y="5270501"/>
              <a:ext cx="255588" cy="255588"/>
            </a:xfrm>
            <a:custGeom>
              <a:avLst/>
              <a:gdLst>
                <a:gd name="T0" fmla="*/ 126 w 161"/>
                <a:gd name="T1" fmla="*/ 0 h 161"/>
                <a:gd name="T2" fmla="*/ 0 w 161"/>
                <a:gd name="T3" fmla="*/ 126 h 161"/>
                <a:gd name="T4" fmla="*/ 126 w 161"/>
                <a:gd name="T5" fmla="*/ 126 h 161"/>
                <a:gd name="T6" fmla="*/ 126 w 161"/>
                <a:gd name="T7" fmla="*/ 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1" h="161">
                  <a:moveTo>
                    <a:pt x="126" y="0"/>
                  </a:moveTo>
                  <a:cubicBezTo>
                    <a:pt x="0" y="126"/>
                    <a:pt x="0" y="126"/>
                    <a:pt x="0" y="126"/>
                  </a:cubicBezTo>
                  <a:cubicBezTo>
                    <a:pt x="35" y="161"/>
                    <a:pt x="91" y="161"/>
                    <a:pt x="126" y="126"/>
                  </a:cubicBezTo>
                  <a:cubicBezTo>
                    <a:pt x="161" y="91"/>
                    <a:pt x="161" y="35"/>
                    <a:pt x="126" y="0"/>
                  </a:cubicBezTo>
                  <a:close/>
                </a:path>
              </a:pathLst>
            </a:custGeom>
            <a:solidFill>
              <a:srgbClr val="479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8" name="Oval 407">
              <a:extLst>
                <a:ext uri="{FF2B5EF4-FFF2-40B4-BE49-F238E27FC236}">
                  <a16:creationId xmlns:a16="http://schemas.microsoft.com/office/drawing/2014/main" xmlns="" id="{340F3682-D8EF-443C-B17A-24E5B30331AB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4727575" y="5267326"/>
              <a:ext cx="206375" cy="206375"/>
            </a:xfrm>
            <a:prstGeom prst="ellipse">
              <a:avLst/>
            </a:prstGeom>
            <a:solidFill>
              <a:srgbClr val="227D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9" name="Freeform 408">
              <a:extLst>
                <a:ext uri="{FF2B5EF4-FFF2-40B4-BE49-F238E27FC236}">
                  <a16:creationId xmlns:a16="http://schemas.microsoft.com/office/drawing/2014/main" xmlns="" id="{BE7A1577-B409-4FB9-901D-F4E93BE8DD6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718050" y="5257801"/>
              <a:ext cx="184150" cy="184150"/>
            </a:xfrm>
            <a:custGeom>
              <a:avLst/>
              <a:gdLst>
                <a:gd name="T0" fmla="*/ 116 w 116"/>
                <a:gd name="T1" fmla="*/ 24 h 116"/>
                <a:gd name="T2" fmla="*/ 25 w 116"/>
                <a:gd name="T3" fmla="*/ 25 h 116"/>
                <a:gd name="T4" fmla="*/ 24 w 116"/>
                <a:gd name="T5" fmla="*/ 116 h 116"/>
                <a:gd name="T6" fmla="*/ 116 w 116"/>
                <a:gd name="T7" fmla="*/ 24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6" h="116">
                  <a:moveTo>
                    <a:pt x="116" y="24"/>
                  </a:moveTo>
                  <a:cubicBezTo>
                    <a:pt x="90" y="0"/>
                    <a:pt x="50" y="0"/>
                    <a:pt x="25" y="25"/>
                  </a:cubicBezTo>
                  <a:cubicBezTo>
                    <a:pt x="0" y="50"/>
                    <a:pt x="0" y="90"/>
                    <a:pt x="24" y="116"/>
                  </a:cubicBezTo>
                  <a:lnTo>
                    <a:pt x="116" y="24"/>
                  </a:lnTo>
                  <a:close/>
                </a:path>
              </a:pathLst>
            </a:custGeom>
            <a:solidFill>
              <a:srgbClr val="14836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0" name="Freeform 409">
              <a:extLst>
                <a:ext uri="{FF2B5EF4-FFF2-40B4-BE49-F238E27FC236}">
                  <a16:creationId xmlns:a16="http://schemas.microsoft.com/office/drawing/2014/main" xmlns="" id="{3E9BE40E-5E8A-4987-BB1F-761D669DC33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794250" y="5318126"/>
              <a:ext cx="76200" cy="114300"/>
            </a:xfrm>
            <a:custGeom>
              <a:avLst/>
              <a:gdLst>
                <a:gd name="T0" fmla="*/ 18 w 48"/>
                <a:gd name="T1" fmla="*/ 51 h 72"/>
                <a:gd name="T2" fmla="*/ 2 w 48"/>
                <a:gd name="T3" fmla="*/ 51 h 72"/>
                <a:gd name="T4" fmla="*/ 2 w 48"/>
                <a:gd name="T5" fmla="*/ 42 h 72"/>
                <a:gd name="T6" fmla="*/ 18 w 48"/>
                <a:gd name="T7" fmla="*/ 42 h 72"/>
                <a:gd name="T8" fmla="*/ 18 w 48"/>
                <a:gd name="T9" fmla="*/ 37 h 72"/>
                <a:gd name="T10" fmla="*/ 2 w 48"/>
                <a:gd name="T11" fmla="*/ 37 h 72"/>
                <a:gd name="T12" fmla="*/ 2 w 48"/>
                <a:gd name="T13" fmla="*/ 27 h 72"/>
                <a:gd name="T14" fmla="*/ 13 w 48"/>
                <a:gd name="T15" fmla="*/ 27 h 72"/>
                <a:gd name="T16" fmla="*/ 0 w 48"/>
                <a:gd name="T17" fmla="*/ 0 h 72"/>
                <a:gd name="T18" fmla="*/ 13 w 48"/>
                <a:gd name="T19" fmla="*/ 0 h 72"/>
                <a:gd name="T20" fmla="*/ 21 w 48"/>
                <a:gd name="T21" fmla="*/ 18 h 72"/>
                <a:gd name="T22" fmla="*/ 24 w 48"/>
                <a:gd name="T23" fmla="*/ 25 h 72"/>
                <a:gd name="T24" fmla="*/ 26 w 48"/>
                <a:gd name="T25" fmla="*/ 18 h 72"/>
                <a:gd name="T26" fmla="*/ 35 w 48"/>
                <a:gd name="T27" fmla="*/ 0 h 72"/>
                <a:gd name="T28" fmla="*/ 48 w 48"/>
                <a:gd name="T29" fmla="*/ 0 h 72"/>
                <a:gd name="T30" fmla="*/ 35 w 48"/>
                <a:gd name="T31" fmla="*/ 27 h 72"/>
                <a:gd name="T32" fmla="*/ 46 w 48"/>
                <a:gd name="T33" fmla="*/ 27 h 72"/>
                <a:gd name="T34" fmla="*/ 46 w 48"/>
                <a:gd name="T35" fmla="*/ 37 h 72"/>
                <a:gd name="T36" fmla="*/ 30 w 48"/>
                <a:gd name="T37" fmla="*/ 37 h 72"/>
                <a:gd name="T38" fmla="*/ 30 w 48"/>
                <a:gd name="T39" fmla="*/ 42 h 72"/>
                <a:gd name="T40" fmla="*/ 46 w 48"/>
                <a:gd name="T41" fmla="*/ 42 h 72"/>
                <a:gd name="T42" fmla="*/ 46 w 48"/>
                <a:gd name="T43" fmla="*/ 51 h 72"/>
                <a:gd name="T44" fmla="*/ 30 w 48"/>
                <a:gd name="T45" fmla="*/ 51 h 72"/>
                <a:gd name="T46" fmla="*/ 30 w 48"/>
                <a:gd name="T47" fmla="*/ 72 h 72"/>
                <a:gd name="T48" fmla="*/ 18 w 48"/>
                <a:gd name="T49" fmla="*/ 72 h 72"/>
                <a:gd name="T50" fmla="*/ 18 w 48"/>
                <a:gd name="T51" fmla="*/ 51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8" h="72">
                  <a:moveTo>
                    <a:pt x="18" y="51"/>
                  </a:moveTo>
                  <a:cubicBezTo>
                    <a:pt x="2" y="51"/>
                    <a:pt x="2" y="51"/>
                    <a:pt x="2" y="51"/>
                  </a:cubicBezTo>
                  <a:cubicBezTo>
                    <a:pt x="2" y="42"/>
                    <a:pt x="2" y="42"/>
                    <a:pt x="2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2" y="37"/>
                    <a:pt x="2" y="37"/>
                    <a:pt x="2" y="3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2" y="21"/>
                    <a:pt x="23" y="23"/>
                    <a:pt x="24" y="25"/>
                  </a:cubicBezTo>
                  <a:cubicBezTo>
                    <a:pt x="24" y="23"/>
                    <a:pt x="25" y="21"/>
                    <a:pt x="26" y="18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35" y="27"/>
                    <a:pt x="35" y="27"/>
                    <a:pt x="35" y="27"/>
                  </a:cubicBezTo>
                  <a:cubicBezTo>
                    <a:pt x="46" y="27"/>
                    <a:pt x="46" y="27"/>
                    <a:pt x="46" y="27"/>
                  </a:cubicBezTo>
                  <a:cubicBezTo>
                    <a:pt x="46" y="37"/>
                    <a:pt x="46" y="37"/>
                    <a:pt x="46" y="37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30" y="42"/>
                    <a:pt x="30" y="42"/>
                    <a:pt x="30" y="42"/>
                  </a:cubicBezTo>
                  <a:cubicBezTo>
                    <a:pt x="46" y="42"/>
                    <a:pt x="46" y="42"/>
                    <a:pt x="46" y="42"/>
                  </a:cubicBezTo>
                  <a:cubicBezTo>
                    <a:pt x="46" y="51"/>
                    <a:pt x="46" y="51"/>
                    <a:pt x="46" y="51"/>
                  </a:cubicBezTo>
                  <a:cubicBezTo>
                    <a:pt x="30" y="51"/>
                    <a:pt x="30" y="51"/>
                    <a:pt x="30" y="51"/>
                  </a:cubicBezTo>
                  <a:cubicBezTo>
                    <a:pt x="30" y="72"/>
                    <a:pt x="30" y="72"/>
                    <a:pt x="30" y="72"/>
                  </a:cubicBezTo>
                  <a:cubicBezTo>
                    <a:pt x="18" y="72"/>
                    <a:pt x="18" y="72"/>
                    <a:pt x="18" y="72"/>
                  </a:cubicBezTo>
                  <a:cubicBezTo>
                    <a:pt x="18" y="51"/>
                    <a:pt x="18" y="51"/>
                    <a:pt x="18" y="51"/>
                  </a:cubicBezTo>
                  <a:close/>
                </a:path>
              </a:pathLst>
            </a:custGeom>
            <a:solidFill>
              <a:srgbClr val="62B2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1" name="Freeform 410">
              <a:extLst>
                <a:ext uri="{FF2B5EF4-FFF2-40B4-BE49-F238E27FC236}">
                  <a16:creationId xmlns:a16="http://schemas.microsoft.com/office/drawing/2014/main" xmlns="" id="{CA124357-B03D-4A75-B59D-6572573F940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10125" y="5359401"/>
              <a:ext cx="57150" cy="73025"/>
            </a:xfrm>
            <a:custGeom>
              <a:avLst/>
              <a:gdLst>
                <a:gd name="T0" fmla="*/ 25 w 36"/>
                <a:gd name="T1" fmla="*/ 0 h 46"/>
                <a:gd name="T2" fmla="*/ 0 w 36"/>
                <a:gd name="T3" fmla="*/ 25 h 46"/>
                <a:gd name="T4" fmla="*/ 8 w 36"/>
                <a:gd name="T5" fmla="*/ 25 h 46"/>
                <a:gd name="T6" fmla="*/ 8 w 36"/>
                <a:gd name="T7" fmla="*/ 46 h 46"/>
                <a:gd name="T8" fmla="*/ 20 w 36"/>
                <a:gd name="T9" fmla="*/ 46 h 46"/>
                <a:gd name="T10" fmla="*/ 20 w 36"/>
                <a:gd name="T11" fmla="*/ 25 h 46"/>
                <a:gd name="T12" fmla="*/ 36 w 36"/>
                <a:gd name="T13" fmla="*/ 25 h 46"/>
                <a:gd name="T14" fmla="*/ 36 w 36"/>
                <a:gd name="T15" fmla="*/ 16 h 46"/>
                <a:gd name="T16" fmla="*/ 20 w 36"/>
                <a:gd name="T17" fmla="*/ 16 h 46"/>
                <a:gd name="T18" fmla="*/ 20 w 36"/>
                <a:gd name="T19" fmla="*/ 11 h 46"/>
                <a:gd name="T20" fmla="*/ 36 w 36"/>
                <a:gd name="T21" fmla="*/ 11 h 46"/>
                <a:gd name="T22" fmla="*/ 36 w 36"/>
                <a:gd name="T23" fmla="*/ 1 h 46"/>
                <a:gd name="T24" fmla="*/ 25 w 36"/>
                <a:gd name="T25" fmla="*/ 1 h 46"/>
                <a:gd name="T26" fmla="*/ 25 w 36"/>
                <a:gd name="T27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6" h="46">
                  <a:moveTo>
                    <a:pt x="25" y="0"/>
                  </a:moveTo>
                  <a:lnTo>
                    <a:pt x="0" y="25"/>
                  </a:lnTo>
                  <a:lnTo>
                    <a:pt x="8" y="25"/>
                  </a:lnTo>
                  <a:lnTo>
                    <a:pt x="8" y="46"/>
                  </a:lnTo>
                  <a:lnTo>
                    <a:pt x="20" y="46"/>
                  </a:lnTo>
                  <a:lnTo>
                    <a:pt x="20" y="25"/>
                  </a:lnTo>
                  <a:lnTo>
                    <a:pt x="36" y="25"/>
                  </a:lnTo>
                  <a:lnTo>
                    <a:pt x="36" y="16"/>
                  </a:lnTo>
                  <a:lnTo>
                    <a:pt x="20" y="16"/>
                  </a:lnTo>
                  <a:lnTo>
                    <a:pt x="20" y="11"/>
                  </a:lnTo>
                  <a:lnTo>
                    <a:pt x="36" y="11"/>
                  </a:lnTo>
                  <a:lnTo>
                    <a:pt x="36" y="1"/>
                  </a:lnTo>
                  <a:lnTo>
                    <a:pt x="25" y="1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5FB0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2" name="Oval 411">
              <a:extLst>
                <a:ext uri="{FF2B5EF4-FFF2-40B4-BE49-F238E27FC236}">
                  <a16:creationId xmlns:a16="http://schemas.microsoft.com/office/drawing/2014/main" xmlns="" id="{F907B390-86CD-49CF-BB7F-07C01024A71F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1646238" y="4808538"/>
              <a:ext cx="284163" cy="284163"/>
            </a:xfrm>
            <a:prstGeom prst="ellipse">
              <a:avLst/>
            </a:prstGeom>
            <a:solidFill>
              <a:srgbClr val="3491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3" name="Freeform 412">
              <a:extLst>
                <a:ext uri="{FF2B5EF4-FFF2-40B4-BE49-F238E27FC236}">
                  <a16:creationId xmlns:a16="http://schemas.microsoft.com/office/drawing/2014/main" xmlns="" id="{D234005C-9A01-4D3F-A5F3-9D17C6B6DCE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7513" y="4849813"/>
              <a:ext cx="255588" cy="255588"/>
            </a:xfrm>
            <a:custGeom>
              <a:avLst/>
              <a:gdLst>
                <a:gd name="T0" fmla="*/ 127 w 161"/>
                <a:gd name="T1" fmla="*/ 0 h 161"/>
                <a:gd name="T2" fmla="*/ 0 w 161"/>
                <a:gd name="T3" fmla="*/ 126 h 161"/>
                <a:gd name="T4" fmla="*/ 127 w 161"/>
                <a:gd name="T5" fmla="*/ 126 h 161"/>
                <a:gd name="T6" fmla="*/ 127 w 161"/>
                <a:gd name="T7" fmla="*/ 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1" h="161">
                  <a:moveTo>
                    <a:pt x="127" y="0"/>
                  </a:moveTo>
                  <a:cubicBezTo>
                    <a:pt x="0" y="126"/>
                    <a:pt x="0" y="126"/>
                    <a:pt x="0" y="126"/>
                  </a:cubicBezTo>
                  <a:cubicBezTo>
                    <a:pt x="35" y="161"/>
                    <a:pt x="92" y="161"/>
                    <a:pt x="127" y="126"/>
                  </a:cubicBezTo>
                  <a:cubicBezTo>
                    <a:pt x="161" y="92"/>
                    <a:pt x="161" y="35"/>
                    <a:pt x="127" y="0"/>
                  </a:cubicBezTo>
                  <a:close/>
                </a:path>
              </a:pathLst>
            </a:custGeom>
            <a:solidFill>
              <a:srgbClr val="479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4" name="Oval 413">
              <a:extLst>
                <a:ext uri="{FF2B5EF4-FFF2-40B4-BE49-F238E27FC236}">
                  <a16:creationId xmlns:a16="http://schemas.microsoft.com/office/drawing/2014/main" xmlns="" id="{53E9A656-12A3-49BF-B8E6-38748248F385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1685925" y="4846638"/>
              <a:ext cx="204788" cy="206375"/>
            </a:xfrm>
            <a:prstGeom prst="ellipse">
              <a:avLst/>
            </a:prstGeom>
            <a:solidFill>
              <a:srgbClr val="227D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5" name="Freeform 414">
              <a:extLst>
                <a:ext uri="{FF2B5EF4-FFF2-40B4-BE49-F238E27FC236}">
                  <a16:creationId xmlns:a16="http://schemas.microsoft.com/office/drawing/2014/main" xmlns="" id="{E30EF41E-B043-477C-9456-6CA0C42C70E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74813" y="4837113"/>
              <a:ext cx="184150" cy="184150"/>
            </a:xfrm>
            <a:custGeom>
              <a:avLst/>
              <a:gdLst>
                <a:gd name="T0" fmla="*/ 116 w 116"/>
                <a:gd name="T1" fmla="*/ 24 h 116"/>
                <a:gd name="T2" fmla="*/ 26 w 116"/>
                <a:gd name="T3" fmla="*/ 25 h 116"/>
                <a:gd name="T4" fmla="*/ 24 w 116"/>
                <a:gd name="T5" fmla="*/ 116 h 116"/>
                <a:gd name="T6" fmla="*/ 116 w 116"/>
                <a:gd name="T7" fmla="*/ 24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6" h="116">
                  <a:moveTo>
                    <a:pt x="116" y="24"/>
                  </a:moveTo>
                  <a:cubicBezTo>
                    <a:pt x="91" y="0"/>
                    <a:pt x="50" y="1"/>
                    <a:pt x="26" y="25"/>
                  </a:cubicBezTo>
                  <a:cubicBezTo>
                    <a:pt x="1" y="50"/>
                    <a:pt x="0" y="90"/>
                    <a:pt x="24" y="116"/>
                  </a:cubicBezTo>
                  <a:lnTo>
                    <a:pt x="116" y="24"/>
                  </a:lnTo>
                  <a:close/>
                </a:path>
              </a:pathLst>
            </a:custGeom>
            <a:solidFill>
              <a:srgbClr val="14836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6" name="Freeform 415">
              <a:extLst>
                <a:ext uri="{FF2B5EF4-FFF2-40B4-BE49-F238E27FC236}">
                  <a16:creationId xmlns:a16="http://schemas.microsoft.com/office/drawing/2014/main" xmlns="" id="{D565FCD3-858F-4EB6-B95F-C70920B6C41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751013" y="4897438"/>
              <a:ext cx="76200" cy="114300"/>
            </a:xfrm>
            <a:custGeom>
              <a:avLst/>
              <a:gdLst>
                <a:gd name="T0" fmla="*/ 18 w 48"/>
                <a:gd name="T1" fmla="*/ 52 h 72"/>
                <a:gd name="T2" fmla="*/ 2 w 48"/>
                <a:gd name="T3" fmla="*/ 52 h 72"/>
                <a:gd name="T4" fmla="*/ 2 w 48"/>
                <a:gd name="T5" fmla="*/ 42 h 72"/>
                <a:gd name="T6" fmla="*/ 18 w 48"/>
                <a:gd name="T7" fmla="*/ 42 h 72"/>
                <a:gd name="T8" fmla="*/ 18 w 48"/>
                <a:gd name="T9" fmla="*/ 37 h 72"/>
                <a:gd name="T10" fmla="*/ 2 w 48"/>
                <a:gd name="T11" fmla="*/ 37 h 72"/>
                <a:gd name="T12" fmla="*/ 2 w 48"/>
                <a:gd name="T13" fmla="*/ 27 h 72"/>
                <a:gd name="T14" fmla="*/ 13 w 48"/>
                <a:gd name="T15" fmla="*/ 27 h 72"/>
                <a:gd name="T16" fmla="*/ 0 w 48"/>
                <a:gd name="T17" fmla="*/ 0 h 72"/>
                <a:gd name="T18" fmla="*/ 13 w 48"/>
                <a:gd name="T19" fmla="*/ 0 h 72"/>
                <a:gd name="T20" fmla="*/ 22 w 48"/>
                <a:gd name="T21" fmla="*/ 19 h 72"/>
                <a:gd name="T22" fmla="*/ 24 w 48"/>
                <a:gd name="T23" fmla="*/ 25 h 72"/>
                <a:gd name="T24" fmla="*/ 26 w 48"/>
                <a:gd name="T25" fmla="*/ 19 h 72"/>
                <a:gd name="T26" fmla="*/ 35 w 48"/>
                <a:gd name="T27" fmla="*/ 0 h 72"/>
                <a:gd name="T28" fmla="*/ 48 w 48"/>
                <a:gd name="T29" fmla="*/ 0 h 72"/>
                <a:gd name="T30" fmla="*/ 35 w 48"/>
                <a:gd name="T31" fmla="*/ 27 h 72"/>
                <a:gd name="T32" fmla="*/ 46 w 48"/>
                <a:gd name="T33" fmla="*/ 27 h 72"/>
                <a:gd name="T34" fmla="*/ 46 w 48"/>
                <a:gd name="T35" fmla="*/ 37 h 72"/>
                <a:gd name="T36" fmla="*/ 30 w 48"/>
                <a:gd name="T37" fmla="*/ 37 h 72"/>
                <a:gd name="T38" fmla="*/ 30 w 48"/>
                <a:gd name="T39" fmla="*/ 42 h 72"/>
                <a:gd name="T40" fmla="*/ 46 w 48"/>
                <a:gd name="T41" fmla="*/ 42 h 72"/>
                <a:gd name="T42" fmla="*/ 46 w 48"/>
                <a:gd name="T43" fmla="*/ 52 h 72"/>
                <a:gd name="T44" fmla="*/ 30 w 48"/>
                <a:gd name="T45" fmla="*/ 52 h 72"/>
                <a:gd name="T46" fmla="*/ 30 w 48"/>
                <a:gd name="T47" fmla="*/ 72 h 72"/>
                <a:gd name="T48" fmla="*/ 18 w 48"/>
                <a:gd name="T49" fmla="*/ 72 h 72"/>
                <a:gd name="T50" fmla="*/ 18 w 48"/>
                <a:gd name="T51" fmla="*/ 5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8" h="72">
                  <a:moveTo>
                    <a:pt x="18" y="52"/>
                  </a:moveTo>
                  <a:cubicBezTo>
                    <a:pt x="2" y="52"/>
                    <a:pt x="2" y="52"/>
                    <a:pt x="2" y="52"/>
                  </a:cubicBezTo>
                  <a:cubicBezTo>
                    <a:pt x="2" y="42"/>
                    <a:pt x="2" y="42"/>
                    <a:pt x="2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2" y="37"/>
                    <a:pt x="2" y="37"/>
                    <a:pt x="2" y="3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3" y="21"/>
                    <a:pt x="24" y="23"/>
                    <a:pt x="24" y="25"/>
                  </a:cubicBezTo>
                  <a:cubicBezTo>
                    <a:pt x="24" y="23"/>
                    <a:pt x="25" y="21"/>
                    <a:pt x="26" y="19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35" y="27"/>
                    <a:pt x="35" y="27"/>
                    <a:pt x="35" y="27"/>
                  </a:cubicBezTo>
                  <a:cubicBezTo>
                    <a:pt x="46" y="27"/>
                    <a:pt x="46" y="27"/>
                    <a:pt x="46" y="27"/>
                  </a:cubicBezTo>
                  <a:cubicBezTo>
                    <a:pt x="46" y="37"/>
                    <a:pt x="46" y="37"/>
                    <a:pt x="46" y="37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30" y="42"/>
                    <a:pt x="30" y="42"/>
                    <a:pt x="30" y="42"/>
                  </a:cubicBezTo>
                  <a:cubicBezTo>
                    <a:pt x="46" y="42"/>
                    <a:pt x="46" y="42"/>
                    <a:pt x="46" y="42"/>
                  </a:cubicBezTo>
                  <a:cubicBezTo>
                    <a:pt x="46" y="52"/>
                    <a:pt x="46" y="52"/>
                    <a:pt x="46" y="52"/>
                  </a:cubicBezTo>
                  <a:cubicBezTo>
                    <a:pt x="30" y="52"/>
                    <a:pt x="30" y="52"/>
                    <a:pt x="30" y="52"/>
                  </a:cubicBezTo>
                  <a:cubicBezTo>
                    <a:pt x="30" y="72"/>
                    <a:pt x="30" y="72"/>
                    <a:pt x="30" y="72"/>
                  </a:cubicBezTo>
                  <a:cubicBezTo>
                    <a:pt x="18" y="72"/>
                    <a:pt x="18" y="72"/>
                    <a:pt x="18" y="72"/>
                  </a:cubicBezTo>
                  <a:cubicBezTo>
                    <a:pt x="18" y="52"/>
                    <a:pt x="18" y="52"/>
                    <a:pt x="18" y="52"/>
                  </a:cubicBezTo>
                  <a:close/>
                </a:path>
              </a:pathLst>
            </a:custGeom>
            <a:solidFill>
              <a:srgbClr val="62B2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7" name="Freeform 416">
              <a:extLst>
                <a:ext uri="{FF2B5EF4-FFF2-40B4-BE49-F238E27FC236}">
                  <a16:creationId xmlns:a16="http://schemas.microsoft.com/office/drawing/2014/main" xmlns="" id="{243E613F-AF54-4DBC-8019-D71B4269AFF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766888" y="4938713"/>
              <a:ext cx="57150" cy="73025"/>
            </a:xfrm>
            <a:custGeom>
              <a:avLst/>
              <a:gdLst>
                <a:gd name="T0" fmla="*/ 26 w 36"/>
                <a:gd name="T1" fmla="*/ 0 h 46"/>
                <a:gd name="T2" fmla="*/ 0 w 36"/>
                <a:gd name="T3" fmla="*/ 26 h 46"/>
                <a:gd name="T4" fmla="*/ 8 w 36"/>
                <a:gd name="T5" fmla="*/ 26 h 46"/>
                <a:gd name="T6" fmla="*/ 8 w 36"/>
                <a:gd name="T7" fmla="*/ 46 h 46"/>
                <a:gd name="T8" fmla="*/ 20 w 36"/>
                <a:gd name="T9" fmla="*/ 46 h 46"/>
                <a:gd name="T10" fmla="*/ 20 w 36"/>
                <a:gd name="T11" fmla="*/ 26 h 46"/>
                <a:gd name="T12" fmla="*/ 36 w 36"/>
                <a:gd name="T13" fmla="*/ 26 h 46"/>
                <a:gd name="T14" fmla="*/ 36 w 36"/>
                <a:gd name="T15" fmla="*/ 16 h 46"/>
                <a:gd name="T16" fmla="*/ 20 w 36"/>
                <a:gd name="T17" fmla="*/ 16 h 46"/>
                <a:gd name="T18" fmla="*/ 20 w 36"/>
                <a:gd name="T19" fmla="*/ 11 h 46"/>
                <a:gd name="T20" fmla="*/ 36 w 36"/>
                <a:gd name="T21" fmla="*/ 11 h 46"/>
                <a:gd name="T22" fmla="*/ 36 w 36"/>
                <a:gd name="T23" fmla="*/ 1 h 46"/>
                <a:gd name="T24" fmla="*/ 25 w 36"/>
                <a:gd name="T25" fmla="*/ 1 h 46"/>
                <a:gd name="T26" fmla="*/ 26 w 36"/>
                <a:gd name="T27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6" h="46">
                  <a:moveTo>
                    <a:pt x="26" y="0"/>
                  </a:moveTo>
                  <a:lnTo>
                    <a:pt x="0" y="26"/>
                  </a:lnTo>
                  <a:lnTo>
                    <a:pt x="8" y="26"/>
                  </a:lnTo>
                  <a:lnTo>
                    <a:pt x="8" y="46"/>
                  </a:lnTo>
                  <a:lnTo>
                    <a:pt x="20" y="46"/>
                  </a:lnTo>
                  <a:lnTo>
                    <a:pt x="20" y="26"/>
                  </a:lnTo>
                  <a:lnTo>
                    <a:pt x="36" y="26"/>
                  </a:lnTo>
                  <a:lnTo>
                    <a:pt x="36" y="16"/>
                  </a:lnTo>
                  <a:lnTo>
                    <a:pt x="20" y="16"/>
                  </a:lnTo>
                  <a:lnTo>
                    <a:pt x="20" y="11"/>
                  </a:lnTo>
                  <a:lnTo>
                    <a:pt x="36" y="11"/>
                  </a:lnTo>
                  <a:lnTo>
                    <a:pt x="36" y="1"/>
                  </a:lnTo>
                  <a:lnTo>
                    <a:pt x="25" y="1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5FB0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8" name="Oval 417">
              <a:extLst>
                <a:ext uri="{FF2B5EF4-FFF2-40B4-BE49-F238E27FC236}">
                  <a16:creationId xmlns:a16="http://schemas.microsoft.com/office/drawing/2014/main" xmlns="" id="{A08CA340-8C02-40D5-AE8E-14FD019E7458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319713" y="6208713"/>
              <a:ext cx="331788" cy="330200"/>
            </a:xfrm>
            <a:prstGeom prst="ellipse">
              <a:avLst/>
            </a:prstGeom>
            <a:solidFill>
              <a:srgbClr val="3491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9" name="Freeform 418">
              <a:extLst>
                <a:ext uri="{FF2B5EF4-FFF2-40B4-BE49-F238E27FC236}">
                  <a16:creationId xmlns:a16="http://schemas.microsoft.com/office/drawing/2014/main" xmlns="" id="{58DFE19A-7047-49EF-9AAE-0B3AB4D48C0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67338" y="6257926"/>
              <a:ext cx="300038" cy="296863"/>
            </a:xfrm>
            <a:custGeom>
              <a:avLst/>
              <a:gdLst>
                <a:gd name="T0" fmla="*/ 148 w 189"/>
                <a:gd name="T1" fmla="*/ 0 h 188"/>
                <a:gd name="T2" fmla="*/ 0 w 189"/>
                <a:gd name="T3" fmla="*/ 148 h 188"/>
                <a:gd name="T4" fmla="*/ 148 w 189"/>
                <a:gd name="T5" fmla="*/ 148 h 188"/>
                <a:gd name="T6" fmla="*/ 148 w 189"/>
                <a:gd name="T7" fmla="*/ 0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9" h="188">
                  <a:moveTo>
                    <a:pt x="148" y="0"/>
                  </a:moveTo>
                  <a:cubicBezTo>
                    <a:pt x="0" y="148"/>
                    <a:pt x="0" y="148"/>
                    <a:pt x="0" y="148"/>
                  </a:cubicBezTo>
                  <a:cubicBezTo>
                    <a:pt x="41" y="188"/>
                    <a:pt x="107" y="188"/>
                    <a:pt x="148" y="148"/>
                  </a:cubicBezTo>
                  <a:cubicBezTo>
                    <a:pt x="189" y="107"/>
                    <a:pt x="189" y="41"/>
                    <a:pt x="148" y="0"/>
                  </a:cubicBezTo>
                  <a:close/>
                </a:path>
              </a:pathLst>
            </a:custGeom>
            <a:solidFill>
              <a:srgbClr val="479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0" name="Oval 419">
              <a:extLst>
                <a:ext uri="{FF2B5EF4-FFF2-40B4-BE49-F238E27FC236}">
                  <a16:creationId xmlns:a16="http://schemas.microsoft.com/office/drawing/2014/main" xmlns="" id="{853B91FF-9A5A-4096-BB06-6F73084F735B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364163" y="6254751"/>
              <a:ext cx="241300" cy="239713"/>
            </a:xfrm>
            <a:prstGeom prst="ellipse">
              <a:avLst/>
            </a:prstGeom>
            <a:solidFill>
              <a:srgbClr val="227D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1" name="Freeform 420">
              <a:extLst>
                <a:ext uri="{FF2B5EF4-FFF2-40B4-BE49-F238E27FC236}">
                  <a16:creationId xmlns:a16="http://schemas.microsoft.com/office/drawing/2014/main" xmlns="" id="{5E9859C6-BEFD-4D14-89EC-A352B9C56D7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53050" y="6242051"/>
              <a:ext cx="214313" cy="214313"/>
            </a:xfrm>
            <a:custGeom>
              <a:avLst/>
              <a:gdLst>
                <a:gd name="T0" fmla="*/ 135 w 135"/>
                <a:gd name="T1" fmla="*/ 29 h 136"/>
                <a:gd name="T2" fmla="*/ 29 w 135"/>
                <a:gd name="T3" fmla="*/ 30 h 136"/>
                <a:gd name="T4" fmla="*/ 28 w 135"/>
                <a:gd name="T5" fmla="*/ 136 h 136"/>
                <a:gd name="T6" fmla="*/ 135 w 135"/>
                <a:gd name="T7" fmla="*/ 29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5" h="136">
                  <a:moveTo>
                    <a:pt x="135" y="29"/>
                  </a:moveTo>
                  <a:cubicBezTo>
                    <a:pt x="105" y="0"/>
                    <a:pt x="59" y="1"/>
                    <a:pt x="29" y="30"/>
                  </a:cubicBezTo>
                  <a:cubicBezTo>
                    <a:pt x="0" y="59"/>
                    <a:pt x="0" y="106"/>
                    <a:pt x="28" y="136"/>
                  </a:cubicBezTo>
                  <a:lnTo>
                    <a:pt x="135" y="29"/>
                  </a:lnTo>
                  <a:close/>
                </a:path>
              </a:pathLst>
            </a:custGeom>
            <a:solidFill>
              <a:srgbClr val="14836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2" name="Freeform 421">
              <a:extLst>
                <a:ext uri="{FF2B5EF4-FFF2-40B4-BE49-F238E27FC236}">
                  <a16:creationId xmlns:a16="http://schemas.microsoft.com/office/drawing/2014/main" xmlns="" id="{1150AB72-7DD7-4128-AB56-1414ABB5097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440363" y="6313488"/>
              <a:ext cx="90488" cy="131763"/>
            </a:xfrm>
            <a:custGeom>
              <a:avLst/>
              <a:gdLst>
                <a:gd name="T0" fmla="*/ 22 w 57"/>
                <a:gd name="T1" fmla="*/ 60 h 84"/>
                <a:gd name="T2" fmla="*/ 3 w 57"/>
                <a:gd name="T3" fmla="*/ 60 h 84"/>
                <a:gd name="T4" fmla="*/ 3 w 57"/>
                <a:gd name="T5" fmla="*/ 49 h 84"/>
                <a:gd name="T6" fmla="*/ 22 w 57"/>
                <a:gd name="T7" fmla="*/ 49 h 84"/>
                <a:gd name="T8" fmla="*/ 22 w 57"/>
                <a:gd name="T9" fmla="*/ 43 h 84"/>
                <a:gd name="T10" fmla="*/ 3 w 57"/>
                <a:gd name="T11" fmla="*/ 43 h 84"/>
                <a:gd name="T12" fmla="*/ 3 w 57"/>
                <a:gd name="T13" fmla="*/ 32 h 84"/>
                <a:gd name="T14" fmla="*/ 16 w 57"/>
                <a:gd name="T15" fmla="*/ 32 h 84"/>
                <a:gd name="T16" fmla="*/ 0 w 57"/>
                <a:gd name="T17" fmla="*/ 0 h 84"/>
                <a:gd name="T18" fmla="*/ 16 w 57"/>
                <a:gd name="T19" fmla="*/ 0 h 84"/>
                <a:gd name="T20" fmla="*/ 26 w 57"/>
                <a:gd name="T21" fmla="*/ 22 h 84"/>
                <a:gd name="T22" fmla="*/ 29 w 57"/>
                <a:gd name="T23" fmla="*/ 29 h 84"/>
                <a:gd name="T24" fmla="*/ 31 w 57"/>
                <a:gd name="T25" fmla="*/ 22 h 84"/>
                <a:gd name="T26" fmla="*/ 42 w 57"/>
                <a:gd name="T27" fmla="*/ 0 h 84"/>
                <a:gd name="T28" fmla="*/ 57 w 57"/>
                <a:gd name="T29" fmla="*/ 0 h 84"/>
                <a:gd name="T30" fmla="*/ 41 w 57"/>
                <a:gd name="T31" fmla="*/ 32 h 84"/>
                <a:gd name="T32" fmla="*/ 55 w 57"/>
                <a:gd name="T33" fmla="*/ 32 h 84"/>
                <a:gd name="T34" fmla="*/ 55 w 57"/>
                <a:gd name="T35" fmla="*/ 43 h 84"/>
                <a:gd name="T36" fmla="*/ 36 w 57"/>
                <a:gd name="T37" fmla="*/ 43 h 84"/>
                <a:gd name="T38" fmla="*/ 36 w 57"/>
                <a:gd name="T39" fmla="*/ 49 h 84"/>
                <a:gd name="T40" fmla="*/ 55 w 57"/>
                <a:gd name="T41" fmla="*/ 49 h 84"/>
                <a:gd name="T42" fmla="*/ 55 w 57"/>
                <a:gd name="T43" fmla="*/ 60 h 84"/>
                <a:gd name="T44" fmla="*/ 36 w 57"/>
                <a:gd name="T45" fmla="*/ 60 h 84"/>
                <a:gd name="T46" fmla="*/ 36 w 57"/>
                <a:gd name="T47" fmla="*/ 84 h 84"/>
                <a:gd name="T48" fmla="*/ 22 w 57"/>
                <a:gd name="T49" fmla="*/ 84 h 84"/>
                <a:gd name="T50" fmla="*/ 22 w 57"/>
                <a:gd name="T51" fmla="*/ 6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7" h="84">
                  <a:moveTo>
                    <a:pt x="22" y="60"/>
                  </a:moveTo>
                  <a:cubicBezTo>
                    <a:pt x="3" y="60"/>
                    <a:pt x="3" y="60"/>
                    <a:pt x="3" y="60"/>
                  </a:cubicBezTo>
                  <a:cubicBezTo>
                    <a:pt x="3" y="49"/>
                    <a:pt x="3" y="49"/>
                    <a:pt x="3" y="49"/>
                  </a:cubicBezTo>
                  <a:cubicBezTo>
                    <a:pt x="22" y="49"/>
                    <a:pt x="22" y="49"/>
                    <a:pt x="22" y="49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3" y="43"/>
                    <a:pt x="3" y="43"/>
                    <a:pt x="3" y="43"/>
                  </a:cubicBezTo>
                  <a:cubicBezTo>
                    <a:pt x="3" y="32"/>
                    <a:pt x="3" y="32"/>
                    <a:pt x="3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7" y="24"/>
                    <a:pt x="28" y="27"/>
                    <a:pt x="29" y="29"/>
                  </a:cubicBezTo>
                  <a:cubicBezTo>
                    <a:pt x="29" y="26"/>
                    <a:pt x="30" y="24"/>
                    <a:pt x="31" y="22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5" y="43"/>
                    <a:pt x="55" y="43"/>
                    <a:pt x="55" y="43"/>
                  </a:cubicBezTo>
                  <a:cubicBezTo>
                    <a:pt x="36" y="43"/>
                    <a:pt x="36" y="43"/>
                    <a:pt x="36" y="43"/>
                  </a:cubicBezTo>
                  <a:cubicBezTo>
                    <a:pt x="36" y="49"/>
                    <a:pt x="36" y="49"/>
                    <a:pt x="36" y="49"/>
                  </a:cubicBezTo>
                  <a:cubicBezTo>
                    <a:pt x="55" y="49"/>
                    <a:pt x="55" y="49"/>
                    <a:pt x="55" y="49"/>
                  </a:cubicBezTo>
                  <a:cubicBezTo>
                    <a:pt x="55" y="60"/>
                    <a:pt x="55" y="60"/>
                    <a:pt x="55" y="60"/>
                  </a:cubicBezTo>
                  <a:cubicBezTo>
                    <a:pt x="36" y="60"/>
                    <a:pt x="36" y="60"/>
                    <a:pt x="36" y="60"/>
                  </a:cubicBezTo>
                  <a:cubicBezTo>
                    <a:pt x="36" y="84"/>
                    <a:pt x="36" y="84"/>
                    <a:pt x="36" y="84"/>
                  </a:cubicBezTo>
                  <a:cubicBezTo>
                    <a:pt x="22" y="84"/>
                    <a:pt x="22" y="84"/>
                    <a:pt x="22" y="84"/>
                  </a:cubicBezTo>
                  <a:cubicBezTo>
                    <a:pt x="22" y="60"/>
                    <a:pt x="22" y="60"/>
                    <a:pt x="22" y="60"/>
                  </a:cubicBezTo>
                  <a:close/>
                </a:path>
              </a:pathLst>
            </a:custGeom>
            <a:solidFill>
              <a:srgbClr val="62B2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3" name="Freeform 422">
              <a:extLst>
                <a:ext uri="{FF2B5EF4-FFF2-40B4-BE49-F238E27FC236}">
                  <a16:creationId xmlns:a16="http://schemas.microsoft.com/office/drawing/2014/main" xmlns="" id="{5C2FC163-24F9-44B1-B2B7-F89EF07CF4E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459413" y="6359526"/>
              <a:ext cx="68263" cy="85725"/>
            </a:xfrm>
            <a:custGeom>
              <a:avLst/>
              <a:gdLst>
                <a:gd name="T0" fmla="*/ 30 w 43"/>
                <a:gd name="T1" fmla="*/ 0 h 54"/>
                <a:gd name="T2" fmla="*/ 0 w 43"/>
                <a:gd name="T3" fmla="*/ 30 h 54"/>
                <a:gd name="T4" fmla="*/ 10 w 43"/>
                <a:gd name="T5" fmla="*/ 30 h 54"/>
                <a:gd name="T6" fmla="*/ 10 w 43"/>
                <a:gd name="T7" fmla="*/ 54 h 54"/>
                <a:gd name="T8" fmla="*/ 24 w 43"/>
                <a:gd name="T9" fmla="*/ 54 h 54"/>
                <a:gd name="T10" fmla="*/ 24 w 43"/>
                <a:gd name="T11" fmla="*/ 30 h 54"/>
                <a:gd name="T12" fmla="*/ 43 w 43"/>
                <a:gd name="T13" fmla="*/ 30 h 54"/>
                <a:gd name="T14" fmla="*/ 43 w 43"/>
                <a:gd name="T15" fmla="*/ 19 h 54"/>
                <a:gd name="T16" fmla="*/ 24 w 43"/>
                <a:gd name="T17" fmla="*/ 19 h 54"/>
                <a:gd name="T18" fmla="*/ 24 w 43"/>
                <a:gd name="T19" fmla="*/ 13 h 54"/>
                <a:gd name="T20" fmla="*/ 43 w 43"/>
                <a:gd name="T21" fmla="*/ 13 h 54"/>
                <a:gd name="T22" fmla="*/ 43 w 43"/>
                <a:gd name="T23" fmla="*/ 2 h 54"/>
                <a:gd name="T24" fmla="*/ 29 w 43"/>
                <a:gd name="T25" fmla="*/ 2 h 54"/>
                <a:gd name="T26" fmla="*/ 30 w 43"/>
                <a:gd name="T27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3" h="54">
                  <a:moveTo>
                    <a:pt x="30" y="0"/>
                  </a:moveTo>
                  <a:lnTo>
                    <a:pt x="0" y="30"/>
                  </a:lnTo>
                  <a:lnTo>
                    <a:pt x="10" y="30"/>
                  </a:lnTo>
                  <a:lnTo>
                    <a:pt x="10" y="54"/>
                  </a:lnTo>
                  <a:lnTo>
                    <a:pt x="24" y="54"/>
                  </a:lnTo>
                  <a:lnTo>
                    <a:pt x="24" y="30"/>
                  </a:lnTo>
                  <a:lnTo>
                    <a:pt x="43" y="30"/>
                  </a:lnTo>
                  <a:lnTo>
                    <a:pt x="43" y="19"/>
                  </a:lnTo>
                  <a:lnTo>
                    <a:pt x="24" y="19"/>
                  </a:lnTo>
                  <a:lnTo>
                    <a:pt x="24" y="13"/>
                  </a:lnTo>
                  <a:lnTo>
                    <a:pt x="43" y="13"/>
                  </a:lnTo>
                  <a:lnTo>
                    <a:pt x="43" y="2"/>
                  </a:lnTo>
                  <a:lnTo>
                    <a:pt x="29" y="2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5FB0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4" name="Rectangle 423">
              <a:extLst>
                <a:ext uri="{FF2B5EF4-FFF2-40B4-BE49-F238E27FC236}">
                  <a16:creationId xmlns:a16="http://schemas.microsoft.com/office/drawing/2014/main" xmlns="" id="{67180EBE-37B4-4A12-90A0-F7F30B681068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2614613" y="4778376"/>
              <a:ext cx="1120775" cy="1590675"/>
            </a:xfrm>
            <a:prstGeom prst="rect">
              <a:avLst/>
            </a:prstGeom>
            <a:gradFill>
              <a:gsLst>
                <a:gs pos="61000">
                  <a:schemeClr val="accent2"/>
                </a:gs>
                <a:gs pos="99000">
                  <a:schemeClr val="accent2">
                    <a:lumMod val="75000"/>
                  </a:schemeClr>
                </a:gs>
              </a:gsLst>
              <a:lin ang="54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5" name="Rectangle 424">
              <a:extLst>
                <a:ext uri="{FF2B5EF4-FFF2-40B4-BE49-F238E27FC236}">
                  <a16:creationId xmlns:a16="http://schemas.microsoft.com/office/drawing/2014/main" xmlns="" id="{D59F46E0-64DB-4C83-A1B2-482A3332841E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2790825" y="5068888"/>
              <a:ext cx="207963" cy="288925"/>
            </a:xfrm>
            <a:prstGeom prst="rect">
              <a:avLst/>
            </a:prstGeom>
            <a:solidFill>
              <a:srgbClr val="277E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6" name="Rectangle 425">
              <a:extLst>
                <a:ext uri="{FF2B5EF4-FFF2-40B4-BE49-F238E27FC236}">
                  <a16:creationId xmlns:a16="http://schemas.microsoft.com/office/drawing/2014/main" xmlns="" id="{06544B8F-1791-4A05-B211-5952DB3CBB29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2805113" y="5095876"/>
              <a:ext cx="179388" cy="261938"/>
            </a:xfrm>
            <a:prstGeom prst="rect">
              <a:avLst/>
            </a:prstGeom>
            <a:solidFill>
              <a:srgbClr val="B7ED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7" name="Rectangle 426">
              <a:extLst>
                <a:ext uri="{FF2B5EF4-FFF2-40B4-BE49-F238E27FC236}">
                  <a16:creationId xmlns:a16="http://schemas.microsoft.com/office/drawing/2014/main" xmlns="" id="{29A093D3-BB35-415F-B7EE-FBF4E15E142C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2770188" y="5356226"/>
              <a:ext cx="249238" cy="30163"/>
            </a:xfrm>
            <a:prstGeom prst="rect">
              <a:avLst/>
            </a:prstGeom>
            <a:solidFill>
              <a:srgbClr val="0F6F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8" name="Rectangle 427">
              <a:extLst>
                <a:ext uri="{FF2B5EF4-FFF2-40B4-BE49-F238E27FC236}">
                  <a16:creationId xmlns:a16="http://schemas.microsoft.com/office/drawing/2014/main" xmlns="" id="{5367360E-C444-4AD8-AD2A-60A12C729D82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349625" y="5068888"/>
              <a:ext cx="207963" cy="288925"/>
            </a:xfrm>
            <a:prstGeom prst="rect">
              <a:avLst/>
            </a:prstGeom>
            <a:solidFill>
              <a:srgbClr val="277E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9" name="Rectangle 428">
              <a:extLst>
                <a:ext uri="{FF2B5EF4-FFF2-40B4-BE49-F238E27FC236}">
                  <a16:creationId xmlns:a16="http://schemas.microsoft.com/office/drawing/2014/main" xmlns="" id="{C45B9FE1-DB5A-49ED-A1EC-83122A9E6F7F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363913" y="5095876"/>
              <a:ext cx="179388" cy="261938"/>
            </a:xfrm>
            <a:prstGeom prst="rect">
              <a:avLst/>
            </a:prstGeom>
            <a:solidFill>
              <a:srgbClr val="B7ED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0" name="Rectangle 429">
              <a:extLst>
                <a:ext uri="{FF2B5EF4-FFF2-40B4-BE49-F238E27FC236}">
                  <a16:creationId xmlns:a16="http://schemas.microsoft.com/office/drawing/2014/main" xmlns="" id="{6D84E401-977D-4E70-A169-8DFE17673623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328988" y="5356226"/>
              <a:ext cx="249238" cy="30163"/>
            </a:xfrm>
            <a:prstGeom prst="rect">
              <a:avLst/>
            </a:prstGeom>
            <a:solidFill>
              <a:srgbClr val="0F6F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1" name="Rectangle 430">
              <a:extLst>
                <a:ext uri="{FF2B5EF4-FFF2-40B4-BE49-F238E27FC236}">
                  <a16:creationId xmlns:a16="http://schemas.microsoft.com/office/drawing/2014/main" xmlns="" id="{665B246C-D851-4201-B4E7-6CE9F9320F64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349625" y="5661026"/>
              <a:ext cx="207963" cy="290513"/>
            </a:xfrm>
            <a:prstGeom prst="rect">
              <a:avLst/>
            </a:prstGeom>
            <a:solidFill>
              <a:srgbClr val="277E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2" name="Rectangle 431">
              <a:extLst>
                <a:ext uri="{FF2B5EF4-FFF2-40B4-BE49-F238E27FC236}">
                  <a16:creationId xmlns:a16="http://schemas.microsoft.com/office/drawing/2014/main" xmlns="" id="{A1D11843-08EE-4777-87BE-616CCB69ACD7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363913" y="5688013"/>
              <a:ext cx="179388" cy="263525"/>
            </a:xfrm>
            <a:prstGeom prst="rect">
              <a:avLst/>
            </a:prstGeom>
            <a:solidFill>
              <a:srgbClr val="B7ED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3" name="Rectangle 432">
              <a:extLst>
                <a:ext uri="{FF2B5EF4-FFF2-40B4-BE49-F238E27FC236}">
                  <a16:creationId xmlns:a16="http://schemas.microsoft.com/office/drawing/2014/main" xmlns="" id="{14748722-0639-4224-AB6D-04F7AA2671AD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328988" y="5948363"/>
              <a:ext cx="249238" cy="31750"/>
            </a:xfrm>
            <a:prstGeom prst="rect">
              <a:avLst/>
            </a:prstGeom>
            <a:solidFill>
              <a:srgbClr val="0F6F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4" name="Rectangle 433">
              <a:extLst>
                <a:ext uri="{FF2B5EF4-FFF2-40B4-BE49-F238E27FC236}">
                  <a16:creationId xmlns:a16="http://schemas.microsoft.com/office/drawing/2014/main" xmlns="" id="{516E57C0-57F6-40B4-8DB4-1B12008974BE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2759075" y="5614988"/>
              <a:ext cx="266700" cy="576263"/>
            </a:xfrm>
            <a:prstGeom prst="rect">
              <a:avLst/>
            </a:prstGeom>
            <a:solidFill>
              <a:srgbClr val="277E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5" name="Rectangle 434">
              <a:extLst>
                <a:ext uri="{FF2B5EF4-FFF2-40B4-BE49-F238E27FC236}">
                  <a16:creationId xmlns:a16="http://schemas.microsoft.com/office/drawing/2014/main" xmlns="" id="{ABB7AE4B-8C10-472F-B696-54BF33628B19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2776538" y="5643563"/>
              <a:ext cx="230188" cy="547688"/>
            </a:xfrm>
            <a:prstGeom prst="rect">
              <a:avLst/>
            </a:prstGeom>
            <a:solidFill>
              <a:srgbClr val="2894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6" name="Rectangle 435">
              <a:extLst>
                <a:ext uri="{FF2B5EF4-FFF2-40B4-BE49-F238E27FC236}">
                  <a16:creationId xmlns:a16="http://schemas.microsoft.com/office/drawing/2014/main" xmlns="" id="{E9F4EB45-9F6C-4952-B5C8-6CF7013B442E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2732088" y="6188076"/>
              <a:ext cx="320675" cy="61913"/>
            </a:xfrm>
            <a:prstGeom prst="rect">
              <a:avLst/>
            </a:prstGeom>
            <a:solidFill>
              <a:srgbClr val="0F6F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7" name="Rectangle 436">
              <a:extLst>
                <a:ext uri="{FF2B5EF4-FFF2-40B4-BE49-F238E27FC236}">
                  <a16:creationId xmlns:a16="http://schemas.microsoft.com/office/drawing/2014/main" xmlns="" id="{1AF4665A-99A5-4778-B767-D5670FA9F03C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2636838" y="6184901"/>
              <a:ext cx="465138" cy="179388"/>
            </a:xfrm>
            <a:prstGeom prst="rect">
              <a:avLst/>
            </a:prstGeom>
            <a:solidFill>
              <a:srgbClr val="1E7B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8" name="Rectangle 437">
              <a:extLst>
                <a:ext uri="{FF2B5EF4-FFF2-40B4-BE49-F238E27FC236}">
                  <a16:creationId xmlns:a16="http://schemas.microsoft.com/office/drawing/2014/main" xmlns="" id="{124B9DB5-0C30-4A93-AA6B-55F06ED186D5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101975" y="6184901"/>
              <a:ext cx="61913" cy="17938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9" name="Freeform 438">
              <a:extLst>
                <a:ext uri="{FF2B5EF4-FFF2-40B4-BE49-F238E27FC236}">
                  <a16:creationId xmlns:a16="http://schemas.microsoft.com/office/drawing/2014/main" xmlns="" id="{21FFB9DC-458A-488F-BFE9-57EE14244A0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163888" y="6227763"/>
              <a:ext cx="204788" cy="136525"/>
            </a:xfrm>
            <a:custGeom>
              <a:avLst/>
              <a:gdLst>
                <a:gd name="T0" fmla="*/ 77 w 129"/>
                <a:gd name="T1" fmla="*/ 58 h 86"/>
                <a:gd name="T2" fmla="*/ 77 w 129"/>
                <a:gd name="T3" fmla="*/ 32 h 86"/>
                <a:gd name="T4" fmla="*/ 39 w 129"/>
                <a:gd name="T5" fmla="*/ 32 h 86"/>
                <a:gd name="T6" fmla="*/ 39 w 129"/>
                <a:gd name="T7" fmla="*/ 0 h 86"/>
                <a:gd name="T8" fmla="*/ 0 w 129"/>
                <a:gd name="T9" fmla="*/ 0 h 86"/>
                <a:gd name="T10" fmla="*/ 0 w 129"/>
                <a:gd name="T11" fmla="*/ 86 h 86"/>
                <a:gd name="T12" fmla="*/ 38 w 129"/>
                <a:gd name="T13" fmla="*/ 86 h 86"/>
                <a:gd name="T14" fmla="*/ 39 w 129"/>
                <a:gd name="T15" fmla="*/ 86 h 86"/>
                <a:gd name="T16" fmla="*/ 76 w 129"/>
                <a:gd name="T17" fmla="*/ 86 h 86"/>
                <a:gd name="T18" fmla="*/ 77 w 129"/>
                <a:gd name="T19" fmla="*/ 86 h 86"/>
                <a:gd name="T20" fmla="*/ 129 w 129"/>
                <a:gd name="T21" fmla="*/ 86 h 86"/>
                <a:gd name="T22" fmla="*/ 129 w 129"/>
                <a:gd name="T23" fmla="*/ 58 h 86"/>
                <a:gd name="T24" fmla="*/ 77 w 129"/>
                <a:gd name="T25" fmla="*/ 58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9" h="86">
                  <a:moveTo>
                    <a:pt x="77" y="58"/>
                  </a:moveTo>
                  <a:lnTo>
                    <a:pt x="77" y="32"/>
                  </a:lnTo>
                  <a:lnTo>
                    <a:pt x="39" y="32"/>
                  </a:lnTo>
                  <a:lnTo>
                    <a:pt x="39" y="0"/>
                  </a:lnTo>
                  <a:lnTo>
                    <a:pt x="0" y="0"/>
                  </a:lnTo>
                  <a:lnTo>
                    <a:pt x="0" y="86"/>
                  </a:lnTo>
                  <a:lnTo>
                    <a:pt x="38" y="86"/>
                  </a:lnTo>
                  <a:lnTo>
                    <a:pt x="39" y="86"/>
                  </a:lnTo>
                  <a:lnTo>
                    <a:pt x="76" y="86"/>
                  </a:lnTo>
                  <a:lnTo>
                    <a:pt x="77" y="86"/>
                  </a:lnTo>
                  <a:lnTo>
                    <a:pt x="129" y="86"/>
                  </a:lnTo>
                  <a:lnTo>
                    <a:pt x="129" y="58"/>
                  </a:lnTo>
                  <a:lnTo>
                    <a:pt x="77" y="5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400" name="组合 399">
              <a:extLst>
                <a:ext uri="{FF2B5EF4-FFF2-40B4-BE49-F238E27FC236}">
                  <a16:creationId xmlns:a16="http://schemas.microsoft.com/office/drawing/2014/main" xmlns="" id="{F2E930BD-3393-4F30-9612-2C45734FF8F7}"/>
                </a:ext>
              </a:extLst>
            </p:cNvPr>
            <p:cNvGrpSpPr/>
            <p:nvPr userDrawn="1"/>
          </p:nvGrpSpPr>
          <p:grpSpPr>
            <a:xfrm>
              <a:off x="2170025" y="5569764"/>
              <a:ext cx="174800" cy="1074309"/>
              <a:chOff x="2170025" y="5569764"/>
              <a:chExt cx="174800" cy="1074309"/>
            </a:xfrm>
          </p:grpSpPr>
          <p:sp>
            <p:nvSpPr>
              <p:cNvPr id="437" name="Freeform 442">
                <a:extLst>
                  <a:ext uri="{FF2B5EF4-FFF2-40B4-BE49-F238E27FC236}">
                    <a16:creationId xmlns:a16="http://schemas.microsoft.com/office/drawing/2014/main" xmlns="" id="{454FF1F8-6946-40BA-9A4A-C042D9180119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2170025" y="5569764"/>
                <a:ext cx="174800" cy="300086"/>
              </a:xfrm>
              <a:custGeom>
                <a:avLst/>
                <a:gdLst>
                  <a:gd name="T0" fmla="*/ 98 w 109"/>
                  <a:gd name="T1" fmla="*/ 179 h 192"/>
                  <a:gd name="T2" fmla="*/ 92 w 109"/>
                  <a:gd name="T3" fmla="*/ 179 h 192"/>
                  <a:gd name="T4" fmla="*/ 109 w 109"/>
                  <a:gd name="T5" fmla="*/ 29 h 192"/>
                  <a:gd name="T6" fmla="*/ 79 w 109"/>
                  <a:gd name="T7" fmla="*/ 29 h 192"/>
                  <a:gd name="T8" fmla="*/ 79 w 109"/>
                  <a:gd name="T9" fmla="*/ 0 h 192"/>
                  <a:gd name="T10" fmla="*/ 31 w 109"/>
                  <a:gd name="T11" fmla="*/ 0 h 192"/>
                  <a:gd name="T12" fmla="*/ 31 w 109"/>
                  <a:gd name="T13" fmla="*/ 26 h 192"/>
                  <a:gd name="T14" fmla="*/ 0 w 109"/>
                  <a:gd name="T15" fmla="*/ 26 h 192"/>
                  <a:gd name="T16" fmla="*/ 19 w 109"/>
                  <a:gd name="T17" fmla="*/ 179 h 192"/>
                  <a:gd name="T18" fmla="*/ 11 w 109"/>
                  <a:gd name="T19" fmla="*/ 179 h 192"/>
                  <a:gd name="T20" fmla="*/ 5 w 109"/>
                  <a:gd name="T21" fmla="*/ 185 h 192"/>
                  <a:gd name="T22" fmla="*/ 11 w 109"/>
                  <a:gd name="T23" fmla="*/ 192 h 192"/>
                  <a:gd name="T24" fmla="*/ 98 w 109"/>
                  <a:gd name="T25" fmla="*/ 192 h 192"/>
                  <a:gd name="T26" fmla="*/ 104 w 109"/>
                  <a:gd name="T27" fmla="*/ 185 h 192"/>
                  <a:gd name="T28" fmla="*/ 98 w 109"/>
                  <a:gd name="T29" fmla="*/ 179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09" h="192">
                    <a:moveTo>
                      <a:pt x="98" y="179"/>
                    </a:moveTo>
                    <a:cubicBezTo>
                      <a:pt x="92" y="179"/>
                      <a:pt x="92" y="179"/>
                      <a:pt x="92" y="179"/>
                    </a:cubicBezTo>
                    <a:cubicBezTo>
                      <a:pt x="109" y="29"/>
                      <a:pt x="109" y="29"/>
                      <a:pt x="109" y="29"/>
                    </a:cubicBezTo>
                    <a:cubicBezTo>
                      <a:pt x="79" y="29"/>
                      <a:pt x="79" y="29"/>
                      <a:pt x="79" y="29"/>
                    </a:cubicBezTo>
                    <a:cubicBezTo>
                      <a:pt x="79" y="0"/>
                      <a:pt x="79" y="0"/>
                      <a:pt x="79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31" y="26"/>
                      <a:pt x="31" y="26"/>
                      <a:pt x="31" y="2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19" y="179"/>
                      <a:pt x="19" y="179"/>
                      <a:pt x="19" y="179"/>
                    </a:cubicBezTo>
                    <a:cubicBezTo>
                      <a:pt x="11" y="179"/>
                      <a:pt x="11" y="179"/>
                      <a:pt x="11" y="179"/>
                    </a:cubicBezTo>
                    <a:cubicBezTo>
                      <a:pt x="8" y="179"/>
                      <a:pt x="5" y="182"/>
                      <a:pt x="5" y="185"/>
                    </a:cubicBezTo>
                    <a:cubicBezTo>
                      <a:pt x="5" y="189"/>
                      <a:pt x="8" y="192"/>
                      <a:pt x="11" y="192"/>
                    </a:cubicBezTo>
                    <a:cubicBezTo>
                      <a:pt x="98" y="192"/>
                      <a:pt x="98" y="192"/>
                      <a:pt x="98" y="192"/>
                    </a:cubicBezTo>
                    <a:cubicBezTo>
                      <a:pt x="101" y="192"/>
                      <a:pt x="104" y="189"/>
                      <a:pt x="104" y="185"/>
                    </a:cubicBezTo>
                    <a:cubicBezTo>
                      <a:pt x="104" y="182"/>
                      <a:pt x="101" y="179"/>
                      <a:pt x="98" y="179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8" name="Freeform 443">
                <a:extLst>
                  <a:ext uri="{FF2B5EF4-FFF2-40B4-BE49-F238E27FC236}">
                    <a16:creationId xmlns:a16="http://schemas.microsoft.com/office/drawing/2014/main" xmlns="" id="{D8EE8973-8EB0-419B-9411-AA9391C99CEF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2208286" y="5632032"/>
                <a:ext cx="98278" cy="200308"/>
              </a:xfrm>
              <a:custGeom>
                <a:avLst/>
                <a:gdLst>
                  <a:gd name="T0" fmla="*/ 105 w 131"/>
                  <a:gd name="T1" fmla="*/ 267 h 267"/>
                  <a:gd name="T2" fmla="*/ 28 w 131"/>
                  <a:gd name="T3" fmla="*/ 267 h 267"/>
                  <a:gd name="T4" fmla="*/ 0 w 131"/>
                  <a:gd name="T5" fmla="*/ 0 h 267"/>
                  <a:gd name="T6" fmla="*/ 131 w 131"/>
                  <a:gd name="T7" fmla="*/ 0 h 267"/>
                  <a:gd name="T8" fmla="*/ 105 w 131"/>
                  <a:gd name="T9" fmla="*/ 267 h 2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1" h="267">
                    <a:moveTo>
                      <a:pt x="105" y="267"/>
                    </a:moveTo>
                    <a:lnTo>
                      <a:pt x="28" y="267"/>
                    </a:lnTo>
                    <a:lnTo>
                      <a:pt x="0" y="0"/>
                    </a:lnTo>
                    <a:lnTo>
                      <a:pt x="131" y="0"/>
                    </a:lnTo>
                    <a:lnTo>
                      <a:pt x="105" y="267"/>
                    </a:lnTo>
                    <a:close/>
                  </a:path>
                </a:pathLst>
              </a:custGeom>
              <a:solidFill>
                <a:srgbClr val="D0FF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9" name="Rectangle 444">
                <a:extLst>
                  <a:ext uri="{FF2B5EF4-FFF2-40B4-BE49-F238E27FC236}">
                    <a16:creationId xmlns:a16="http://schemas.microsoft.com/office/drawing/2014/main" xmlns="" id="{8B6118F1-B5E9-456B-8200-212BEC219126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2242046" y="5863099"/>
                <a:ext cx="30759" cy="618928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0" name="Freeform 445">
                <a:extLst>
                  <a:ext uri="{FF2B5EF4-FFF2-40B4-BE49-F238E27FC236}">
                    <a16:creationId xmlns:a16="http://schemas.microsoft.com/office/drawing/2014/main" xmlns="" id="{4EEB2C4D-98A9-439D-85B8-8D1DFEF80974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2203785" y="6376996"/>
                <a:ext cx="107281" cy="207810"/>
              </a:xfrm>
              <a:custGeom>
                <a:avLst/>
                <a:gdLst>
                  <a:gd name="T0" fmla="*/ 62 w 143"/>
                  <a:gd name="T1" fmla="*/ 0 h 277"/>
                  <a:gd name="T2" fmla="*/ 0 w 143"/>
                  <a:gd name="T3" fmla="*/ 277 h 277"/>
                  <a:gd name="T4" fmla="*/ 143 w 143"/>
                  <a:gd name="T5" fmla="*/ 277 h 277"/>
                  <a:gd name="T6" fmla="*/ 83 w 143"/>
                  <a:gd name="T7" fmla="*/ 0 h 277"/>
                  <a:gd name="T8" fmla="*/ 62 w 143"/>
                  <a:gd name="T9" fmla="*/ 0 h 2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3" h="277">
                    <a:moveTo>
                      <a:pt x="62" y="0"/>
                    </a:moveTo>
                    <a:lnTo>
                      <a:pt x="0" y="277"/>
                    </a:lnTo>
                    <a:lnTo>
                      <a:pt x="143" y="277"/>
                    </a:lnTo>
                    <a:lnTo>
                      <a:pt x="83" y="0"/>
                    </a:lnTo>
                    <a:lnTo>
                      <a:pt x="62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1" name="Rectangle 446">
                <a:extLst>
                  <a:ext uri="{FF2B5EF4-FFF2-40B4-BE49-F238E27FC236}">
                    <a16:creationId xmlns:a16="http://schemas.microsoft.com/office/drawing/2014/main" xmlns="" id="{FF8235E3-7C02-42FE-8341-961B501BCDB7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2213538" y="6583306"/>
                <a:ext cx="87775" cy="23257"/>
              </a:xfrm>
              <a:prstGeom prst="rect">
                <a:avLst/>
              </a:prstGeom>
              <a:solidFill>
                <a:srgbClr val="69A6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2" name="Rectangle 447">
                <a:extLst>
                  <a:ext uri="{FF2B5EF4-FFF2-40B4-BE49-F238E27FC236}">
                    <a16:creationId xmlns:a16="http://schemas.microsoft.com/office/drawing/2014/main" xmlns="" id="{9587BB5C-06B4-4B08-9EB5-1EA70B77D888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2175277" y="6606562"/>
                <a:ext cx="166548" cy="37511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401" name="组合 400">
              <a:extLst>
                <a:ext uri="{FF2B5EF4-FFF2-40B4-BE49-F238E27FC236}">
                  <a16:creationId xmlns:a16="http://schemas.microsoft.com/office/drawing/2014/main" xmlns="" id="{38404CBA-0FDC-4B9A-B343-5D1637F4AC2B}"/>
                </a:ext>
              </a:extLst>
            </p:cNvPr>
            <p:cNvGrpSpPr/>
            <p:nvPr userDrawn="1"/>
          </p:nvGrpSpPr>
          <p:grpSpPr>
            <a:xfrm>
              <a:off x="7467496" y="5549901"/>
              <a:ext cx="174800" cy="1074309"/>
              <a:chOff x="2170025" y="5569764"/>
              <a:chExt cx="174800" cy="1074309"/>
            </a:xfrm>
          </p:grpSpPr>
          <p:sp>
            <p:nvSpPr>
              <p:cNvPr id="431" name="Freeform 442">
                <a:extLst>
                  <a:ext uri="{FF2B5EF4-FFF2-40B4-BE49-F238E27FC236}">
                    <a16:creationId xmlns:a16="http://schemas.microsoft.com/office/drawing/2014/main" xmlns="" id="{20F17D6F-7EC7-4508-AC54-A983A9DF863F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2170025" y="5569764"/>
                <a:ext cx="174800" cy="300086"/>
              </a:xfrm>
              <a:custGeom>
                <a:avLst/>
                <a:gdLst>
                  <a:gd name="T0" fmla="*/ 98 w 109"/>
                  <a:gd name="T1" fmla="*/ 179 h 192"/>
                  <a:gd name="T2" fmla="*/ 92 w 109"/>
                  <a:gd name="T3" fmla="*/ 179 h 192"/>
                  <a:gd name="T4" fmla="*/ 109 w 109"/>
                  <a:gd name="T5" fmla="*/ 29 h 192"/>
                  <a:gd name="T6" fmla="*/ 79 w 109"/>
                  <a:gd name="T7" fmla="*/ 29 h 192"/>
                  <a:gd name="T8" fmla="*/ 79 w 109"/>
                  <a:gd name="T9" fmla="*/ 0 h 192"/>
                  <a:gd name="T10" fmla="*/ 31 w 109"/>
                  <a:gd name="T11" fmla="*/ 0 h 192"/>
                  <a:gd name="T12" fmla="*/ 31 w 109"/>
                  <a:gd name="T13" fmla="*/ 26 h 192"/>
                  <a:gd name="T14" fmla="*/ 0 w 109"/>
                  <a:gd name="T15" fmla="*/ 26 h 192"/>
                  <a:gd name="T16" fmla="*/ 19 w 109"/>
                  <a:gd name="T17" fmla="*/ 179 h 192"/>
                  <a:gd name="T18" fmla="*/ 11 w 109"/>
                  <a:gd name="T19" fmla="*/ 179 h 192"/>
                  <a:gd name="T20" fmla="*/ 5 w 109"/>
                  <a:gd name="T21" fmla="*/ 185 h 192"/>
                  <a:gd name="T22" fmla="*/ 11 w 109"/>
                  <a:gd name="T23" fmla="*/ 192 h 192"/>
                  <a:gd name="T24" fmla="*/ 98 w 109"/>
                  <a:gd name="T25" fmla="*/ 192 h 192"/>
                  <a:gd name="T26" fmla="*/ 104 w 109"/>
                  <a:gd name="T27" fmla="*/ 185 h 192"/>
                  <a:gd name="T28" fmla="*/ 98 w 109"/>
                  <a:gd name="T29" fmla="*/ 179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09" h="192">
                    <a:moveTo>
                      <a:pt x="98" y="179"/>
                    </a:moveTo>
                    <a:cubicBezTo>
                      <a:pt x="92" y="179"/>
                      <a:pt x="92" y="179"/>
                      <a:pt x="92" y="179"/>
                    </a:cubicBezTo>
                    <a:cubicBezTo>
                      <a:pt x="109" y="29"/>
                      <a:pt x="109" y="29"/>
                      <a:pt x="109" y="29"/>
                    </a:cubicBezTo>
                    <a:cubicBezTo>
                      <a:pt x="79" y="29"/>
                      <a:pt x="79" y="29"/>
                      <a:pt x="79" y="29"/>
                    </a:cubicBezTo>
                    <a:cubicBezTo>
                      <a:pt x="79" y="0"/>
                      <a:pt x="79" y="0"/>
                      <a:pt x="79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31" y="26"/>
                      <a:pt x="31" y="26"/>
                      <a:pt x="31" y="2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19" y="179"/>
                      <a:pt x="19" y="179"/>
                      <a:pt x="19" y="179"/>
                    </a:cubicBezTo>
                    <a:cubicBezTo>
                      <a:pt x="11" y="179"/>
                      <a:pt x="11" y="179"/>
                      <a:pt x="11" y="179"/>
                    </a:cubicBezTo>
                    <a:cubicBezTo>
                      <a:pt x="8" y="179"/>
                      <a:pt x="5" y="182"/>
                      <a:pt x="5" y="185"/>
                    </a:cubicBezTo>
                    <a:cubicBezTo>
                      <a:pt x="5" y="189"/>
                      <a:pt x="8" y="192"/>
                      <a:pt x="11" y="192"/>
                    </a:cubicBezTo>
                    <a:cubicBezTo>
                      <a:pt x="98" y="192"/>
                      <a:pt x="98" y="192"/>
                      <a:pt x="98" y="192"/>
                    </a:cubicBezTo>
                    <a:cubicBezTo>
                      <a:pt x="101" y="192"/>
                      <a:pt x="104" y="189"/>
                      <a:pt x="104" y="185"/>
                    </a:cubicBezTo>
                    <a:cubicBezTo>
                      <a:pt x="104" y="182"/>
                      <a:pt x="101" y="179"/>
                      <a:pt x="98" y="179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2" name="Freeform 443">
                <a:extLst>
                  <a:ext uri="{FF2B5EF4-FFF2-40B4-BE49-F238E27FC236}">
                    <a16:creationId xmlns:a16="http://schemas.microsoft.com/office/drawing/2014/main" xmlns="" id="{DC874CCE-B74E-4464-9865-E805A8175CF0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2208286" y="5632032"/>
                <a:ext cx="98278" cy="200308"/>
              </a:xfrm>
              <a:custGeom>
                <a:avLst/>
                <a:gdLst>
                  <a:gd name="T0" fmla="*/ 105 w 131"/>
                  <a:gd name="T1" fmla="*/ 267 h 267"/>
                  <a:gd name="T2" fmla="*/ 28 w 131"/>
                  <a:gd name="T3" fmla="*/ 267 h 267"/>
                  <a:gd name="T4" fmla="*/ 0 w 131"/>
                  <a:gd name="T5" fmla="*/ 0 h 267"/>
                  <a:gd name="T6" fmla="*/ 131 w 131"/>
                  <a:gd name="T7" fmla="*/ 0 h 267"/>
                  <a:gd name="T8" fmla="*/ 105 w 131"/>
                  <a:gd name="T9" fmla="*/ 267 h 2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1" h="267">
                    <a:moveTo>
                      <a:pt x="105" y="267"/>
                    </a:moveTo>
                    <a:lnTo>
                      <a:pt x="28" y="267"/>
                    </a:lnTo>
                    <a:lnTo>
                      <a:pt x="0" y="0"/>
                    </a:lnTo>
                    <a:lnTo>
                      <a:pt x="131" y="0"/>
                    </a:lnTo>
                    <a:lnTo>
                      <a:pt x="105" y="267"/>
                    </a:lnTo>
                    <a:close/>
                  </a:path>
                </a:pathLst>
              </a:custGeom>
              <a:solidFill>
                <a:srgbClr val="D0FF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3" name="Rectangle 444">
                <a:extLst>
                  <a:ext uri="{FF2B5EF4-FFF2-40B4-BE49-F238E27FC236}">
                    <a16:creationId xmlns:a16="http://schemas.microsoft.com/office/drawing/2014/main" xmlns="" id="{60D28F10-1AFC-41F6-AD8E-B01335C75DB6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2242046" y="5863099"/>
                <a:ext cx="30759" cy="618928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4" name="Freeform 445">
                <a:extLst>
                  <a:ext uri="{FF2B5EF4-FFF2-40B4-BE49-F238E27FC236}">
                    <a16:creationId xmlns:a16="http://schemas.microsoft.com/office/drawing/2014/main" xmlns="" id="{F483CA49-7178-4C56-9193-33343F640F10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2203785" y="6376996"/>
                <a:ext cx="107281" cy="207810"/>
              </a:xfrm>
              <a:custGeom>
                <a:avLst/>
                <a:gdLst>
                  <a:gd name="T0" fmla="*/ 62 w 143"/>
                  <a:gd name="T1" fmla="*/ 0 h 277"/>
                  <a:gd name="T2" fmla="*/ 0 w 143"/>
                  <a:gd name="T3" fmla="*/ 277 h 277"/>
                  <a:gd name="T4" fmla="*/ 143 w 143"/>
                  <a:gd name="T5" fmla="*/ 277 h 277"/>
                  <a:gd name="T6" fmla="*/ 83 w 143"/>
                  <a:gd name="T7" fmla="*/ 0 h 277"/>
                  <a:gd name="T8" fmla="*/ 62 w 143"/>
                  <a:gd name="T9" fmla="*/ 0 h 2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3" h="277">
                    <a:moveTo>
                      <a:pt x="62" y="0"/>
                    </a:moveTo>
                    <a:lnTo>
                      <a:pt x="0" y="277"/>
                    </a:lnTo>
                    <a:lnTo>
                      <a:pt x="143" y="277"/>
                    </a:lnTo>
                    <a:lnTo>
                      <a:pt x="83" y="0"/>
                    </a:lnTo>
                    <a:lnTo>
                      <a:pt x="62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5" name="Rectangle 446">
                <a:extLst>
                  <a:ext uri="{FF2B5EF4-FFF2-40B4-BE49-F238E27FC236}">
                    <a16:creationId xmlns:a16="http://schemas.microsoft.com/office/drawing/2014/main" xmlns="" id="{E5032D08-58A5-4DD6-9A55-D4E8D769F379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2213538" y="6583306"/>
                <a:ext cx="87775" cy="23257"/>
              </a:xfrm>
              <a:prstGeom prst="rect">
                <a:avLst/>
              </a:prstGeom>
              <a:solidFill>
                <a:srgbClr val="69A6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6" name="Rectangle 447">
                <a:extLst>
                  <a:ext uri="{FF2B5EF4-FFF2-40B4-BE49-F238E27FC236}">
                    <a16:creationId xmlns:a16="http://schemas.microsoft.com/office/drawing/2014/main" xmlns="" id="{BB44A5A6-296E-4373-9549-274565BB352C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2175277" y="6606562"/>
                <a:ext cx="166548" cy="37511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402" name="组合 401">
              <a:extLst>
                <a:ext uri="{FF2B5EF4-FFF2-40B4-BE49-F238E27FC236}">
                  <a16:creationId xmlns:a16="http://schemas.microsoft.com/office/drawing/2014/main" xmlns="" id="{1E33EDD2-FF04-4067-A062-6D2B87EB8F19}"/>
                </a:ext>
              </a:extLst>
            </p:cNvPr>
            <p:cNvGrpSpPr/>
            <p:nvPr userDrawn="1"/>
          </p:nvGrpSpPr>
          <p:grpSpPr>
            <a:xfrm>
              <a:off x="9879012" y="5535033"/>
              <a:ext cx="174800" cy="1074309"/>
              <a:chOff x="2170025" y="5569764"/>
              <a:chExt cx="174800" cy="1074309"/>
            </a:xfrm>
          </p:grpSpPr>
          <p:sp>
            <p:nvSpPr>
              <p:cNvPr id="425" name="Freeform 442">
                <a:extLst>
                  <a:ext uri="{FF2B5EF4-FFF2-40B4-BE49-F238E27FC236}">
                    <a16:creationId xmlns:a16="http://schemas.microsoft.com/office/drawing/2014/main" xmlns="" id="{31A7D2ED-1E8B-4FBA-BF79-1B648893A7A3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2170025" y="5569764"/>
                <a:ext cx="174800" cy="300086"/>
              </a:xfrm>
              <a:custGeom>
                <a:avLst/>
                <a:gdLst>
                  <a:gd name="T0" fmla="*/ 98 w 109"/>
                  <a:gd name="T1" fmla="*/ 179 h 192"/>
                  <a:gd name="T2" fmla="*/ 92 w 109"/>
                  <a:gd name="T3" fmla="*/ 179 h 192"/>
                  <a:gd name="T4" fmla="*/ 109 w 109"/>
                  <a:gd name="T5" fmla="*/ 29 h 192"/>
                  <a:gd name="T6" fmla="*/ 79 w 109"/>
                  <a:gd name="T7" fmla="*/ 29 h 192"/>
                  <a:gd name="T8" fmla="*/ 79 w 109"/>
                  <a:gd name="T9" fmla="*/ 0 h 192"/>
                  <a:gd name="T10" fmla="*/ 31 w 109"/>
                  <a:gd name="T11" fmla="*/ 0 h 192"/>
                  <a:gd name="T12" fmla="*/ 31 w 109"/>
                  <a:gd name="T13" fmla="*/ 26 h 192"/>
                  <a:gd name="T14" fmla="*/ 0 w 109"/>
                  <a:gd name="T15" fmla="*/ 26 h 192"/>
                  <a:gd name="T16" fmla="*/ 19 w 109"/>
                  <a:gd name="T17" fmla="*/ 179 h 192"/>
                  <a:gd name="T18" fmla="*/ 11 w 109"/>
                  <a:gd name="T19" fmla="*/ 179 h 192"/>
                  <a:gd name="T20" fmla="*/ 5 w 109"/>
                  <a:gd name="T21" fmla="*/ 185 h 192"/>
                  <a:gd name="T22" fmla="*/ 11 w 109"/>
                  <a:gd name="T23" fmla="*/ 192 h 192"/>
                  <a:gd name="T24" fmla="*/ 98 w 109"/>
                  <a:gd name="T25" fmla="*/ 192 h 192"/>
                  <a:gd name="T26" fmla="*/ 104 w 109"/>
                  <a:gd name="T27" fmla="*/ 185 h 192"/>
                  <a:gd name="T28" fmla="*/ 98 w 109"/>
                  <a:gd name="T29" fmla="*/ 179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09" h="192">
                    <a:moveTo>
                      <a:pt x="98" y="179"/>
                    </a:moveTo>
                    <a:cubicBezTo>
                      <a:pt x="92" y="179"/>
                      <a:pt x="92" y="179"/>
                      <a:pt x="92" y="179"/>
                    </a:cubicBezTo>
                    <a:cubicBezTo>
                      <a:pt x="109" y="29"/>
                      <a:pt x="109" y="29"/>
                      <a:pt x="109" y="29"/>
                    </a:cubicBezTo>
                    <a:cubicBezTo>
                      <a:pt x="79" y="29"/>
                      <a:pt x="79" y="29"/>
                      <a:pt x="79" y="29"/>
                    </a:cubicBezTo>
                    <a:cubicBezTo>
                      <a:pt x="79" y="0"/>
                      <a:pt x="79" y="0"/>
                      <a:pt x="79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31" y="26"/>
                      <a:pt x="31" y="26"/>
                      <a:pt x="31" y="2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19" y="179"/>
                      <a:pt x="19" y="179"/>
                      <a:pt x="19" y="179"/>
                    </a:cubicBezTo>
                    <a:cubicBezTo>
                      <a:pt x="11" y="179"/>
                      <a:pt x="11" y="179"/>
                      <a:pt x="11" y="179"/>
                    </a:cubicBezTo>
                    <a:cubicBezTo>
                      <a:pt x="8" y="179"/>
                      <a:pt x="5" y="182"/>
                      <a:pt x="5" y="185"/>
                    </a:cubicBezTo>
                    <a:cubicBezTo>
                      <a:pt x="5" y="189"/>
                      <a:pt x="8" y="192"/>
                      <a:pt x="11" y="192"/>
                    </a:cubicBezTo>
                    <a:cubicBezTo>
                      <a:pt x="98" y="192"/>
                      <a:pt x="98" y="192"/>
                      <a:pt x="98" y="192"/>
                    </a:cubicBezTo>
                    <a:cubicBezTo>
                      <a:pt x="101" y="192"/>
                      <a:pt x="104" y="189"/>
                      <a:pt x="104" y="185"/>
                    </a:cubicBezTo>
                    <a:cubicBezTo>
                      <a:pt x="104" y="182"/>
                      <a:pt x="101" y="179"/>
                      <a:pt x="98" y="179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6" name="Freeform 443">
                <a:extLst>
                  <a:ext uri="{FF2B5EF4-FFF2-40B4-BE49-F238E27FC236}">
                    <a16:creationId xmlns:a16="http://schemas.microsoft.com/office/drawing/2014/main" xmlns="" id="{69F54AB4-4286-4E94-A67B-4A657FAC3E25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2208286" y="5632032"/>
                <a:ext cx="98278" cy="200308"/>
              </a:xfrm>
              <a:custGeom>
                <a:avLst/>
                <a:gdLst>
                  <a:gd name="T0" fmla="*/ 105 w 131"/>
                  <a:gd name="T1" fmla="*/ 267 h 267"/>
                  <a:gd name="T2" fmla="*/ 28 w 131"/>
                  <a:gd name="T3" fmla="*/ 267 h 267"/>
                  <a:gd name="T4" fmla="*/ 0 w 131"/>
                  <a:gd name="T5" fmla="*/ 0 h 267"/>
                  <a:gd name="T6" fmla="*/ 131 w 131"/>
                  <a:gd name="T7" fmla="*/ 0 h 267"/>
                  <a:gd name="T8" fmla="*/ 105 w 131"/>
                  <a:gd name="T9" fmla="*/ 267 h 2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1" h="267">
                    <a:moveTo>
                      <a:pt x="105" y="267"/>
                    </a:moveTo>
                    <a:lnTo>
                      <a:pt x="28" y="267"/>
                    </a:lnTo>
                    <a:lnTo>
                      <a:pt x="0" y="0"/>
                    </a:lnTo>
                    <a:lnTo>
                      <a:pt x="131" y="0"/>
                    </a:lnTo>
                    <a:lnTo>
                      <a:pt x="105" y="267"/>
                    </a:lnTo>
                    <a:close/>
                  </a:path>
                </a:pathLst>
              </a:custGeom>
              <a:solidFill>
                <a:srgbClr val="D0FF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7" name="Rectangle 444">
                <a:extLst>
                  <a:ext uri="{FF2B5EF4-FFF2-40B4-BE49-F238E27FC236}">
                    <a16:creationId xmlns:a16="http://schemas.microsoft.com/office/drawing/2014/main" xmlns="" id="{1AC0E1C4-8A46-4B8F-BC17-6A09106649D7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2242046" y="5863099"/>
                <a:ext cx="30759" cy="618928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8" name="Freeform 445">
                <a:extLst>
                  <a:ext uri="{FF2B5EF4-FFF2-40B4-BE49-F238E27FC236}">
                    <a16:creationId xmlns:a16="http://schemas.microsoft.com/office/drawing/2014/main" xmlns="" id="{5969E77D-928D-4581-8B34-BC4FEF46D5CC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2203785" y="6376996"/>
                <a:ext cx="107281" cy="207810"/>
              </a:xfrm>
              <a:custGeom>
                <a:avLst/>
                <a:gdLst>
                  <a:gd name="T0" fmla="*/ 62 w 143"/>
                  <a:gd name="T1" fmla="*/ 0 h 277"/>
                  <a:gd name="T2" fmla="*/ 0 w 143"/>
                  <a:gd name="T3" fmla="*/ 277 h 277"/>
                  <a:gd name="T4" fmla="*/ 143 w 143"/>
                  <a:gd name="T5" fmla="*/ 277 h 277"/>
                  <a:gd name="T6" fmla="*/ 83 w 143"/>
                  <a:gd name="T7" fmla="*/ 0 h 277"/>
                  <a:gd name="T8" fmla="*/ 62 w 143"/>
                  <a:gd name="T9" fmla="*/ 0 h 2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3" h="277">
                    <a:moveTo>
                      <a:pt x="62" y="0"/>
                    </a:moveTo>
                    <a:lnTo>
                      <a:pt x="0" y="277"/>
                    </a:lnTo>
                    <a:lnTo>
                      <a:pt x="143" y="277"/>
                    </a:lnTo>
                    <a:lnTo>
                      <a:pt x="83" y="0"/>
                    </a:lnTo>
                    <a:lnTo>
                      <a:pt x="62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9" name="Rectangle 446">
                <a:extLst>
                  <a:ext uri="{FF2B5EF4-FFF2-40B4-BE49-F238E27FC236}">
                    <a16:creationId xmlns:a16="http://schemas.microsoft.com/office/drawing/2014/main" xmlns="" id="{F2374D52-59A8-4D58-A532-18E8E1CD6F13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2213538" y="6583306"/>
                <a:ext cx="87775" cy="23257"/>
              </a:xfrm>
              <a:prstGeom prst="rect">
                <a:avLst/>
              </a:prstGeom>
              <a:solidFill>
                <a:srgbClr val="69A6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0" name="Rectangle 447">
                <a:extLst>
                  <a:ext uri="{FF2B5EF4-FFF2-40B4-BE49-F238E27FC236}">
                    <a16:creationId xmlns:a16="http://schemas.microsoft.com/office/drawing/2014/main" xmlns="" id="{D706E450-110E-42FF-A426-509A2ABD5323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2175277" y="6606562"/>
                <a:ext cx="166548" cy="37511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403" name="组合 402">
              <a:extLst>
                <a:ext uri="{FF2B5EF4-FFF2-40B4-BE49-F238E27FC236}">
                  <a16:creationId xmlns:a16="http://schemas.microsoft.com/office/drawing/2014/main" xmlns="" id="{17A9B772-DF83-4638-B34A-38C1D3F8C9E0}"/>
                </a:ext>
              </a:extLst>
            </p:cNvPr>
            <p:cNvGrpSpPr/>
            <p:nvPr userDrawn="1"/>
          </p:nvGrpSpPr>
          <p:grpSpPr>
            <a:xfrm>
              <a:off x="3784600" y="5843587"/>
              <a:ext cx="684213" cy="762001"/>
              <a:chOff x="3784600" y="5881687"/>
              <a:chExt cx="684213" cy="762001"/>
            </a:xfrm>
          </p:grpSpPr>
          <p:sp>
            <p:nvSpPr>
              <p:cNvPr id="418" name="Freeform 461">
                <a:extLst>
                  <a:ext uri="{FF2B5EF4-FFF2-40B4-BE49-F238E27FC236}">
                    <a16:creationId xmlns:a16="http://schemas.microsoft.com/office/drawing/2014/main" xmlns="" id="{23B25641-AACD-48AC-B983-EC42170710CF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035425" y="6216650"/>
                <a:ext cx="433388" cy="400050"/>
              </a:xfrm>
              <a:custGeom>
                <a:avLst/>
                <a:gdLst>
                  <a:gd name="T0" fmla="*/ 51 w 254"/>
                  <a:gd name="T1" fmla="*/ 224 h 235"/>
                  <a:gd name="T2" fmla="*/ 96 w 254"/>
                  <a:gd name="T3" fmla="*/ 144 h 235"/>
                  <a:gd name="T4" fmla="*/ 213 w 254"/>
                  <a:gd name="T5" fmla="*/ 69 h 235"/>
                  <a:gd name="T6" fmla="*/ 219 w 254"/>
                  <a:gd name="T7" fmla="*/ 25 h 235"/>
                  <a:gd name="T8" fmla="*/ 109 w 254"/>
                  <a:gd name="T9" fmla="*/ 26 h 235"/>
                  <a:gd name="T10" fmla="*/ 0 w 254"/>
                  <a:gd name="T11" fmla="*/ 186 h 235"/>
                  <a:gd name="T12" fmla="*/ 14 w 254"/>
                  <a:gd name="T13" fmla="*/ 235 h 235"/>
                  <a:gd name="T14" fmla="*/ 51 w 254"/>
                  <a:gd name="T15" fmla="*/ 224 h 2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54" h="235">
                    <a:moveTo>
                      <a:pt x="51" y="224"/>
                    </a:moveTo>
                    <a:cubicBezTo>
                      <a:pt x="51" y="224"/>
                      <a:pt x="70" y="163"/>
                      <a:pt x="96" y="144"/>
                    </a:cubicBezTo>
                    <a:cubicBezTo>
                      <a:pt x="121" y="125"/>
                      <a:pt x="172" y="74"/>
                      <a:pt x="213" y="69"/>
                    </a:cubicBezTo>
                    <a:cubicBezTo>
                      <a:pt x="254" y="65"/>
                      <a:pt x="240" y="33"/>
                      <a:pt x="219" y="25"/>
                    </a:cubicBezTo>
                    <a:cubicBezTo>
                      <a:pt x="198" y="17"/>
                      <a:pt x="136" y="0"/>
                      <a:pt x="109" y="26"/>
                    </a:cubicBezTo>
                    <a:cubicBezTo>
                      <a:pt x="82" y="52"/>
                      <a:pt x="0" y="183"/>
                      <a:pt x="0" y="186"/>
                    </a:cubicBezTo>
                    <a:cubicBezTo>
                      <a:pt x="0" y="189"/>
                      <a:pt x="14" y="235"/>
                      <a:pt x="14" y="235"/>
                    </a:cubicBezTo>
                    <a:lnTo>
                      <a:pt x="51" y="224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/>
              </a:p>
            </p:txBody>
          </p:sp>
          <p:sp>
            <p:nvSpPr>
              <p:cNvPr id="419" name="Freeform 462">
                <a:extLst>
                  <a:ext uri="{FF2B5EF4-FFF2-40B4-BE49-F238E27FC236}">
                    <a16:creationId xmlns:a16="http://schemas.microsoft.com/office/drawing/2014/main" xmlns="" id="{C7BB4308-07C2-4482-B30D-9B5F118A1B98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068763" y="6280150"/>
                <a:ext cx="277813" cy="314325"/>
              </a:xfrm>
              <a:custGeom>
                <a:avLst/>
                <a:gdLst>
                  <a:gd name="T0" fmla="*/ 4 w 163"/>
                  <a:gd name="T1" fmla="*/ 185 h 185"/>
                  <a:gd name="T2" fmla="*/ 0 w 163"/>
                  <a:gd name="T3" fmla="*/ 184 h 185"/>
                  <a:gd name="T4" fmla="*/ 162 w 163"/>
                  <a:gd name="T5" fmla="*/ 0 h 185"/>
                  <a:gd name="T6" fmla="*/ 163 w 163"/>
                  <a:gd name="T7" fmla="*/ 5 h 185"/>
                  <a:gd name="T8" fmla="*/ 4 w 163"/>
                  <a:gd name="T9" fmla="*/ 185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3" h="185">
                    <a:moveTo>
                      <a:pt x="4" y="185"/>
                    </a:moveTo>
                    <a:cubicBezTo>
                      <a:pt x="0" y="184"/>
                      <a:pt x="0" y="184"/>
                      <a:pt x="0" y="184"/>
                    </a:cubicBezTo>
                    <a:cubicBezTo>
                      <a:pt x="0" y="183"/>
                      <a:pt x="30" y="17"/>
                      <a:pt x="162" y="0"/>
                    </a:cubicBezTo>
                    <a:cubicBezTo>
                      <a:pt x="163" y="5"/>
                      <a:pt x="163" y="5"/>
                      <a:pt x="163" y="5"/>
                    </a:cubicBezTo>
                    <a:cubicBezTo>
                      <a:pt x="34" y="22"/>
                      <a:pt x="5" y="183"/>
                      <a:pt x="4" y="185"/>
                    </a:cubicBezTo>
                    <a:close/>
                  </a:path>
                </a:pathLst>
              </a:custGeom>
              <a:solidFill>
                <a:srgbClr val="0A51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0" name="Freeform 463">
                <a:extLst>
                  <a:ext uri="{FF2B5EF4-FFF2-40B4-BE49-F238E27FC236}">
                    <a16:creationId xmlns:a16="http://schemas.microsoft.com/office/drawing/2014/main" xmlns="" id="{76C1BBB4-D9FC-4ACE-8598-76E5518D6896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3951288" y="5881687"/>
                <a:ext cx="312738" cy="712788"/>
              </a:xfrm>
              <a:custGeom>
                <a:avLst/>
                <a:gdLst>
                  <a:gd name="T0" fmla="*/ 69 w 184"/>
                  <a:gd name="T1" fmla="*/ 11 h 419"/>
                  <a:gd name="T2" fmla="*/ 54 w 184"/>
                  <a:gd name="T3" fmla="*/ 38 h 419"/>
                  <a:gd name="T4" fmla="*/ 69 w 184"/>
                  <a:gd name="T5" fmla="*/ 161 h 419"/>
                  <a:gd name="T6" fmla="*/ 14 w 184"/>
                  <a:gd name="T7" fmla="*/ 253 h 419"/>
                  <a:gd name="T8" fmla="*/ 3 w 184"/>
                  <a:gd name="T9" fmla="*/ 304 h 419"/>
                  <a:gd name="T10" fmla="*/ 38 w 184"/>
                  <a:gd name="T11" fmla="*/ 418 h 419"/>
                  <a:gd name="T12" fmla="*/ 71 w 184"/>
                  <a:gd name="T13" fmla="*/ 419 h 419"/>
                  <a:gd name="T14" fmla="*/ 84 w 184"/>
                  <a:gd name="T15" fmla="*/ 360 h 419"/>
                  <a:gd name="T16" fmla="*/ 171 w 184"/>
                  <a:gd name="T17" fmla="*/ 235 h 419"/>
                  <a:gd name="T18" fmla="*/ 153 w 184"/>
                  <a:gd name="T19" fmla="*/ 91 h 419"/>
                  <a:gd name="T20" fmla="*/ 69 w 184"/>
                  <a:gd name="T21" fmla="*/ 11 h 4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84" h="419">
                    <a:moveTo>
                      <a:pt x="69" y="11"/>
                    </a:moveTo>
                    <a:cubicBezTo>
                      <a:pt x="69" y="11"/>
                      <a:pt x="45" y="0"/>
                      <a:pt x="54" y="38"/>
                    </a:cubicBezTo>
                    <a:cubicBezTo>
                      <a:pt x="63" y="77"/>
                      <a:pt x="83" y="112"/>
                      <a:pt x="69" y="161"/>
                    </a:cubicBezTo>
                    <a:cubicBezTo>
                      <a:pt x="54" y="210"/>
                      <a:pt x="35" y="225"/>
                      <a:pt x="14" y="253"/>
                    </a:cubicBezTo>
                    <a:cubicBezTo>
                      <a:pt x="0" y="273"/>
                      <a:pt x="0" y="275"/>
                      <a:pt x="3" y="304"/>
                    </a:cubicBezTo>
                    <a:cubicBezTo>
                      <a:pt x="7" y="333"/>
                      <a:pt x="38" y="418"/>
                      <a:pt x="38" y="418"/>
                    </a:cubicBezTo>
                    <a:cubicBezTo>
                      <a:pt x="71" y="419"/>
                      <a:pt x="71" y="419"/>
                      <a:pt x="71" y="419"/>
                    </a:cubicBezTo>
                    <a:cubicBezTo>
                      <a:pt x="71" y="419"/>
                      <a:pt x="65" y="374"/>
                      <a:pt x="84" y="360"/>
                    </a:cubicBezTo>
                    <a:cubicBezTo>
                      <a:pt x="103" y="345"/>
                      <a:pt x="166" y="263"/>
                      <a:pt x="171" y="235"/>
                    </a:cubicBezTo>
                    <a:cubicBezTo>
                      <a:pt x="177" y="207"/>
                      <a:pt x="184" y="148"/>
                      <a:pt x="153" y="91"/>
                    </a:cubicBezTo>
                    <a:cubicBezTo>
                      <a:pt x="122" y="33"/>
                      <a:pt x="78" y="15"/>
                      <a:pt x="69" y="11"/>
                    </a:cubicBezTo>
                    <a:close/>
                  </a:path>
                </a:pathLst>
              </a:custGeom>
              <a:solidFill>
                <a:srgbClr val="2FA9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1" name="Freeform 464">
                <a:extLst>
                  <a:ext uri="{FF2B5EF4-FFF2-40B4-BE49-F238E27FC236}">
                    <a16:creationId xmlns:a16="http://schemas.microsoft.com/office/drawing/2014/main" xmlns="" id="{1DD38191-092F-49B8-92EE-1AF30E636E94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3992563" y="6018213"/>
                <a:ext cx="180975" cy="585788"/>
              </a:xfrm>
              <a:custGeom>
                <a:avLst/>
                <a:gdLst>
                  <a:gd name="T0" fmla="*/ 26 w 106"/>
                  <a:gd name="T1" fmla="*/ 345 h 345"/>
                  <a:gd name="T2" fmla="*/ 40 w 106"/>
                  <a:gd name="T3" fmla="*/ 205 h 345"/>
                  <a:gd name="T4" fmla="*/ 53 w 106"/>
                  <a:gd name="T5" fmla="*/ 192 h 345"/>
                  <a:gd name="T6" fmla="*/ 100 w 106"/>
                  <a:gd name="T7" fmla="*/ 101 h 345"/>
                  <a:gd name="T8" fmla="*/ 73 w 106"/>
                  <a:gd name="T9" fmla="*/ 2 h 345"/>
                  <a:gd name="T10" fmla="*/ 77 w 106"/>
                  <a:gd name="T11" fmla="*/ 0 h 345"/>
                  <a:gd name="T12" fmla="*/ 105 w 106"/>
                  <a:gd name="T13" fmla="*/ 101 h 345"/>
                  <a:gd name="T14" fmla="*/ 56 w 106"/>
                  <a:gd name="T15" fmla="*/ 195 h 345"/>
                  <a:gd name="T16" fmla="*/ 44 w 106"/>
                  <a:gd name="T17" fmla="*/ 208 h 345"/>
                  <a:gd name="T18" fmla="*/ 31 w 106"/>
                  <a:gd name="T19" fmla="*/ 344 h 345"/>
                  <a:gd name="T20" fmla="*/ 26 w 106"/>
                  <a:gd name="T21" fmla="*/ 345 h 3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6" h="345">
                    <a:moveTo>
                      <a:pt x="26" y="345"/>
                    </a:moveTo>
                    <a:cubicBezTo>
                      <a:pt x="25" y="342"/>
                      <a:pt x="0" y="248"/>
                      <a:pt x="40" y="205"/>
                    </a:cubicBezTo>
                    <a:cubicBezTo>
                      <a:pt x="45" y="200"/>
                      <a:pt x="49" y="196"/>
                      <a:pt x="53" y="192"/>
                    </a:cubicBezTo>
                    <a:cubicBezTo>
                      <a:pt x="84" y="158"/>
                      <a:pt x="99" y="143"/>
                      <a:pt x="100" y="101"/>
                    </a:cubicBezTo>
                    <a:cubicBezTo>
                      <a:pt x="101" y="54"/>
                      <a:pt x="73" y="3"/>
                      <a:pt x="73" y="2"/>
                    </a:cubicBezTo>
                    <a:cubicBezTo>
                      <a:pt x="77" y="0"/>
                      <a:pt x="77" y="0"/>
                      <a:pt x="77" y="0"/>
                    </a:cubicBezTo>
                    <a:cubicBezTo>
                      <a:pt x="78" y="2"/>
                      <a:pt x="106" y="53"/>
                      <a:pt x="105" y="101"/>
                    </a:cubicBezTo>
                    <a:cubicBezTo>
                      <a:pt x="104" y="145"/>
                      <a:pt x="88" y="162"/>
                      <a:pt x="56" y="195"/>
                    </a:cubicBezTo>
                    <a:cubicBezTo>
                      <a:pt x="52" y="199"/>
                      <a:pt x="48" y="203"/>
                      <a:pt x="44" y="208"/>
                    </a:cubicBezTo>
                    <a:cubicBezTo>
                      <a:pt x="6" y="249"/>
                      <a:pt x="31" y="343"/>
                      <a:pt x="31" y="344"/>
                    </a:cubicBezTo>
                    <a:lnTo>
                      <a:pt x="26" y="345"/>
                    </a:lnTo>
                    <a:close/>
                  </a:path>
                </a:pathLst>
              </a:custGeom>
              <a:solidFill>
                <a:srgbClr val="2093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2" name="Freeform 465">
                <a:extLst>
                  <a:ext uri="{FF2B5EF4-FFF2-40B4-BE49-F238E27FC236}">
                    <a16:creationId xmlns:a16="http://schemas.microsoft.com/office/drawing/2014/main" xmlns="" id="{2113B98C-87B7-4948-AD3E-57596FD9B779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3784600" y="6327775"/>
                <a:ext cx="265113" cy="263525"/>
              </a:xfrm>
              <a:custGeom>
                <a:avLst/>
                <a:gdLst>
                  <a:gd name="T0" fmla="*/ 80 w 155"/>
                  <a:gd name="T1" fmla="*/ 13 h 155"/>
                  <a:gd name="T2" fmla="*/ 17 w 155"/>
                  <a:gd name="T3" fmla="*/ 12 h 155"/>
                  <a:gd name="T4" fmla="*/ 26 w 155"/>
                  <a:gd name="T5" fmla="*/ 69 h 155"/>
                  <a:gd name="T6" fmla="*/ 86 w 155"/>
                  <a:gd name="T7" fmla="*/ 95 h 155"/>
                  <a:gd name="T8" fmla="*/ 134 w 155"/>
                  <a:gd name="T9" fmla="*/ 155 h 155"/>
                  <a:gd name="T10" fmla="*/ 149 w 155"/>
                  <a:gd name="T11" fmla="*/ 155 h 155"/>
                  <a:gd name="T12" fmla="*/ 80 w 155"/>
                  <a:gd name="T13" fmla="*/ 13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5" h="155">
                    <a:moveTo>
                      <a:pt x="80" y="13"/>
                    </a:moveTo>
                    <a:cubicBezTo>
                      <a:pt x="80" y="13"/>
                      <a:pt x="25" y="0"/>
                      <a:pt x="17" y="12"/>
                    </a:cubicBezTo>
                    <a:cubicBezTo>
                      <a:pt x="8" y="25"/>
                      <a:pt x="0" y="49"/>
                      <a:pt x="26" y="69"/>
                    </a:cubicBezTo>
                    <a:cubicBezTo>
                      <a:pt x="52" y="89"/>
                      <a:pt x="73" y="86"/>
                      <a:pt x="86" y="95"/>
                    </a:cubicBezTo>
                    <a:cubicBezTo>
                      <a:pt x="99" y="104"/>
                      <a:pt x="132" y="138"/>
                      <a:pt x="134" y="155"/>
                    </a:cubicBezTo>
                    <a:cubicBezTo>
                      <a:pt x="149" y="155"/>
                      <a:pt x="149" y="155"/>
                      <a:pt x="149" y="155"/>
                    </a:cubicBezTo>
                    <a:cubicBezTo>
                      <a:pt x="149" y="155"/>
                      <a:pt x="155" y="39"/>
                      <a:pt x="80" y="13"/>
                    </a:cubicBezTo>
                    <a:close/>
                  </a:path>
                </a:pathLst>
              </a:custGeom>
              <a:solidFill>
                <a:srgbClr val="2AB5A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3" name="Freeform 466">
                <a:extLst>
                  <a:ext uri="{FF2B5EF4-FFF2-40B4-BE49-F238E27FC236}">
                    <a16:creationId xmlns:a16="http://schemas.microsoft.com/office/drawing/2014/main" xmlns="" id="{B298E5AC-1889-41CA-9BA6-3A0D39A6D40D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3863975" y="6397625"/>
                <a:ext cx="173038" cy="193675"/>
              </a:xfrm>
              <a:custGeom>
                <a:avLst/>
                <a:gdLst>
                  <a:gd name="T0" fmla="*/ 99 w 102"/>
                  <a:gd name="T1" fmla="*/ 114 h 114"/>
                  <a:gd name="T2" fmla="*/ 94 w 102"/>
                  <a:gd name="T3" fmla="*/ 114 h 114"/>
                  <a:gd name="T4" fmla="*/ 71 w 102"/>
                  <a:gd name="T5" fmla="*/ 54 h 114"/>
                  <a:gd name="T6" fmla="*/ 0 w 102"/>
                  <a:gd name="T7" fmla="*/ 5 h 114"/>
                  <a:gd name="T8" fmla="*/ 0 w 102"/>
                  <a:gd name="T9" fmla="*/ 0 h 114"/>
                  <a:gd name="T10" fmla="*/ 76 w 102"/>
                  <a:gd name="T11" fmla="*/ 52 h 114"/>
                  <a:gd name="T12" fmla="*/ 99 w 102"/>
                  <a:gd name="T13" fmla="*/ 114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2" h="114">
                    <a:moveTo>
                      <a:pt x="99" y="114"/>
                    </a:moveTo>
                    <a:cubicBezTo>
                      <a:pt x="94" y="114"/>
                      <a:pt x="94" y="114"/>
                      <a:pt x="94" y="114"/>
                    </a:cubicBezTo>
                    <a:cubicBezTo>
                      <a:pt x="94" y="114"/>
                      <a:pt x="97" y="96"/>
                      <a:pt x="71" y="54"/>
                    </a:cubicBezTo>
                    <a:cubicBezTo>
                      <a:pt x="46" y="12"/>
                      <a:pt x="0" y="5"/>
                      <a:pt x="0" y="5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" y="0"/>
                      <a:pt x="49" y="8"/>
                      <a:pt x="76" y="52"/>
                    </a:cubicBezTo>
                    <a:cubicBezTo>
                      <a:pt x="102" y="96"/>
                      <a:pt x="99" y="114"/>
                      <a:pt x="99" y="114"/>
                    </a:cubicBezTo>
                    <a:close/>
                  </a:path>
                </a:pathLst>
              </a:custGeom>
              <a:solidFill>
                <a:srgbClr val="1F9D9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4" name="Freeform 467">
                <a:extLst>
                  <a:ext uri="{FF2B5EF4-FFF2-40B4-BE49-F238E27FC236}">
                    <a16:creationId xmlns:a16="http://schemas.microsoft.com/office/drawing/2014/main" xmlns="" id="{FE104B06-04D6-4DA7-B128-101EA9108373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3863975" y="6523038"/>
                <a:ext cx="446088" cy="120650"/>
              </a:xfrm>
              <a:custGeom>
                <a:avLst/>
                <a:gdLst>
                  <a:gd name="T0" fmla="*/ 262 w 262"/>
                  <a:gd name="T1" fmla="*/ 71 h 71"/>
                  <a:gd name="T2" fmla="*/ 175 w 262"/>
                  <a:gd name="T3" fmla="*/ 0 h 71"/>
                  <a:gd name="T4" fmla="*/ 109 w 262"/>
                  <a:gd name="T5" fmla="*/ 29 h 71"/>
                  <a:gd name="T6" fmla="*/ 67 w 262"/>
                  <a:gd name="T7" fmla="*/ 15 h 71"/>
                  <a:gd name="T8" fmla="*/ 0 w 262"/>
                  <a:gd name="T9" fmla="*/ 71 h 71"/>
                  <a:gd name="T10" fmla="*/ 262 w 262"/>
                  <a:gd name="T11" fmla="*/ 71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62" h="71">
                    <a:moveTo>
                      <a:pt x="262" y="71"/>
                    </a:moveTo>
                    <a:cubicBezTo>
                      <a:pt x="254" y="30"/>
                      <a:pt x="218" y="0"/>
                      <a:pt x="175" y="0"/>
                    </a:cubicBezTo>
                    <a:cubicBezTo>
                      <a:pt x="149" y="0"/>
                      <a:pt x="125" y="11"/>
                      <a:pt x="109" y="29"/>
                    </a:cubicBezTo>
                    <a:cubicBezTo>
                      <a:pt x="97" y="21"/>
                      <a:pt x="83" y="15"/>
                      <a:pt x="67" y="15"/>
                    </a:cubicBezTo>
                    <a:cubicBezTo>
                      <a:pt x="34" y="15"/>
                      <a:pt x="6" y="39"/>
                      <a:pt x="0" y="71"/>
                    </a:cubicBezTo>
                    <a:lnTo>
                      <a:pt x="262" y="71"/>
                    </a:lnTo>
                    <a:close/>
                  </a:path>
                </a:pathLst>
              </a:custGeom>
              <a:solidFill>
                <a:srgbClr val="26677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404" name="组合 403">
              <a:extLst>
                <a:ext uri="{FF2B5EF4-FFF2-40B4-BE49-F238E27FC236}">
                  <a16:creationId xmlns:a16="http://schemas.microsoft.com/office/drawing/2014/main" xmlns="" id="{444C54F3-96F0-431B-8C24-7284F2D0FF5C}"/>
                </a:ext>
              </a:extLst>
            </p:cNvPr>
            <p:cNvGrpSpPr/>
            <p:nvPr userDrawn="1"/>
          </p:nvGrpSpPr>
          <p:grpSpPr>
            <a:xfrm>
              <a:off x="7873207" y="5828585"/>
              <a:ext cx="684213" cy="762001"/>
              <a:chOff x="3784600" y="5881687"/>
              <a:chExt cx="684213" cy="762001"/>
            </a:xfrm>
          </p:grpSpPr>
          <p:sp>
            <p:nvSpPr>
              <p:cNvPr id="411" name="Freeform 461">
                <a:extLst>
                  <a:ext uri="{FF2B5EF4-FFF2-40B4-BE49-F238E27FC236}">
                    <a16:creationId xmlns:a16="http://schemas.microsoft.com/office/drawing/2014/main" xmlns="" id="{9CE45FD2-F06A-4D9E-B7DC-0DE45C795ED3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035425" y="6216650"/>
                <a:ext cx="433388" cy="400050"/>
              </a:xfrm>
              <a:custGeom>
                <a:avLst/>
                <a:gdLst>
                  <a:gd name="T0" fmla="*/ 51 w 254"/>
                  <a:gd name="T1" fmla="*/ 224 h 235"/>
                  <a:gd name="T2" fmla="*/ 96 w 254"/>
                  <a:gd name="T3" fmla="*/ 144 h 235"/>
                  <a:gd name="T4" fmla="*/ 213 w 254"/>
                  <a:gd name="T5" fmla="*/ 69 h 235"/>
                  <a:gd name="T6" fmla="*/ 219 w 254"/>
                  <a:gd name="T7" fmla="*/ 25 h 235"/>
                  <a:gd name="T8" fmla="*/ 109 w 254"/>
                  <a:gd name="T9" fmla="*/ 26 h 235"/>
                  <a:gd name="T10" fmla="*/ 0 w 254"/>
                  <a:gd name="T11" fmla="*/ 186 h 235"/>
                  <a:gd name="T12" fmla="*/ 14 w 254"/>
                  <a:gd name="T13" fmla="*/ 235 h 235"/>
                  <a:gd name="T14" fmla="*/ 51 w 254"/>
                  <a:gd name="T15" fmla="*/ 224 h 2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54" h="235">
                    <a:moveTo>
                      <a:pt x="51" y="224"/>
                    </a:moveTo>
                    <a:cubicBezTo>
                      <a:pt x="51" y="224"/>
                      <a:pt x="70" y="163"/>
                      <a:pt x="96" y="144"/>
                    </a:cubicBezTo>
                    <a:cubicBezTo>
                      <a:pt x="121" y="125"/>
                      <a:pt x="172" y="74"/>
                      <a:pt x="213" y="69"/>
                    </a:cubicBezTo>
                    <a:cubicBezTo>
                      <a:pt x="254" y="65"/>
                      <a:pt x="240" y="33"/>
                      <a:pt x="219" y="25"/>
                    </a:cubicBezTo>
                    <a:cubicBezTo>
                      <a:pt x="198" y="17"/>
                      <a:pt x="136" y="0"/>
                      <a:pt x="109" y="26"/>
                    </a:cubicBezTo>
                    <a:cubicBezTo>
                      <a:pt x="82" y="52"/>
                      <a:pt x="0" y="183"/>
                      <a:pt x="0" y="186"/>
                    </a:cubicBezTo>
                    <a:cubicBezTo>
                      <a:pt x="0" y="189"/>
                      <a:pt x="14" y="235"/>
                      <a:pt x="14" y="235"/>
                    </a:cubicBezTo>
                    <a:lnTo>
                      <a:pt x="51" y="224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/>
              </a:p>
            </p:txBody>
          </p:sp>
          <p:sp>
            <p:nvSpPr>
              <p:cNvPr id="412" name="Freeform 462">
                <a:extLst>
                  <a:ext uri="{FF2B5EF4-FFF2-40B4-BE49-F238E27FC236}">
                    <a16:creationId xmlns:a16="http://schemas.microsoft.com/office/drawing/2014/main" xmlns="" id="{B65D5E33-3274-44FB-B688-D56DCBFDC419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068763" y="6280150"/>
                <a:ext cx="277813" cy="314325"/>
              </a:xfrm>
              <a:custGeom>
                <a:avLst/>
                <a:gdLst>
                  <a:gd name="T0" fmla="*/ 4 w 163"/>
                  <a:gd name="T1" fmla="*/ 185 h 185"/>
                  <a:gd name="T2" fmla="*/ 0 w 163"/>
                  <a:gd name="T3" fmla="*/ 184 h 185"/>
                  <a:gd name="T4" fmla="*/ 162 w 163"/>
                  <a:gd name="T5" fmla="*/ 0 h 185"/>
                  <a:gd name="T6" fmla="*/ 163 w 163"/>
                  <a:gd name="T7" fmla="*/ 5 h 185"/>
                  <a:gd name="T8" fmla="*/ 4 w 163"/>
                  <a:gd name="T9" fmla="*/ 185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3" h="185">
                    <a:moveTo>
                      <a:pt x="4" y="185"/>
                    </a:moveTo>
                    <a:cubicBezTo>
                      <a:pt x="0" y="184"/>
                      <a:pt x="0" y="184"/>
                      <a:pt x="0" y="184"/>
                    </a:cubicBezTo>
                    <a:cubicBezTo>
                      <a:pt x="0" y="183"/>
                      <a:pt x="30" y="17"/>
                      <a:pt x="162" y="0"/>
                    </a:cubicBezTo>
                    <a:cubicBezTo>
                      <a:pt x="163" y="5"/>
                      <a:pt x="163" y="5"/>
                      <a:pt x="163" y="5"/>
                    </a:cubicBezTo>
                    <a:cubicBezTo>
                      <a:pt x="34" y="22"/>
                      <a:pt x="5" y="183"/>
                      <a:pt x="4" y="185"/>
                    </a:cubicBezTo>
                    <a:close/>
                  </a:path>
                </a:pathLst>
              </a:custGeom>
              <a:solidFill>
                <a:srgbClr val="0A51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3" name="Freeform 463">
                <a:extLst>
                  <a:ext uri="{FF2B5EF4-FFF2-40B4-BE49-F238E27FC236}">
                    <a16:creationId xmlns:a16="http://schemas.microsoft.com/office/drawing/2014/main" xmlns="" id="{71816441-04D4-4A9B-B0DF-8F02A79D02C6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3951288" y="5881687"/>
                <a:ext cx="312738" cy="712788"/>
              </a:xfrm>
              <a:custGeom>
                <a:avLst/>
                <a:gdLst>
                  <a:gd name="T0" fmla="*/ 69 w 184"/>
                  <a:gd name="T1" fmla="*/ 11 h 419"/>
                  <a:gd name="T2" fmla="*/ 54 w 184"/>
                  <a:gd name="T3" fmla="*/ 38 h 419"/>
                  <a:gd name="T4" fmla="*/ 69 w 184"/>
                  <a:gd name="T5" fmla="*/ 161 h 419"/>
                  <a:gd name="T6" fmla="*/ 14 w 184"/>
                  <a:gd name="T7" fmla="*/ 253 h 419"/>
                  <a:gd name="T8" fmla="*/ 3 w 184"/>
                  <a:gd name="T9" fmla="*/ 304 h 419"/>
                  <a:gd name="T10" fmla="*/ 38 w 184"/>
                  <a:gd name="T11" fmla="*/ 418 h 419"/>
                  <a:gd name="T12" fmla="*/ 71 w 184"/>
                  <a:gd name="T13" fmla="*/ 419 h 419"/>
                  <a:gd name="T14" fmla="*/ 84 w 184"/>
                  <a:gd name="T15" fmla="*/ 360 h 419"/>
                  <a:gd name="T16" fmla="*/ 171 w 184"/>
                  <a:gd name="T17" fmla="*/ 235 h 419"/>
                  <a:gd name="T18" fmla="*/ 153 w 184"/>
                  <a:gd name="T19" fmla="*/ 91 h 419"/>
                  <a:gd name="T20" fmla="*/ 69 w 184"/>
                  <a:gd name="T21" fmla="*/ 11 h 4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84" h="419">
                    <a:moveTo>
                      <a:pt x="69" y="11"/>
                    </a:moveTo>
                    <a:cubicBezTo>
                      <a:pt x="69" y="11"/>
                      <a:pt x="45" y="0"/>
                      <a:pt x="54" y="38"/>
                    </a:cubicBezTo>
                    <a:cubicBezTo>
                      <a:pt x="63" y="77"/>
                      <a:pt x="83" y="112"/>
                      <a:pt x="69" y="161"/>
                    </a:cubicBezTo>
                    <a:cubicBezTo>
                      <a:pt x="54" y="210"/>
                      <a:pt x="35" y="225"/>
                      <a:pt x="14" y="253"/>
                    </a:cubicBezTo>
                    <a:cubicBezTo>
                      <a:pt x="0" y="273"/>
                      <a:pt x="0" y="275"/>
                      <a:pt x="3" y="304"/>
                    </a:cubicBezTo>
                    <a:cubicBezTo>
                      <a:pt x="7" y="333"/>
                      <a:pt x="38" y="418"/>
                      <a:pt x="38" y="418"/>
                    </a:cubicBezTo>
                    <a:cubicBezTo>
                      <a:pt x="71" y="419"/>
                      <a:pt x="71" y="419"/>
                      <a:pt x="71" y="419"/>
                    </a:cubicBezTo>
                    <a:cubicBezTo>
                      <a:pt x="71" y="419"/>
                      <a:pt x="65" y="374"/>
                      <a:pt x="84" y="360"/>
                    </a:cubicBezTo>
                    <a:cubicBezTo>
                      <a:pt x="103" y="345"/>
                      <a:pt x="166" y="263"/>
                      <a:pt x="171" y="235"/>
                    </a:cubicBezTo>
                    <a:cubicBezTo>
                      <a:pt x="177" y="207"/>
                      <a:pt x="184" y="148"/>
                      <a:pt x="153" y="91"/>
                    </a:cubicBezTo>
                    <a:cubicBezTo>
                      <a:pt x="122" y="33"/>
                      <a:pt x="78" y="15"/>
                      <a:pt x="69" y="11"/>
                    </a:cubicBezTo>
                    <a:close/>
                  </a:path>
                </a:pathLst>
              </a:custGeom>
              <a:solidFill>
                <a:srgbClr val="2FA9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4" name="Freeform 464">
                <a:extLst>
                  <a:ext uri="{FF2B5EF4-FFF2-40B4-BE49-F238E27FC236}">
                    <a16:creationId xmlns:a16="http://schemas.microsoft.com/office/drawing/2014/main" xmlns="" id="{B4F3C62D-651E-4AC8-AE31-129A8B98F72D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3992563" y="6018213"/>
                <a:ext cx="180975" cy="585788"/>
              </a:xfrm>
              <a:custGeom>
                <a:avLst/>
                <a:gdLst>
                  <a:gd name="T0" fmla="*/ 26 w 106"/>
                  <a:gd name="T1" fmla="*/ 345 h 345"/>
                  <a:gd name="T2" fmla="*/ 40 w 106"/>
                  <a:gd name="T3" fmla="*/ 205 h 345"/>
                  <a:gd name="T4" fmla="*/ 53 w 106"/>
                  <a:gd name="T5" fmla="*/ 192 h 345"/>
                  <a:gd name="T6" fmla="*/ 100 w 106"/>
                  <a:gd name="T7" fmla="*/ 101 h 345"/>
                  <a:gd name="T8" fmla="*/ 73 w 106"/>
                  <a:gd name="T9" fmla="*/ 2 h 345"/>
                  <a:gd name="T10" fmla="*/ 77 w 106"/>
                  <a:gd name="T11" fmla="*/ 0 h 345"/>
                  <a:gd name="T12" fmla="*/ 105 w 106"/>
                  <a:gd name="T13" fmla="*/ 101 h 345"/>
                  <a:gd name="T14" fmla="*/ 56 w 106"/>
                  <a:gd name="T15" fmla="*/ 195 h 345"/>
                  <a:gd name="T16" fmla="*/ 44 w 106"/>
                  <a:gd name="T17" fmla="*/ 208 h 345"/>
                  <a:gd name="T18" fmla="*/ 31 w 106"/>
                  <a:gd name="T19" fmla="*/ 344 h 345"/>
                  <a:gd name="T20" fmla="*/ 26 w 106"/>
                  <a:gd name="T21" fmla="*/ 345 h 3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6" h="345">
                    <a:moveTo>
                      <a:pt x="26" y="345"/>
                    </a:moveTo>
                    <a:cubicBezTo>
                      <a:pt x="25" y="342"/>
                      <a:pt x="0" y="248"/>
                      <a:pt x="40" y="205"/>
                    </a:cubicBezTo>
                    <a:cubicBezTo>
                      <a:pt x="45" y="200"/>
                      <a:pt x="49" y="196"/>
                      <a:pt x="53" y="192"/>
                    </a:cubicBezTo>
                    <a:cubicBezTo>
                      <a:pt x="84" y="158"/>
                      <a:pt x="99" y="143"/>
                      <a:pt x="100" y="101"/>
                    </a:cubicBezTo>
                    <a:cubicBezTo>
                      <a:pt x="101" y="54"/>
                      <a:pt x="73" y="3"/>
                      <a:pt x="73" y="2"/>
                    </a:cubicBezTo>
                    <a:cubicBezTo>
                      <a:pt x="77" y="0"/>
                      <a:pt x="77" y="0"/>
                      <a:pt x="77" y="0"/>
                    </a:cubicBezTo>
                    <a:cubicBezTo>
                      <a:pt x="78" y="2"/>
                      <a:pt x="106" y="53"/>
                      <a:pt x="105" y="101"/>
                    </a:cubicBezTo>
                    <a:cubicBezTo>
                      <a:pt x="104" y="145"/>
                      <a:pt x="88" y="162"/>
                      <a:pt x="56" y="195"/>
                    </a:cubicBezTo>
                    <a:cubicBezTo>
                      <a:pt x="52" y="199"/>
                      <a:pt x="48" y="203"/>
                      <a:pt x="44" y="208"/>
                    </a:cubicBezTo>
                    <a:cubicBezTo>
                      <a:pt x="6" y="249"/>
                      <a:pt x="31" y="343"/>
                      <a:pt x="31" y="344"/>
                    </a:cubicBezTo>
                    <a:lnTo>
                      <a:pt x="26" y="345"/>
                    </a:lnTo>
                    <a:close/>
                  </a:path>
                </a:pathLst>
              </a:custGeom>
              <a:solidFill>
                <a:srgbClr val="2093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5" name="Freeform 465">
                <a:extLst>
                  <a:ext uri="{FF2B5EF4-FFF2-40B4-BE49-F238E27FC236}">
                    <a16:creationId xmlns:a16="http://schemas.microsoft.com/office/drawing/2014/main" xmlns="" id="{2B4FBADD-C631-4EFB-AE15-BC3E2963611F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3784600" y="6327775"/>
                <a:ext cx="265113" cy="263525"/>
              </a:xfrm>
              <a:custGeom>
                <a:avLst/>
                <a:gdLst>
                  <a:gd name="T0" fmla="*/ 80 w 155"/>
                  <a:gd name="T1" fmla="*/ 13 h 155"/>
                  <a:gd name="T2" fmla="*/ 17 w 155"/>
                  <a:gd name="T3" fmla="*/ 12 h 155"/>
                  <a:gd name="T4" fmla="*/ 26 w 155"/>
                  <a:gd name="T5" fmla="*/ 69 h 155"/>
                  <a:gd name="T6" fmla="*/ 86 w 155"/>
                  <a:gd name="T7" fmla="*/ 95 h 155"/>
                  <a:gd name="T8" fmla="*/ 134 w 155"/>
                  <a:gd name="T9" fmla="*/ 155 h 155"/>
                  <a:gd name="T10" fmla="*/ 149 w 155"/>
                  <a:gd name="T11" fmla="*/ 155 h 155"/>
                  <a:gd name="T12" fmla="*/ 80 w 155"/>
                  <a:gd name="T13" fmla="*/ 13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5" h="155">
                    <a:moveTo>
                      <a:pt x="80" y="13"/>
                    </a:moveTo>
                    <a:cubicBezTo>
                      <a:pt x="80" y="13"/>
                      <a:pt x="25" y="0"/>
                      <a:pt x="17" y="12"/>
                    </a:cubicBezTo>
                    <a:cubicBezTo>
                      <a:pt x="8" y="25"/>
                      <a:pt x="0" y="49"/>
                      <a:pt x="26" y="69"/>
                    </a:cubicBezTo>
                    <a:cubicBezTo>
                      <a:pt x="52" y="89"/>
                      <a:pt x="73" y="86"/>
                      <a:pt x="86" y="95"/>
                    </a:cubicBezTo>
                    <a:cubicBezTo>
                      <a:pt x="99" y="104"/>
                      <a:pt x="132" y="138"/>
                      <a:pt x="134" y="155"/>
                    </a:cubicBezTo>
                    <a:cubicBezTo>
                      <a:pt x="149" y="155"/>
                      <a:pt x="149" y="155"/>
                      <a:pt x="149" y="155"/>
                    </a:cubicBezTo>
                    <a:cubicBezTo>
                      <a:pt x="149" y="155"/>
                      <a:pt x="155" y="39"/>
                      <a:pt x="80" y="13"/>
                    </a:cubicBezTo>
                    <a:close/>
                  </a:path>
                </a:pathLst>
              </a:custGeom>
              <a:solidFill>
                <a:srgbClr val="2AB5A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6" name="Freeform 466">
                <a:extLst>
                  <a:ext uri="{FF2B5EF4-FFF2-40B4-BE49-F238E27FC236}">
                    <a16:creationId xmlns:a16="http://schemas.microsoft.com/office/drawing/2014/main" xmlns="" id="{34CF1721-8F9B-4852-A651-54E794921937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3863975" y="6397625"/>
                <a:ext cx="173038" cy="193675"/>
              </a:xfrm>
              <a:custGeom>
                <a:avLst/>
                <a:gdLst>
                  <a:gd name="T0" fmla="*/ 99 w 102"/>
                  <a:gd name="T1" fmla="*/ 114 h 114"/>
                  <a:gd name="T2" fmla="*/ 94 w 102"/>
                  <a:gd name="T3" fmla="*/ 114 h 114"/>
                  <a:gd name="T4" fmla="*/ 71 w 102"/>
                  <a:gd name="T5" fmla="*/ 54 h 114"/>
                  <a:gd name="T6" fmla="*/ 0 w 102"/>
                  <a:gd name="T7" fmla="*/ 5 h 114"/>
                  <a:gd name="T8" fmla="*/ 0 w 102"/>
                  <a:gd name="T9" fmla="*/ 0 h 114"/>
                  <a:gd name="T10" fmla="*/ 76 w 102"/>
                  <a:gd name="T11" fmla="*/ 52 h 114"/>
                  <a:gd name="T12" fmla="*/ 99 w 102"/>
                  <a:gd name="T13" fmla="*/ 114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2" h="114">
                    <a:moveTo>
                      <a:pt x="99" y="114"/>
                    </a:moveTo>
                    <a:cubicBezTo>
                      <a:pt x="94" y="114"/>
                      <a:pt x="94" y="114"/>
                      <a:pt x="94" y="114"/>
                    </a:cubicBezTo>
                    <a:cubicBezTo>
                      <a:pt x="94" y="114"/>
                      <a:pt x="97" y="96"/>
                      <a:pt x="71" y="54"/>
                    </a:cubicBezTo>
                    <a:cubicBezTo>
                      <a:pt x="46" y="12"/>
                      <a:pt x="0" y="5"/>
                      <a:pt x="0" y="5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" y="0"/>
                      <a:pt x="49" y="8"/>
                      <a:pt x="76" y="52"/>
                    </a:cubicBezTo>
                    <a:cubicBezTo>
                      <a:pt x="102" y="96"/>
                      <a:pt x="99" y="114"/>
                      <a:pt x="99" y="114"/>
                    </a:cubicBezTo>
                    <a:close/>
                  </a:path>
                </a:pathLst>
              </a:custGeom>
              <a:solidFill>
                <a:srgbClr val="1F9D9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7" name="Freeform 467">
                <a:extLst>
                  <a:ext uri="{FF2B5EF4-FFF2-40B4-BE49-F238E27FC236}">
                    <a16:creationId xmlns:a16="http://schemas.microsoft.com/office/drawing/2014/main" xmlns="" id="{5525B2BD-8C3D-47E2-B4FA-F017FC8F7DB0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3863975" y="6523038"/>
                <a:ext cx="446088" cy="120650"/>
              </a:xfrm>
              <a:custGeom>
                <a:avLst/>
                <a:gdLst>
                  <a:gd name="T0" fmla="*/ 262 w 262"/>
                  <a:gd name="T1" fmla="*/ 71 h 71"/>
                  <a:gd name="T2" fmla="*/ 175 w 262"/>
                  <a:gd name="T3" fmla="*/ 0 h 71"/>
                  <a:gd name="T4" fmla="*/ 109 w 262"/>
                  <a:gd name="T5" fmla="*/ 29 h 71"/>
                  <a:gd name="T6" fmla="*/ 67 w 262"/>
                  <a:gd name="T7" fmla="*/ 15 h 71"/>
                  <a:gd name="T8" fmla="*/ 0 w 262"/>
                  <a:gd name="T9" fmla="*/ 71 h 71"/>
                  <a:gd name="T10" fmla="*/ 262 w 262"/>
                  <a:gd name="T11" fmla="*/ 71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62" h="71">
                    <a:moveTo>
                      <a:pt x="262" y="71"/>
                    </a:moveTo>
                    <a:cubicBezTo>
                      <a:pt x="254" y="30"/>
                      <a:pt x="218" y="0"/>
                      <a:pt x="175" y="0"/>
                    </a:cubicBezTo>
                    <a:cubicBezTo>
                      <a:pt x="149" y="0"/>
                      <a:pt x="125" y="11"/>
                      <a:pt x="109" y="29"/>
                    </a:cubicBezTo>
                    <a:cubicBezTo>
                      <a:pt x="97" y="21"/>
                      <a:pt x="83" y="15"/>
                      <a:pt x="67" y="15"/>
                    </a:cubicBezTo>
                    <a:cubicBezTo>
                      <a:pt x="34" y="15"/>
                      <a:pt x="6" y="39"/>
                      <a:pt x="0" y="71"/>
                    </a:cubicBezTo>
                    <a:lnTo>
                      <a:pt x="262" y="71"/>
                    </a:lnTo>
                    <a:close/>
                  </a:path>
                </a:pathLst>
              </a:custGeom>
              <a:solidFill>
                <a:srgbClr val="26677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405" name="Oval 399">
              <a:extLst>
                <a:ext uri="{FF2B5EF4-FFF2-40B4-BE49-F238E27FC236}">
                  <a16:creationId xmlns:a16="http://schemas.microsoft.com/office/drawing/2014/main" xmlns="" id="{E201F42C-5FD2-4C7E-8A48-30F9488EBF07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334375" y="6024563"/>
              <a:ext cx="331788" cy="330200"/>
            </a:xfrm>
            <a:prstGeom prst="ellipse">
              <a:avLst/>
            </a:prstGeom>
            <a:solidFill>
              <a:srgbClr val="3491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6" name="Freeform 400">
              <a:extLst>
                <a:ext uri="{FF2B5EF4-FFF2-40B4-BE49-F238E27FC236}">
                  <a16:creationId xmlns:a16="http://schemas.microsoft.com/office/drawing/2014/main" xmlns="" id="{551FA783-AADC-473B-9541-3225A1DE516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382000" y="6072188"/>
              <a:ext cx="300038" cy="298450"/>
            </a:xfrm>
            <a:custGeom>
              <a:avLst/>
              <a:gdLst>
                <a:gd name="T0" fmla="*/ 148 w 189"/>
                <a:gd name="T1" fmla="*/ 0 h 189"/>
                <a:gd name="T2" fmla="*/ 0 w 189"/>
                <a:gd name="T3" fmla="*/ 148 h 189"/>
                <a:gd name="T4" fmla="*/ 148 w 189"/>
                <a:gd name="T5" fmla="*/ 148 h 189"/>
                <a:gd name="T6" fmla="*/ 148 w 189"/>
                <a:gd name="T7" fmla="*/ 0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9" h="189">
                  <a:moveTo>
                    <a:pt x="148" y="0"/>
                  </a:moveTo>
                  <a:cubicBezTo>
                    <a:pt x="0" y="148"/>
                    <a:pt x="0" y="148"/>
                    <a:pt x="0" y="148"/>
                  </a:cubicBezTo>
                  <a:cubicBezTo>
                    <a:pt x="41" y="189"/>
                    <a:pt x="107" y="189"/>
                    <a:pt x="148" y="148"/>
                  </a:cubicBezTo>
                  <a:cubicBezTo>
                    <a:pt x="189" y="107"/>
                    <a:pt x="189" y="41"/>
                    <a:pt x="148" y="0"/>
                  </a:cubicBezTo>
                  <a:close/>
                </a:path>
              </a:pathLst>
            </a:custGeom>
            <a:solidFill>
              <a:srgbClr val="479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7" name="Oval 401">
              <a:extLst>
                <a:ext uri="{FF2B5EF4-FFF2-40B4-BE49-F238E27FC236}">
                  <a16:creationId xmlns:a16="http://schemas.microsoft.com/office/drawing/2014/main" xmlns="" id="{21401606-A260-40BC-B0FE-6CEDE0EF4C6D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378825" y="6069013"/>
              <a:ext cx="241300" cy="241300"/>
            </a:xfrm>
            <a:prstGeom prst="ellipse">
              <a:avLst/>
            </a:prstGeom>
            <a:solidFill>
              <a:srgbClr val="227D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8" name="Freeform 402">
              <a:extLst>
                <a:ext uri="{FF2B5EF4-FFF2-40B4-BE49-F238E27FC236}">
                  <a16:creationId xmlns:a16="http://schemas.microsoft.com/office/drawing/2014/main" xmlns="" id="{CF51AA30-64BA-4333-B1FE-143323DFC9A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367713" y="6057901"/>
              <a:ext cx="214313" cy="214313"/>
            </a:xfrm>
            <a:custGeom>
              <a:avLst/>
              <a:gdLst>
                <a:gd name="T0" fmla="*/ 135 w 135"/>
                <a:gd name="T1" fmla="*/ 28 h 135"/>
                <a:gd name="T2" fmla="*/ 30 w 135"/>
                <a:gd name="T3" fmla="*/ 29 h 135"/>
                <a:gd name="T4" fmla="*/ 28 w 135"/>
                <a:gd name="T5" fmla="*/ 135 h 135"/>
                <a:gd name="T6" fmla="*/ 135 w 135"/>
                <a:gd name="T7" fmla="*/ 28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5" h="135">
                  <a:moveTo>
                    <a:pt x="135" y="28"/>
                  </a:moveTo>
                  <a:cubicBezTo>
                    <a:pt x="106" y="0"/>
                    <a:pt x="59" y="0"/>
                    <a:pt x="30" y="29"/>
                  </a:cubicBezTo>
                  <a:cubicBezTo>
                    <a:pt x="0" y="59"/>
                    <a:pt x="0" y="105"/>
                    <a:pt x="28" y="135"/>
                  </a:cubicBezTo>
                  <a:lnTo>
                    <a:pt x="135" y="28"/>
                  </a:lnTo>
                  <a:close/>
                </a:path>
              </a:pathLst>
            </a:custGeom>
            <a:solidFill>
              <a:srgbClr val="14836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9" name="Freeform 403">
              <a:extLst>
                <a:ext uri="{FF2B5EF4-FFF2-40B4-BE49-F238E27FC236}">
                  <a16:creationId xmlns:a16="http://schemas.microsoft.com/office/drawing/2014/main" xmlns="" id="{2D6F58B1-1F6C-48E0-AA58-BCD18C67DEF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456613" y="6127751"/>
              <a:ext cx="88900" cy="133350"/>
            </a:xfrm>
            <a:custGeom>
              <a:avLst/>
              <a:gdLst>
                <a:gd name="T0" fmla="*/ 21 w 56"/>
                <a:gd name="T1" fmla="*/ 61 h 84"/>
                <a:gd name="T2" fmla="*/ 2 w 56"/>
                <a:gd name="T3" fmla="*/ 61 h 84"/>
                <a:gd name="T4" fmla="*/ 2 w 56"/>
                <a:gd name="T5" fmla="*/ 49 h 84"/>
                <a:gd name="T6" fmla="*/ 21 w 56"/>
                <a:gd name="T7" fmla="*/ 49 h 84"/>
                <a:gd name="T8" fmla="*/ 21 w 56"/>
                <a:gd name="T9" fmla="*/ 43 h 84"/>
                <a:gd name="T10" fmla="*/ 2 w 56"/>
                <a:gd name="T11" fmla="*/ 43 h 84"/>
                <a:gd name="T12" fmla="*/ 2 w 56"/>
                <a:gd name="T13" fmla="*/ 32 h 84"/>
                <a:gd name="T14" fmla="*/ 15 w 56"/>
                <a:gd name="T15" fmla="*/ 32 h 84"/>
                <a:gd name="T16" fmla="*/ 0 w 56"/>
                <a:gd name="T17" fmla="*/ 0 h 84"/>
                <a:gd name="T18" fmla="*/ 15 w 56"/>
                <a:gd name="T19" fmla="*/ 0 h 84"/>
                <a:gd name="T20" fmla="*/ 25 w 56"/>
                <a:gd name="T21" fmla="*/ 22 h 84"/>
                <a:gd name="T22" fmla="*/ 28 w 56"/>
                <a:gd name="T23" fmla="*/ 29 h 84"/>
                <a:gd name="T24" fmla="*/ 31 w 56"/>
                <a:gd name="T25" fmla="*/ 22 h 84"/>
                <a:gd name="T26" fmla="*/ 41 w 56"/>
                <a:gd name="T27" fmla="*/ 0 h 84"/>
                <a:gd name="T28" fmla="*/ 56 w 56"/>
                <a:gd name="T29" fmla="*/ 0 h 84"/>
                <a:gd name="T30" fmla="*/ 41 w 56"/>
                <a:gd name="T31" fmla="*/ 32 h 84"/>
                <a:gd name="T32" fmla="*/ 54 w 56"/>
                <a:gd name="T33" fmla="*/ 32 h 84"/>
                <a:gd name="T34" fmla="*/ 54 w 56"/>
                <a:gd name="T35" fmla="*/ 43 h 84"/>
                <a:gd name="T36" fmla="*/ 35 w 56"/>
                <a:gd name="T37" fmla="*/ 43 h 84"/>
                <a:gd name="T38" fmla="*/ 35 w 56"/>
                <a:gd name="T39" fmla="*/ 49 h 84"/>
                <a:gd name="T40" fmla="*/ 54 w 56"/>
                <a:gd name="T41" fmla="*/ 49 h 84"/>
                <a:gd name="T42" fmla="*/ 54 w 56"/>
                <a:gd name="T43" fmla="*/ 61 h 84"/>
                <a:gd name="T44" fmla="*/ 35 w 56"/>
                <a:gd name="T45" fmla="*/ 61 h 84"/>
                <a:gd name="T46" fmla="*/ 35 w 56"/>
                <a:gd name="T47" fmla="*/ 84 h 84"/>
                <a:gd name="T48" fmla="*/ 21 w 56"/>
                <a:gd name="T49" fmla="*/ 84 h 84"/>
                <a:gd name="T50" fmla="*/ 21 w 56"/>
                <a:gd name="T51" fmla="*/ 61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6" h="84">
                  <a:moveTo>
                    <a:pt x="21" y="61"/>
                  </a:moveTo>
                  <a:cubicBezTo>
                    <a:pt x="2" y="61"/>
                    <a:pt x="2" y="61"/>
                    <a:pt x="2" y="61"/>
                  </a:cubicBezTo>
                  <a:cubicBezTo>
                    <a:pt x="2" y="49"/>
                    <a:pt x="2" y="49"/>
                    <a:pt x="2" y="49"/>
                  </a:cubicBezTo>
                  <a:cubicBezTo>
                    <a:pt x="21" y="49"/>
                    <a:pt x="21" y="49"/>
                    <a:pt x="21" y="49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" y="43"/>
                    <a:pt x="2" y="43"/>
                    <a:pt x="2" y="43"/>
                  </a:cubicBezTo>
                  <a:cubicBezTo>
                    <a:pt x="2" y="32"/>
                    <a:pt x="2" y="32"/>
                    <a:pt x="2" y="32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6" y="25"/>
                    <a:pt x="27" y="27"/>
                    <a:pt x="28" y="29"/>
                  </a:cubicBezTo>
                  <a:cubicBezTo>
                    <a:pt x="29" y="27"/>
                    <a:pt x="29" y="24"/>
                    <a:pt x="31" y="22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54" y="32"/>
                    <a:pt x="54" y="32"/>
                    <a:pt x="54" y="32"/>
                  </a:cubicBezTo>
                  <a:cubicBezTo>
                    <a:pt x="54" y="43"/>
                    <a:pt x="54" y="43"/>
                    <a:pt x="54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49"/>
                    <a:pt x="35" y="49"/>
                    <a:pt x="35" y="49"/>
                  </a:cubicBezTo>
                  <a:cubicBezTo>
                    <a:pt x="54" y="49"/>
                    <a:pt x="54" y="49"/>
                    <a:pt x="54" y="49"/>
                  </a:cubicBezTo>
                  <a:cubicBezTo>
                    <a:pt x="54" y="61"/>
                    <a:pt x="54" y="61"/>
                    <a:pt x="54" y="61"/>
                  </a:cubicBezTo>
                  <a:cubicBezTo>
                    <a:pt x="35" y="61"/>
                    <a:pt x="35" y="61"/>
                    <a:pt x="35" y="61"/>
                  </a:cubicBezTo>
                  <a:cubicBezTo>
                    <a:pt x="35" y="84"/>
                    <a:pt x="35" y="84"/>
                    <a:pt x="35" y="84"/>
                  </a:cubicBezTo>
                  <a:cubicBezTo>
                    <a:pt x="21" y="84"/>
                    <a:pt x="21" y="84"/>
                    <a:pt x="21" y="84"/>
                  </a:cubicBezTo>
                  <a:cubicBezTo>
                    <a:pt x="21" y="61"/>
                    <a:pt x="21" y="61"/>
                    <a:pt x="21" y="61"/>
                  </a:cubicBezTo>
                  <a:close/>
                </a:path>
              </a:pathLst>
            </a:custGeom>
            <a:solidFill>
              <a:srgbClr val="62B2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0" name="Freeform 404">
              <a:extLst>
                <a:ext uri="{FF2B5EF4-FFF2-40B4-BE49-F238E27FC236}">
                  <a16:creationId xmlns:a16="http://schemas.microsoft.com/office/drawing/2014/main" xmlns="" id="{B22A5644-17E1-43ED-9E18-2789E4C3D49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474075" y="6175376"/>
              <a:ext cx="68263" cy="85725"/>
            </a:xfrm>
            <a:custGeom>
              <a:avLst/>
              <a:gdLst>
                <a:gd name="T0" fmla="*/ 31 w 43"/>
                <a:gd name="T1" fmla="*/ 0 h 54"/>
                <a:gd name="T2" fmla="*/ 0 w 43"/>
                <a:gd name="T3" fmla="*/ 31 h 54"/>
                <a:gd name="T4" fmla="*/ 10 w 43"/>
                <a:gd name="T5" fmla="*/ 31 h 54"/>
                <a:gd name="T6" fmla="*/ 10 w 43"/>
                <a:gd name="T7" fmla="*/ 54 h 54"/>
                <a:gd name="T8" fmla="*/ 24 w 43"/>
                <a:gd name="T9" fmla="*/ 54 h 54"/>
                <a:gd name="T10" fmla="*/ 24 w 43"/>
                <a:gd name="T11" fmla="*/ 31 h 54"/>
                <a:gd name="T12" fmla="*/ 43 w 43"/>
                <a:gd name="T13" fmla="*/ 31 h 54"/>
                <a:gd name="T14" fmla="*/ 43 w 43"/>
                <a:gd name="T15" fmla="*/ 19 h 54"/>
                <a:gd name="T16" fmla="*/ 24 w 43"/>
                <a:gd name="T17" fmla="*/ 19 h 54"/>
                <a:gd name="T18" fmla="*/ 24 w 43"/>
                <a:gd name="T19" fmla="*/ 13 h 54"/>
                <a:gd name="T20" fmla="*/ 43 w 43"/>
                <a:gd name="T21" fmla="*/ 13 h 54"/>
                <a:gd name="T22" fmla="*/ 43 w 43"/>
                <a:gd name="T23" fmla="*/ 2 h 54"/>
                <a:gd name="T24" fmla="*/ 30 w 43"/>
                <a:gd name="T25" fmla="*/ 2 h 54"/>
                <a:gd name="T26" fmla="*/ 31 w 43"/>
                <a:gd name="T27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3" h="54">
                  <a:moveTo>
                    <a:pt x="31" y="0"/>
                  </a:moveTo>
                  <a:lnTo>
                    <a:pt x="0" y="31"/>
                  </a:lnTo>
                  <a:lnTo>
                    <a:pt x="10" y="31"/>
                  </a:lnTo>
                  <a:lnTo>
                    <a:pt x="10" y="54"/>
                  </a:lnTo>
                  <a:lnTo>
                    <a:pt x="24" y="54"/>
                  </a:lnTo>
                  <a:lnTo>
                    <a:pt x="24" y="31"/>
                  </a:lnTo>
                  <a:lnTo>
                    <a:pt x="43" y="31"/>
                  </a:lnTo>
                  <a:lnTo>
                    <a:pt x="43" y="19"/>
                  </a:lnTo>
                  <a:lnTo>
                    <a:pt x="24" y="19"/>
                  </a:lnTo>
                  <a:lnTo>
                    <a:pt x="24" y="13"/>
                  </a:lnTo>
                  <a:lnTo>
                    <a:pt x="43" y="13"/>
                  </a:lnTo>
                  <a:lnTo>
                    <a:pt x="43" y="2"/>
                  </a:lnTo>
                  <a:lnTo>
                    <a:pt x="30" y="2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5FB0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8533342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9888B6D7-9D3F-49D7-BACE-73A9D1149A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2018/10/23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7AC997A4-1DD8-4731-B9FD-42398A20FF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DBA9825E-1876-42AD-ABCF-E0E100F351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标题 5">
            <a:extLst>
              <a:ext uri="{FF2B5EF4-FFF2-40B4-BE49-F238E27FC236}">
                <a16:creationId xmlns:a16="http://schemas.microsoft.com/office/drawing/2014/main" xmlns="" id="{D124F9DB-C87A-423F-9657-38C7A29014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8" name="内容占位符 7">
            <a:extLst>
              <a:ext uri="{FF2B5EF4-FFF2-40B4-BE49-F238E27FC236}">
                <a16:creationId xmlns:a16="http://schemas.microsoft.com/office/drawing/2014/main" xmlns="" id="{2070191C-4093-409C-8FD5-7369A79637AD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69925" y="1130299"/>
            <a:ext cx="10850563" cy="5006975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altLang="zh-CN" dirty="0"/>
              <a:t>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775934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userDrawn="1">
  <p:cSld name="仅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21C7A1C-3684-4AAF-A408-C63B6CB6410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8986EA5F-D77D-4318-90E9-C04AA8ADC0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2018/10/23</a:t>
            </a:fld>
            <a:endParaRPr lang="zh-CN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00832621-D9D9-445E-BFF9-F8348FA1E2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8371151B-F790-4A9F-962F-B8718A9560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41762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77286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标题 1"/>
          <p:cNvSpPr>
            <a:spLocks noGrp="1"/>
          </p:cNvSpPr>
          <p:nvPr userDrawn="1">
            <p:ph type="ctrTitle" hasCustomPrompt="1"/>
          </p:nvPr>
        </p:nvSpPr>
        <p:spPr>
          <a:xfrm>
            <a:off x="4067174" y="1265417"/>
            <a:ext cx="4604544" cy="1621509"/>
          </a:xfrm>
        </p:spPr>
        <p:txBody>
          <a:bodyPr anchor="b">
            <a:normAutofit/>
          </a:bodyPr>
          <a:lstStyle>
            <a:lvl1pPr marL="0" indent="0" algn="ctr">
              <a:buFont typeface="Arial" panose="020B0604020202020204" pitchFamily="34" charset="0"/>
              <a:buNone/>
              <a:defRPr sz="3200">
                <a:solidFill>
                  <a:schemeClr val="accent1"/>
                </a:solidFill>
              </a:defRPr>
            </a:lvl1pPr>
          </a:lstStyle>
          <a:p>
            <a:r>
              <a:rPr lang="en-US" altLang="zh-CN" dirty="0"/>
              <a:t>Conclusion</a:t>
            </a:r>
            <a:endParaRPr lang="zh-CN" altLang="en-US" dirty="0"/>
          </a:p>
        </p:txBody>
      </p:sp>
      <p:sp>
        <p:nvSpPr>
          <p:cNvPr id="15" name="文本占位符 62"/>
          <p:cNvSpPr>
            <a:spLocks noGrp="1"/>
          </p:cNvSpPr>
          <p:nvPr userDrawn="1">
            <p:ph type="body" sz="quarter" idx="18" hasCustomPrompt="1"/>
          </p:nvPr>
        </p:nvSpPr>
        <p:spPr>
          <a:xfrm>
            <a:off x="4067174" y="3571653"/>
            <a:ext cx="4604544" cy="310871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>
              <a:buNone/>
              <a:defRPr lang="zh-CN" altLang="en-US" sz="1500" smtClean="0">
                <a:solidFill>
                  <a:schemeClr val="accent1"/>
                </a:solidFill>
              </a:defRPr>
            </a:lvl1pPr>
            <a:lvl2pPr>
              <a:defRPr lang="zh-CN" altLang="en-US" sz="2000" smtClean="0"/>
            </a:lvl2pPr>
            <a:lvl3pPr>
              <a:defRPr lang="zh-CN" altLang="en-US" sz="1800" smtClean="0"/>
            </a:lvl3pPr>
            <a:lvl4pPr>
              <a:defRPr lang="zh-CN" altLang="en-US" sz="1600" smtClean="0"/>
            </a:lvl4pPr>
            <a:lvl5pPr>
              <a:defRPr lang="zh-CN" altLang="en-US" sz="1600"/>
            </a:lvl5pPr>
          </a:lstStyle>
          <a:p>
            <a:pPr marL="228589" marR="0" lvl="0" indent="-228589" fontAlgn="auto">
              <a:spcAft>
                <a:spcPts val="0"/>
              </a:spcAft>
              <a:buClrTx/>
              <a:buSzTx/>
              <a:tabLst/>
            </a:pPr>
            <a:r>
              <a:rPr lang="en-US" altLang="zh-CN" dirty="0"/>
              <a:t>Data</a:t>
            </a:r>
          </a:p>
        </p:txBody>
      </p:sp>
      <p:sp>
        <p:nvSpPr>
          <p:cNvPr id="6" name="文本占位符 13">
            <a:extLst>
              <a:ext uri="{FF2B5EF4-FFF2-40B4-BE49-F238E27FC236}">
                <a16:creationId xmlns:a16="http://schemas.microsoft.com/office/drawing/2014/main" xmlns="" id="{05EBDA4F-7210-4CAE-8333-80DB24212E78}"/>
              </a:ext>
            </a:extLst>
          </p:cNvPr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4067175" y="3275382"/>
            <a:ext cx="4604544" cy="296271"/>
          </a:xfrm>
        </p:spPr>
        <p:txBody>
          <a:bodyPr vert="horz" anchor="ctr">
            <a:noAutofit/>
          </a:bodyPr>
          <a:lstStyle>
            <a:lvl1pPr marL="0" indent="0" algn="ctr">
              <a:buNone/>
              <a:defRPr sz="1500" b="0">
                <a:solidFill>
                  <a:schemeClr val="accent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  <p:grpSp>
        <p:nvGrpSpPr>
          <p:cNvPr id="71" name="组合 70">
            <a:extLst>
              <a:ext uri="{FF2B5EF4-FFF2-40B4-BE49-F238E27FC236}">
                <a16:creationId xmlns:a16="http://schemas.microsoft.com/office/drawing/2014/main" xmlns="" id="{695405FC-CBE4-4632-81EA-4BD718E288D5}"/>
              </a:ext>
            </a:extLst>
          </p:cNvPr>
          <p:cNvGrpSpPr/>
          <p:nvPr userDrawn="1"/>
        </p:nvGrpSpPr>
        <p:grpSpPr>
          <a:xfrm flipH="1">
            <a:off x="929311" y="3160310"/>
            <a:ext cx="10333377" cy="3315236"/>
            <a:chOff x="654050" y="3124201"/>
            <a:chExt cx="10971213" cy="3519872"/>
          </a:xfrm>
        </p:grpSpPr>
        <p:sp>
          <p:nvSpPr>
            <p:cNvPr id="72" name="Oval 68">
              <a:extLst>
                <a:ext uri="{FF2B5EF4-FFF2-40B4-BE49-F238E27FC236}">
                  <a16:creationId xmlns:a16="http://schemas.microsoft.com/office/drawing/2014/main" xmlns="" id="{A0E9EA07-6054-47BB-97F8-C8228217AB7E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239250" y="5989638"/>
              <a:ext cx="361950" cy="360363"/>
            </a:xfrm>
            <a:prstGeom prst="ellipse">
              <a:avLst/>
            </a:prstGeom>
            <a:solidFill>
              <a:srgbClr val="3491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69">
              <a:extLst>
                <a:ext uri="{FF2B5EF4-FFF2-40B4-BE49-F238E27FC236}">
                  <a16:creationId xmlns:a16="http://schemas.microsoft.com/office/drawing/2014/main" xmlns="" id="{FF8043D3-83DE-48E5-B2A9-18FF9BCD374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293225" y="6043613"/>
              <a:ext cx="325438" cy="323850"/>
            </a:xfrm>
            <a:custGeom>
              <a:avLst/>
              <a:gdLst>
                <a:gd name="T0" fmla="*/ 161 w 205"/>
                <a:gd name="T1" fmla="*/ 0 h 205"/>
                <a:gd name="T2" fmla="*/ 0 w 205"/>
                <a:gd name="T3" fmla="*/ 161 h 205"/>
                <a:gd name="T4" fmla="*/ 161 w 205"/>
                <a:gd name="T5" fmla="*/ 161 h 205"/>
                <a:gd name="T6" fmla="*/ 161 w 205"/>
                <a:gd name="T7" fmla="*/ 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205">
                  <a:moveTo>
                    <a:pt x="161" y="0"/>
                  </a:moveTo>
                  <a:cubicBezTo>
                    <a:pt x="0" y="161"/>
                    <a:pt x="0" y="161"/>
                    <a:pt x="0" y="161"/>
                  </a:cubicBezTo>
                  <a:cubicBezTo>
                    <a:pt x="44" y="205"/>
                    <a:pt x="116" y="205"/>
                    <a:pt x="161" y="161"/>
                  </a:cubicBezTo>
                  <a:cubicBezTo>
                    <a:pt x="205" y="116"/>
                    <a:pt x="205" y="44"/>
                    <a:pt x="161" y="0"/>
                  </a:cubicBezTo>
                  <a:close/>
                </a:path>
              </a:pathLst>
            </a:custGeom>
            <a:solidFill>
              <a:srgbClr val="479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Oval 70">
              <a:extLst>
                <a:ext uri="{FF2B5EF4-FFF2-40B4-BE49-F238E27FC236}">
                  <a16:creationId xmlns:a16="http://schemas.microsoft.com/office/drawing/2014/main" xmlns="" id="{1DB49998-F5E1-4D2E-8F11-ECA4CDCE1F48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288462" y="6038851"/>
              <a:ext cx="263525" cy="263525"/>
            </a:xfrm>
            <a:prstGeom prst="ellipse">
              <a:avLst/>
            </a:prstGeom>
            <a:solidFill>
              <a:srgbClr val="227D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71">
              <a:extLst>
                <a:ext uri="{FF2B5EF4-FFF2-40B4-BE49-F238E27FC236}">
                  <a16:creationId xmlns:a16="http://schemas.microsoft.com/office/drawing/2014/main" xmlns="" id="{5FE3A311-4E53-4E00-AB39-0AFD9361F32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275762" y="6026151"/>
              <a:ext cx="234950" cy="234950"/>
            </a:xfrm>
            <a:custGeom>
              <a:avLst/>
              <a:gdLst>
                <a:gd name="T0" fmla="*/ 148 w 148"/>
                <a:gd name="T1" fmla="*/ 31 h 148"/>
                <a:gd name="T2" fmla="*/ 33 w 148"/>
                <a:gd name="T3" fmla="*/ 33 h 148"/>
                <a:gd name="T4" fmla="*/ 31 w 148"/>
                <a:gd name="T5" fmla="*/ 148 h 148"/>
                <a:gd name="T6" fmla="*/ 148 w 148"/>
                <a:gd name="T7" fmla="*/ 3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8" h="148">
                  <a:moveTo>
                    <a:pt x="148" y="31"/>
                  </a:moveTo>
                  <a:cubicBezTo>
                    <a:pt x="115" y="0"/>
                    <a:pt x="64" y="1"/>
                    <a:pt x="33" y="33"/>
                  </a:cubicBezTo>
                  <a:cubicBezTo>
                    <a:pt x="1" y="64"/>
                    <a:pt x="0" y="116"/>
                    <a:pt x="31" y="148"/>
                  </a:cubicBezTo>
                  <a:lnTo>
                    <a:pt x="148" y="31"/>
                  </a:lnTo>
                  <a:close/>
                </a:path>
              </a:pathLst>
            </a:custGeom>
            <a:solidFill>
              <a:srgbClr val="14836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72">
              <a:extLst>
                <a:ext uri="{FF2B5EF4-FFF2-40B4-BE49-F238E27FC236}">
                  <a16:creationId xmlns:a16="http://schemas.microsoft.com/office/drawing/2014/main" xmlns="" id="{FC4D4400-6C42-4A2B-B79D-CDE2D102322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372600" y="6103938"/>
              <a:ext cx="98425" cy="144463"/>
            </a:xfrm>
            <a:custGeom>
              <a:avLst/>
              <a:gdLst>
                <a:gd name="T0" fmla="*/ 23 w 62"/>
                <a:gd name="T1" fmla="*/ 66 h 91"/>
                <a:gd name="T2" fmla="*/ 3 w 62"/>
                <a:gd name="T3" fmla="*/ 66 h 91"/>
                <a:gd name="T4" fmla="*/ 3 w 62"/>
                <a:gd name="T5" fmla="*/ 54 h 91"/>
                <a:gd name="T6" fmla="*/ 23 w 62"/>
                <a:gd name="T7" fmla="*/ 54 h 91"/>
                <a:gd name="T8" fmla="*/ 23 w 62"/>
                <a:gd name="T9" fmla="*/ 47 h 91"/>
                <a:gd name="T10" fmla="*/ 3 w 62"/>
                <a:gd name="T11" fmla="*/ 47 h 91"/>
                <a:gd name="T12" fmla="*/ 3 w 62"/>
                <a:gd name="T13" fmla="*/ 35 h 91"/>
                <a:gd name="T14" fmla="*/ 17 w 62"/>
                <a:gd name="T15" fmla="*/ 35 h 91"/>
                <a:gd name="T16" fmla="*/ 0 w 62"/>
                <a:gd name="T17" fmla="*/ 0 h 91"/>
                <a:gd name="T18" fmla="*/ 17 w 62"/>
                <a:gd name="T19" fmla="*/ 0 h 91"/>
                <a:gd name="T20" fmla="*/ 28 w 62"/>
                <a:gd name="T21" fmla="*/ 24 h 91"/>
                <a:gd name="T22" fmla="*/ 31 w 62"/>
                <a:gd name="T23" fmla="*/ 31 h 91"/>
                <a:gd name="T24" fmla="*/ 34 w 62"/>
                <a:gd name="T25" fmla="*/ 24 h 91"/>
                <a:gd name="T26" fmla="*/ 45 w 62"/>
                <a:gd name="T27" fmla="*/ 0 h 91"/>
                <a:gd name="T28" fmla="*/ 62 w 62"/>
                <a:gd name="T29" fmla="*/ 0 h 91"/>
                <a:gd name="T30" fmla="*/ 45 w 62"/>
                <a:gd name="T31" fmla="*/ 35 h 91"/>
                <a:gd name="T32" fmla="*/ 59 w 62"/>
                <a:gd name="T33" fmla="*/ 35 h 91"/>
                <a:gd name="T34" fmla="*/ 59 w 62"/>
                <a:gd name="T35" fmla="*/ 47 h 91"/>
                <a:gd name="T36" fmla="*/ 38 w 62"/>
                <a:gd name="T37" fmla="*/ 47 h 91"/>
                <a:gd name="T38" fmla="*/ 38 w 62"/>
                <a:gd name="T39" fmla="*/ 54 h 91"/>
                <a:gd name="T40" fmla="*/ 59 w 62"/>
                <a:gd name="T41" fmla="*/ 54 h 91"/>
                <a:gd name="T42" fmla="*/ 59 w 62"/>
                <a:gd name="T43" fmla="*/ 66 h 91"/>
                <a:gd name="T44" fmla="*/ 38 w 62"/>
                <a:gd name="T45" fmla="*/ 66 h 91"/>
                <a:gd name="T46" fmla="*/ 38 w 62"/>
                <a:gd name="T47" fmla="*/ 91 h 91"/>
                <a:gd name="T48" fmla="*/ 23 w 62"/>
                <a:gd name="T49" fmla="*/ 91 h 91"/>
                <a:gd name="T50" fmla="*/ 23 w 62"/>
                <a:gd name="T51" fmla="*/ 6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2" h="91">
                  <a:moveTo>
                    <a:pt x="23" y="66"/>
                  </a:moveTo>
                  <a:cubicBezTo>
                    <a:pt x="3" y="66"/>
                    <a:pt x="3" y="66"/>
                    <a:pt x="3" y="66"/>
                  </a:cubicBezTo>
                  <a:cubicBezTo>
                    <a:pt x="3" y="54"/>
                    <a:pt x="3" y="54"/>
                    <a:pt x="3" y="54"/>
                  </a:cubicBezTo>
                  <a:cubicBezTo>
                    <a:pt x="23" y="54"/>
                    <a:pt x="23" y="54"/>
                    <a:pt x="23" y="54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3" y="47"/>
                    <a:pt x="3" y="47"/>
                    <a:pt x="3" y="47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28" y="24"/>
                    <a:pt x="28" y="24"/>
                    <a:pt x="28" y="24"/>
                  </a:cubicBezTo>
                  <a:cubicBezTo>
                    <a:pt x="29" y="26"/>
                    <a:pt x="30" y="29"/>
                    <a:pt x="31" y="31"/>
                  </a:cubicBezTo>
                  <a:cubicBezTo>
                    <a:pt x="31" y="29"/>
                    <a:pt x="32" y="26"/>
                    <a:pt x="34" y="24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59" y="35"/>
                    <a:pt x="59" y="35"/>
                    <a:pt x="59" y="35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38" y="47"/>
                    <a:pt x="38" y="47"/>
                    <a:pt x="38" y="47"/>
                  </a:cubicBezTo>
                  <a:cubicBezTo>
                    <a:pt x="38" y="54"/>
                    <a:pt x="38" y="54"/>
                    <a:pt x="38" y="54"/>
                  </a:cubicBezTo>
                  <a:cubicBezTo>
                    <a:pt x="59" y="54"/>
                    <a:pt x="59" y="54"/>
                    <a:pt x="59" y="54"/>
                  </a:cubicBezTo>
                  <a:cubicBezTo>
                    <a:pt x="59" y="66"/>
                    <a:pt x="59" y="66"/>
                    <a:pt x="59" y="66"/>
                  </a:cubicBezTo>
                  <a:cubicBezTo>
                    <a:pt x="38" y="66"/>
                    <a:pt x="38" y="66"/>
                    <a:pt x="38" y="66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23" y="91"/>
                    <a:pt x="23" y="91"/>
                    <a:pt x="23" y="91"/>
                  </a:cubicBezTo>
                  <a:cubicBezTo>
                    <a:pt x="23" y="66"/>
                    <a:pt x="23" y="66"/>
                    <a:pt x="23" y="66"/>
                  </a:cubicBezTo>
                  <a:close/>
                </a:path>
              </a:pathLst>
            </a:custGeom>
            <a:solidFill>
              <a:srgbClr val="62B2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73">
              <a:extLst>
                <a:ext uri="{FF2B5EF4-FFF2-40B4-BE49-F238E27FC236}">
                  <a16:creationId xmlns:a16="http://schemas.microsoft.com/office/drawing/2014/main" xmlns="" id="{5BD3E150-3FAC-4328-820B-BB430A0A2EB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393237" y="6156326"/>
              <a:ext cx="73025" cy="92075"/>
            </a:xfrm>
            <a:custGeom>
              <a:avLst/>
              <a:gdLst>
                <a:gd name="T0" fmla="*/ 33 w 46"/>
                <a:gd name="T1" fmla="*/ 0 h 58"/>
                <a:gd name="T2" fmla="*/ 0 w 46"/>
                <a:gd name="T3" fmla="*/ 33 h 58"/>
                <a:gd name="T4" fmla="*/ 10 w 46"/>
                <a:gd name="T5" fmla="*/ 33 h 58"/>
                <a:gd name="T6" fmla="*/ 10 w 46"/>
                <a:gd name="T7" fmla="*/ 58 h 58"/>
                <a:gd name="T8" fmla="*/ 25 w 46"/>
                <a:gd name="T9" fmla="*/ 58 h 58"/>
                <a:gd name="T10" fmla="*/ 25 w 46"/>
                <a:gd name="T11" fmla="*/ 33 h 58"/>
                <a:gd name="T12" fmla="*/ 46 w 46"/>
                <a:gd name="T13" fmla="*/ 33 h 58"/>
                <a:gd name="T14" fmla="*/ 46 w 46"/>
                <a:gd name="T15" fmla="*/ 21 h 58"/>
                <a:gd name="T16" fmla="*/ 25 w 46"/>
                <a:gd name="T17" fmla="*/ 21 h 58"/>
                <a:gd name="T18" fmla="*/ 25 w 46"/>
                <a:gd name="T19" fmla="*/ 14 h 58"/>
                <a:gd name="T20" fmla="*/ 46 w 46"/>
                <a:gd name="T21" fmla="*/ 14 h 58"/>
                <a:gd name="T22" fmla="*/ 46 w 46"/>
                <a:gd name="T23" fmla="*/ 2 h 58"/>
                <a:gd name="T24" fmla="*/ 32 w 46"/>
                <a:gd name="T25" fmla="*/ 2 h 58"/>
                <a:gd name="T26" fmla="*/ 33 w 46"/>
                <a:gd name="T27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6" h="58">
                  <a:moveTo>
                    <a:pt x="33" y="0"/>
                  </a:moveTo>
                  <a:lnTo>
                    <a:pt x="0" y="33"/>
                  </a:lnTo>
                  <a:lnTo>
                    <a:pt x="10" y="33"/>
                  </a:lnTo>
                  <a:lnTo>
                    <a:pt x="10" y="58"/>
                  </a:lnTo>
                  <a:lnTo>
                    <a:pt x="25" y="58"/>
                  </a:lnTo>
                  <a:lnTo>
                    <a:pt x="25" y="33"/>
                  </a:lnTo>
                  <a:lnTo>
                    <a:pt x="46" y="33"/>
                  </a:lnTo>
                  <a:lnTo>
                    <a:pt x="46" y="21"/>
                  </a:lnTo>
                  <a:lnTo>
                    <a:pt x="25" y="21"/>
                  </a:lnTo>
                  <a:lnTo>
                    <a:pt x="25" y="14"/>
                  </a:lnTo>
                  <a:lnTo>
                    <a:pt x="46" y="14"/>
                  </a:lnTo>
                  <a:lnTo>
                    <a:pt x="46" y="2"/>
                  </a:lnTo>
                  <a:lnTo>
                    <a:pt x="32" y="2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5FB0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Oval 74">
              <a:extLst>
                <a:ext uri="{FF2B5EF4-FFF2-40B4-BE49-F238E27FC236}">
                  <a16:creationId xmlns:a16="http://schemas.microsoft.com/office/drawing/2014/main" xmlns="" id="{C3E3C346-9C0C-42C3-990C-63C4027FEEDC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751887" y="4652963"/>
              <a:ext cx="496888" cy="496888"/>
            </a:xfrm>
            <a:prstGeom prst="ellipse">
              <a:avLst/>
            </a:prstGeom>
            <a:solidFill>
              <a:srgbClr val="3491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75">
              <a:extLst>
                <a:ext uri="{FF2B5EF4-FFF2-40B4-BE49-F238E27FC236}">
                  <a16:creationId xmlns:a16="http://schemas.microsoft.com/office/drawing/2014/main" xmlns="" id="{4E873558-23C0-4D4F-9D6A-3D9DDACEE63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824912" y="4725988"/>
              <a:ext cx="449263" cy="447675"/>
            </a:xfrm>
            <a:custGeom>
              <a:avLst/>
              <a:gdLst>
                <a:gd name="T0" fmla="*/ 221 w 283"/>
                <a:gd name="T1" fmla="*/ 0 h 282"/>
                <a:gd name="T2" fmla="*/ 0 w 283"/>
                <a:gd name="T3" fmla="*/ 221 h 282"/>
                <a:gd name="T4" fmla="*/ 221 w 283"/>
                <a:gd name="T5" fmla="*/ 221 h 282"/>
                <a:gd name="T6" fmla="*/ 221 w 283"/>
                <a:gd name="T7" fmla="*/ 0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3" h="282">
                  <a:moveTo>
                    <a:pt x="221" y="0"/>
                  </a:moveTo>
                  <a:cubicBezTo>
                    <a:pt x="0" y="221"/>
                    <a:pt x="0" y="221"/>
                    <a:pt x="0" y="221"/>
                  </a:cubicBezTo>
                  <a:cubicBezTo>
                    <a:pt x="61" y="282"/>
                    <a:pt x="160" y="282"/>
                    <a:pt x="221" y="221"/>
                  </a:cubicBezTo>
                  <a:cubicBezTo>
                    <a:pt x="283" y="160"/>
                    <a:pt x="283" y="61"/>
                    <a:pt x="221" y="0"/>
                  </a:cubicBezTo>
                  <a:close/>
                </a:path>
              </a:pathLst>
            </a:custGeom>
            <a:solidFill>
              <a:srgbClr val="479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Oval 76">
              <a:extLst>
                <a:ext uri="{FF2B5EF4-FFF2-40B4-BE49-F238E27FC236}">
                  <a16:creationId xmlns:a16="http://schemas.microsoft.com/office/drawing/2014/main" xmlns="" id="{EFF5ABE0-E120-4A75-B10F-06FFCB3A052C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820150" y="4719638"/>
              <a:ext cx="361950" cy="361950"/>
            </a:xfrm>
            <a:prstGeom prst="ellipse">
              <a:avLst/>
            </a:prstGeom>
            <a:solidFill>
              <a:srgbClr val="227D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77">
              <a:extLst>
                <a:ext uri="{FF2B5EF4-FFF2-40B4-BE49-F238E27FC236}">
                  <a16:creationId xmlns:a16="http://schemas.microsoft.com/office/drawing/2014/main" xmlns="" id="{327FAD28-BE24-431B-B425-DCD8A12871D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802687" y="4702176"/>
              <a:ext cx="322263" cy="322263"/>
            </a:xfrm>
            <a:custGeom>
              <a:avLst/>
              <a:gdLst>
                <a:gd name="T0" fmla="*/ 203 w 203"/>
                <a:gd name="T1" fmla="*/ 43 h 203"/>
                <a:gd name="T2" fmla="*/ 44 w 203"/>
                <a:gd name="T3" fmla="*/ 45 h 203"/>
                <a:gd name="T4" fmla="*/ 42 w 203"/>
                <a:gd name="T5" fmla="*/ 203 h 203"/>
                <a:gd name="T6" fmla="*/ 203 w 203"/>
                <a:gd name="T7" fmla="*/ 43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3" h="203">
                  <a:moveTo>
                    <a:pt x="203" y="43"/>
                  </a:moveTo>
                  <a:cubicBezTo>
                    <a:pt x="158" y="0"/>
                    <a:pt x="88" y="1"/>
                    <a:pt x="44" y="45"/>
                  </a:cubicBezTo>
                  <a:cubicBezTo>
                    <a:pt x="1" y="88"/>
                    <a:pt x="0" y="159"/>
                    <a:pt x="42" y="203"/>
                  </a:cubicBezTo>
                  <a:lnTo>
                    <a:pt x="203" y="43"/>
                  </a:lnTo>
                  <a:close/>
                </a:path>
              </a:pathLst>
            </a:custGeom>
            <a:solidFill>
              <a:srgbClr val="14836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78">
              <a:extLst>
                <a:ext uri="{FF2B5EF4-FFF2-40B4-BE49-F238E27FC236}">
                  <a16:creationId xmlns:a16="http://schemas.microsoft.com/office/drawing/2014/main" xmlns="" id="{DD095D7F-D775-4DC3-8F03-02773A46EAC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934450" y="4808538"/>
              <a:ext cx="134938" cy="200025"/>
            </a:xfrm>
            <a:custGeom>
              <a:avLst/>
              <a:gdLst>
                <a:gd name="T0" fmla="*/ 32 w 85"/>
                <a:gd name="T1" fmla="*/ 90 h 126"/>
                <a:gd name="T2" fmla="*/ 4 w 85"/>
                <a:gd name="T3" fmla="*/ 90 h 126"/>
                <a:gd name="T4" fmla="*/ 4 w 85"/>
                <a:gd name="T5" fmla="*/ 74 h 126"/>
                <a:gd name="T6" fmla="*/ 32 w 85"/>
                <a:gd name="T7" fmla="*/ 74 h 126"/>
                <a:gd name="T8" fmla="*/ 32 w 85"/>
                <a:gd name="T9" fmla="*/ 65 h 126"/>
                <a:gd name="T10" fmla="*/ 4 w 85"/>
                <a:gd name="T11" fmla="*/ 65 h 126"/>
                <a:gd name="T12" fmla="*/ 4 w 85"/>
                <a:gd name="T13" fmla="*/ 48 h 126"/>
                <a:gd name="T14" fmla="*/ 24 w 85"/>
                <a:gd name="T15" fmla="*/ 48 h 126"/>
                <a:gd name="T16" fmla="*/ 0 w 85"/>
                <a:gd name="T17" fmla="*/ 0 h 126"/>
                <a:gd name="T18" fmla="*/ 23 w 85"/>
                <a:gd name="T19" fmla="*/ 0 h 126"/>
                <a:gd name="T20" fmla="*/ 39 w 85"/>
                <a:gd name="T21" fmla="*/ 32 h 126"/>
                <a:gd name="T22" fmla="*/ 43 w 85"/>
                <a:gd name="T23" fmla="*/ 43 h 126"/>
                <a:gd name="T24" fmla="*/ 47 w 85"/>
                <a:gd name="T25" fmla="*/ 32 h 126"/>
                <a:gd name="T26" fmla="*/ 62 w 85"/>
                <a:gd name="T27" fmla="*/ 0 h 126"/>
                <a:gd name="T28" fmla="*/ 85 w 85"/>
                <a:gd name="T29" fmla="*/ 0 h 126"/>
                <a:gd name="T30" fmla="*/ 62 w 85"/>
                <a:gd name="T31" fmla="*/ 48 h 126"/>
                <a:gd name="T32" fmla="*/ 82 w 85"/>
                <a:gd name="T33" fmla="*/ 48 h 126"/>
                <a:gd name="T34" fmla="*/ 82 w 85"/>
                <a:gd name="T35" fmla="*/ 65 h 126"/>
                <a:gd name="T36" fmla="*/ 53 w 85"/>
                <a:gd name="T37" fmla="*/ 65 h 126"/>
                <a:gd name="T38" fmla="*/ 53 w 85"/>
                <a:gd name="T39" fmla="*/ 74 h 126"/>
                <a:gd name="T40" fmla="*/ 82 w 85"/>
                <a:gd name="T41" fmla="*/ 74 h 126"/>
                <a:gd name="T42" fmla="*/ 82 w 85"/>
                <a:gd name="T43" fmla="*/ 90 h 126"/>
                <a:gd name="T44" fmla="*/ 53 w 85"/>
                <a:gd name="T45" fmla="*/ 90 h 126"/>
                <a:gd name="T46" fmla="*/ 53 w 85"/>
                <a:gd name="T47" fmla="*/ 126 h 126"/>
                <a:gd name="T48" fmla="*/ 32 w 85"/>
                <a:gd name="T49" fmla="*/ 126 h 126"/>
                <a:gd name="T50" fmla="*/ 32 w 85"/>
                <a:gd name="T51" fmla="*/ 9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5" h="126">
                  <a:moveTo>
                    <a:pt x="32" y="90"/>
                  </a:moveTo>
                  <a:cubicBezTo>
                    <a:pt x="4" y="90"/>
                    <a:pt x="4" y="90"/>
                    <a:pt x="4" y="90"/>
                  </a:cubicBezTo>
                  <a:cubicBezTo>
                    <a:pt x="4" y="74"/>
                    <a:pt x="4" y="74"/>
                    <a:pt x="4" y="74"/>
                  </a:cubicBezTo>
                  <a:cubicBezTo>
                    <a:pt x="32" y="74"/>
                    <a:pt x="32" y="74"/>
                    <a:pt x="32" y="74"/>
                  </a:cubicBezTo>
                  <a:cubicBezTo>
                    <a:pt x="32" y="65"/>
                    <a:pt x="32" y="65"/>
                    <a:pt x="32" y="65"/>
                  </a:cubicBezTo>
                  <a:cubicBezTo>
                    <a:pt x="4" y="65"/>
                    <a:pt x="4" y="65"/>
                    <a:pt x="4" y="65"/>
                  </a:cubicBezTo>
                  <a:cubicBezTo>
                    <a:pt x="4" y="48"/>
                    <a:pt x="4" y="48"/>
                    <a:pt x="4" y="48"/>
                  </a:cubicBezTo>
                  <a:cubicBezTo>
                    <a:pt x="24" y="48"/>
                    <a:pt x="24" y="48"/>
                    <a:pt x="24" y="4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39" y="32"/>
                    <a:pt x="39" y="32"/>
                    <a:pt x="39" y="32"/>
                  </a:cubicBezTo>
                  <a:cubicBezTo>
                    <a:pt x="40" y="37"/>
                    <a:pt x="42" y="40"/>
                    <a:pt x="43" y="43"/>
                  </a:cubicBezTo>
                  <a:cubicBezTo>
                    <a:pt x="44" y="40"/>
                    <a:pt x="45" y="36"/>
                    <a:pt x="47" y="32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62" y="48"/>
                    <a:pt x="62" y="48"/>
                    <a:pt x="62" y="48"/>
                  </a:cubicBezTo>
                  <a:cubicBezTo>
                    <a:pt x="82" y="48"/>
                    <a:pt x="82" y="48"/>
                    <a:pt x="82" y="48"/>
                  </a:cubicBezTo>
                  <a:cubicBezTo>
                    <a:pt x="82" y="65"/>
                    <a:pt x="82" y="65"/>
                    <a:pt x="82" y="65"/>
                  </a:cubicBezTo>
                  <a:cubicBezTo>
                    <a:pt x="53" y="65"/>
                    <a:pt x="53" y="65"/>
                    <a:pt x="53" y="65"/>
                  </a:cubicBezTo>
                  <a:cubicBezTo>
                    <a:pt x="53" y="74"/>
                    <a:pt x="53" y="74"/>
                    <a:pt x="53" y="74"/>
                  </a:cubicBezTo>
                  <a:cubicBezTo>
                    <a:pt x="82" y="74"/>
                    <a:pt x="82" y="74"/>
                    <a:pt x="82" y="74"/>
                  </a:cubicBezTo>
                  <a:cubicBezTo>
                    <a:pt x="82" y="90"/>
                    <a:pt x="82" y="90"/>
                    <a:pt x="82" y="90"/>
                  </a:cubicBezTo>
                  <a:cubicBezTo>
                    <a:pt x="53" y="90"/>
                    <a:pt x="53" y="90"/>
                    <a:pt x="53" y="90"/>
                  </a:cubicBezTo>
                  <a:cubicBezTo>
                    <a:pt x="53" y="126"/>
                    <a:pt x="53" y="126"/>
                    <a:pt x="53" y="126"/>
                  </a:cubicBezTo>
                  <a:cubicBezTo>
                    <a:pt x="32" y="126"/>
                    <a:pt x="32" y="126"/>
                    <a:pt x="32" y="126"/>
                  </a:cubicBezTo>
                  <a:cubicBezTo>
                    <a:pt x="32" y="90"/>
                    <a:pt x="32" y="90"/>
                    <a:pt x="32" y="90"/>
                  </a:cubicBezTo>
                  <a:close/>
                </a:path>
              </a:pathLst>
            </a:custGeom>
            <a:solidFill>
              <a:srgbClr val="62B2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79">
              <a:extLst>
                <a:ext uri="{FF2B5EF4-FFF2-40B4-BE49-F238E27FC236}">
                  <a16:creationId xmlns:a16="http://schemas.microsoft.com/office/drawing/2014/main" xmlns="" id="{57218440-C24A-4873-9C8C-A7727129EAA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963025" y="4879976"/>
              <a:ext cx="101600" cy="128588"/>
            </a:xfrm>
            <a:custGeom>
              <a:avLst/>
              <a:gdLst>
                <a:gd name="T0" fmla="*/ 45 w 64"/>
                <a:gd name="T1" fmla="*/ 0 h 81"/>
                <a:gd name="T2" fmla="*/ 0 w 64"/>
                <a:gd name="T3" fmla="*/ 45 h 81"/>
                <a:gd name="T4" fmla="*/ 14 w 64"/>
                <a:gd name="T5" fmla="*/ 45 h 81"/>
                <a:gd name="T6" fmla="*/ 14 w 64"/>
                <a:gd name="T7" fmla="*/ 81 h 81"/>
                <a:gd name="T8" fmla="*/ 35 w 64"/>
                <a:gd name="T9" fmla="*/ 81 h 81"/>
                <a:gd name="T10" fmla="*/ 35 w 64"/>
                <a:gd name="T11" fmla="*/ 45 h 81"/>
                <a:gd name="T12" fmla="*/ 64 w 64"/>
                <a:gd name="T13" fmla="*/ 45 h 81"/>
                <a:gd name="T14" fmla="*/ 64 w 64"/>
                <a:gd name="T15" fmla="*/ 29 h 81"/>
                <a:gd name="T16" fmla="*/ 35 w 64"/>
                <a:gd name="T17" fmla="*/ 29 h 81"/>
                <a:gd name="T18" fmla="*/ 35 w 64"/>
                <a:gd name="T19" fmla="*/ 20 h 81"/>
                <a:gd name="T20" fmla="*/ 64 w 64"/>
                <a:gd name="T21" fmla="*/ 20 h 81"/>
                <a:gd name="T22" fmla="*/ 64 w 64"/>
                <a:gd name="T23" fmla="*/ 3 h 81"/>
                <a:gd name="T24" fmla="*/ 44 w 64"/>
                <a:gd name="T25" fmla="*/ 3 h 81"/>
                <a:gd name="T26" fmla="*/ 45 w 64"/>
                <a:gd name="T27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4" h="81">
                  <a:moveTo>
                    <a:pt x="45" y="0"/>
                  </a:moveTo>
                  <a:lnTo>
                    <a:pt x="0" y="45"/>
                  </a:lnTo>
                  <a:lnTo>
                    <a:pt x="14" y="45"/>
                  </a:lnTo>
                  <a:lnTo>
                    <a:pt x="14" y="81"/>
                  </a:lnTo>
                  <a:lnTo>
                    <a:pt x="35" y="81"/>
                  </a:lnTo>
                  <a:lnTo>
                    <a:pt x="35" y="45"/>
                  </a:lnTo>
                  <a:lnTo>
                    <a:pt x="64" y="45"/>
                  </a:lnTo>
                  <a:lnTo>
                    <a:pt x="64" y="29"/>
                  </a:lnTo>
                  <a:lnTo>
                    <a:pt x="35" y="29"/>
                  </a:lnTo>
                  <a:lnTo>
                    <a:pt x="35" y="20"/>
                  </a:lnTo>
                  <a:lnTo>
                    <a:pt x="64" y="20"/>
                  </a:lnTo>
                  <a:lnTo>
                    <a:pt x="64" y="3"/>
                  </a:lnTo>
                  <a:lnTo>
                    <a:pt x="44" y="3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5FB0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80">
              <a:extLst>
                <a:ext uri="{FF2B5EF4-FFF2-40B4-BE49-F238E27FC236}">
                  <a16:creationId xmlns:a16="http://schemas.microsoft.com/office/drawing/2014/main" xmlns="" id="{C4C9BEE9-6A5C-42AE-A6A8-98FD575F631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343275" y="5205413"/>
              <a:ext cx="1477963" cy="411163"/>
            </a:xfrm>
            <a:custGeom>
              <a:avLst/>
              <a:gdLst>
                <a:gd name="T0" fmla="*/ 852 w 931"/>
                <a:gd name="T1" fmla="*/ 232 h 260"/>
                <a:gd name="T2" fmla="*/ 835 w 931"/>
                <a:gd name="T3" fmla="*/ 233 h 260"/>
                <a:gd name="T4" fmla="*/ 725 w 931"/>
                <a:gd name="T5" fmla="*/ 167 h 260"/>
                <a:gd name="T6" fmla="*/ 722 w 931"/>
                <a:gd name="T7" fmla="*/ 167 h 260"/>
                <a:gd name="T8" fmla="*/ 723 w 931"/>
                <a:gd name="T9" fmla="*/ 152 h 260"/>
                <a:gd name="T10" fmla="*/ 643 w 931"/>
                <a:gd name="T11" fmla="*/ 71 h 260"/>
                <a:gd name="T12" fmla="*/ 608 w 931"/>
                <a:gd name="T13" fmla="*/ 80 h 260"/>
                <a:gd name="T14" fmla="*/ 492 w 931"/>
                <a:gd name="T15" fmla="*/ 0 h 260"/>
                <a:gd name="T16" fmla="*/ 373 w 931"/>
                <a:gd name="T17" fmla="*/ 89 h 260"/>
                <a:gd name="T18" fmla="*/ 340 w 931"/>
                <a:gd name="T19" fmla="*/ 80 h 260"/>
                <a:gd name="T20" fmla="*/ 274 w 931"/>
                <a:gd name="T21" fmla="*/ 140 h 260"/>
                <a:gd name="T22" fmla="*/ 267 w 931"/>
                <a:gd name="T23" fmla="*/ 140 h 260"/>
                <a:gd name="T24" fmla="*/ 164 w 931"/>
                <a:gd name="T25" fmla="*/ 194 h 260"/>
                <a:gd name="T26" fmla="*/ 143 w 931"/>
                <a:gd name="T27" fmla="*/ 191 h 260"/>
                <a:gd name="T28" fmla="*/ 109 w 931"/>
                <a:gd name="T29" fmla="*/ 198 h 260"/>
                <a:gd name="T30" fmla="*/ 83 w 931"/>
                <a:gd name="T31" fmla="*/ 193 h 260"/>
                <a:gd name="T32" fmla="*/ 0 w 931"/>
                <a:gd name="T33" fmla="*/ 260 h 260"/>
                <a:gd name="T34" fmla="*/ 931 w 931"/>
                <a:gd name="T35" fmla="*/ 260 h 260"/>
                <a:gd name="T36" fmla="*/ 852 w 931"/>
                <a:gd name="T37" fmla="*/ 232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31" h="260">
                  <a:moveTo>
                    <a:pt x="852" y="232"/>
                  </a:moveTo>
                  <a:cubicBezTo>
                    <a:pt x="846" y="232"/>
                    <a:pt x="840" y="233"/>
                    <a:pt x="835" y="233"/>
                  </a:cubicBezTo>
                  <a:cubicBezTo>
                    <a:pt x="814" y="194"/>
                    <a:pt x="773" y="167"/>
                    <a:pt x="725" y="167"/>
                  </a:cubicBezTo>
                  <a:cubicBezTo>
                    <a:pt x="724" y="167"/>
                    <a:pt x="723" y="167"/>
                    <a:pt x="722" y="167"/>
                  </a:cubicBezTo>
                  <a:cubicBezTo>
                    <a:pt x="723" y="162"/>
                    <a:pt x="723" y="157"/>
                    <a:pt x="723" y="152"/>
                  </a:cubicBezTo>
                  <a:cubicBezTo>
                    <a:pt x="723" y="107"/>
                    <a:pt x="687" y="71"/>
                    <a:pt x="643" y="71"/>
                  </a:cubicBezTo>
                  <a:cubicBezTo>
                    <a:pt x="630" y="71"/>
                    <a:pt x="618" y="74"/>
                    <a:pt x="608" y="80"/>
                  </a:cubicBezTo>
                  <a:cubicBezTo>
                    <a:pt x="590" y="33"/>
                    <a:pt x="545" y="0"/>
                    <a:pt x="492" y="0"/>
                  </a:cubicBezTo>
                  <a:cubicBezTo>
                    <a:pt x="436" y="0"/>
                    <a:pt x="389" y="38"/>
                    <a:pt x="373" y="89"/>
                  </a:cubicBezTo>
                  <a:cubicBezTo>
                    <a:pt x="364" y="83"/>
                    <a:pt x="352" y="80"/>
                    <a:pt x="340" y="80"/>
                  </a:cubicBezTo>
                  <a:cubicBezTo>
                    <a:pt x="305" y="80"/>
                    <a:pt x="277" y="106"/>
                    <a:pt x="274" y="140"/>
                  </a:cubicBezTo>
                  <a:cubicBezTo>
                    <a:pt x="272" y="140"/>
                    <a:pt x="269" y="140"/>
                    <a:pt x="267" y="140"/>
                  </a:cubicBezTo>
                  <a:cubicBezTo>
                    <a:pt x="224" y="140"/>
                    <a:pt x="186" y="161"/>
                    <a:pt x="164" y="194"/>
                  </a:cubicBezTo>
                  <a:cubicBezTo>
                    <a:pt x="157" y="192"/>
                    <a:pt x="150" y="191"/>
                    <a:pt x="143" y="191"/>
                  </a:cubicBezTo>
                  <a:cubicBezTo>
                    <a:pt x="131" y="191"/>
                    <a:pt x="120" y="193"/>
                    <a:pt x="109" y="198"/>
                  </a:cubicBezTo>
                  <a:cubicBezTo>
                    <a:pt x="101" y="195"/>
                    <a:pt x="92" y="193"/>
                    <a:pt x="83" y="193"/>
                  </a:cubicBezTo>
                  <a:cubicBezTo>
                    <a:pt x="42" y="193"/>
                    <a:pt x="8" y="222"/>
                    <a:pt x="0" y="260"/>
                  </a:cubicBezTo>
                  <a:cubicBezTo>
                    <a:pt x="931" y="260"/>
                    <a:pt x="931" y="260"/>
                    <a:pt x="931" y="260"/>
                  </a:cubicBezTo>
                  <a:cubicBezTo>
                    <a:pt x="910" y="243"/>
                    <a:pt x="882" y="232"/>
                    <a:pt x="852" y="232"/>
                  </a:cubicBez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81">
              <a:extLst>
                <a:ext uri="{FF2B5EF4-FFF2-40B4-BE49-F238E27FC236}">
                  <a16:creationId xmlns:a16="http://schemas.microsoft.com/office/drawing/2014/main" xmlns="" id="{B81D8E66-57E1-4068-87E0-0F02B6271A1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747250" y="5589588"/>
              <a:ext cx="1028700" cy="287338"/>
            </a:xfrm>
            <a:custGeom>
              <a:avLst/>
              <a:gdLst>
                <a:gd name="T0" fmla="*/ 593 w 648"/>
                <a:gd name="T1" fmla="*/ 161 h 181"/>
                <a:gd name="T2" fmla="*/ 581 w 648"/>
                <a:gd name="T3" fmla="*/ 162 h 181"/>
                <a:gd name="T4" fmla="*/ 505 w 648"/>
                <a:gd name="T5" fmla="*/ 116 h 181"/>
                <a:gd name="T6" fmla="*/ 503 w 648"/>
                <a:gd name="T7" fmla="*/ 116 h 181"/>
                <a:gd name="T8" fmla="*/ 504 w 648"/>
                <a:gd name="T9" fmla="*/ 105 h 181"/>
                <a:gd name="T10" fmla="*/ 448 w 648"/>
                <a:gd name="T11" fmla="*/ 49 h 181"/>
                <a:gd name="T12" fmla="*/ 423 w 648"/>
                <a:gd name="T13" fmla="*/ 55 h 181"/>
                <a:gd name="T14" fmla="*/ 343 w 648"/>
                <a:gd name="T15" fmla="*/ 0 h 181"/>
                <a:gd name="T16" fmla="*/ 260 w 648"/>
                <a:gd name="T17" fmla="*/ 62 h 181"/>
                <a:gd name="T18" fmla="*/ 237 w 648"/>
                <a:gd name="T19" fmla="*/ 55 h 181"/>
                <a:gd name="T20" fmla="*/ 191 w 648"/>
                <a:gd name="T21" fmla="*/ 97 h 181"/>
                <a:gd name="T22" fmla="*/ 186 w 648"/>
                <a:gd name="T23" fmla="*/ 97 h 181"/>
                <a:gd name="T24" fmla="*/ 114 w 648"/>
                <a:gd name="T25" fmla="*/ 135 h 181"/>
                <a:gd name="T26" fmla="*/ 99 w 648"/>
                <a:gd name="T27" fmla="*/ 133 h 181"/>
                <a:gd name="T28" fmla="*/ 76 w 648"/>
                <a:gd name="T29" fmla="*/ 137 h 181"/>
                <a:gd name="T30" fmla="*/ 58 w 648"/>
                <a:gd name="T31" fmla="*/ 134 h 181"/>
                <a:gd name="T32" fmla="*/ 0 w 648"/>
                <a:gd name="T33" fmla="*/ 181 h 181"/>
                <a:gd name="T34" fmla="*/ 648 w 648"/>
                <a:gd name="T35" fmla="*/ 181 h 181"/>
                <a:gd name="T36" fmla="*/ 593 w 648"/>
                <a:gd name="T37" fmla="*/ 16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48" h="181">
                  <a:moveTo>
                    <a:pt x="593" y="161"/>
                  </a:moveTo>
                  <a:cubicBezTo>
                    <a:pt x="589" y="161"/>
                    <a:pt x="585" y="162"/>
                    <a:pt x="581" y="162"/>
                  </a:cubicBezTo>
                  <a:cubicBezTo>
                    <a:pt x="567" y="135"/>
                    <a:pt x="538" y="116"/>
                    <a:pt x="505" y="116"/>
                  </a:cubicBezTo>
                  <a:cubicBezTo>
                    <a:pt x="504" y="116"/>
                    <a:pt x="503" y="116"/>
                    <a:pt x="503" y="116"/>
                  </a:cubicBezTo>
                  <a:cubicBezTo>
                    <a:pt x="503" y="113"/>
                    <a:pt x="504" y="109"/>
                    <a:pt x="504" y="105"/>
                  </a:cubicBezTo>
                  <a:cubicBezTo>
                    <a:pt x="504" y="74"/>
                    <a:pt x="479" y="49"/>
                    <a:pt x="448" y="49"/>
                  </a:cubicBezTo>
                  <a:cubicBezTo>
                    <a:pt x="439" y="49"/>
                    <a:pt x="430" y="51"/>
                    <a:pt x="423" y="55"/>
                  </a:cubicBezTo>
                  <a:cubicBezTo>
                    <a:pt x="410" y="23"/>
                    <a:pt x="379" y="0"/>
                    <a:pt x="343" y="0"/>
                  </a:cubicBezTo>
                  <a:cubicBezTo>
                    <a:pt x="304" y="0"/>
                    <a:pt x="271" y="26"/>
                    <a:pt x="260" y="62"/>
                  </a:cubicBezTo>
                  <a:cubicBezTo>
                    <a:pt x="253" y="58"/>
                    <a:pt x="245" y="55"/>
                    <a:pt x="237" y="55"/>
                  </a:cubicBezTo>
                  <a:cubicBezTo>
                    <a:pt x="213" y="55"/>
                    <a:pt x="193" y="74"/>
                    <a:pt x="191" y="97"/>
                  </a:cubicBezTo>
                  <a:cubicBezTo>
                    <a:pt x="189" y="97"/>
                    <a:pt x="187" y="97"/>
                    <a:pt x="186" y="97"/>
                  </a:cubicBezTo>
                  <a:cubicBezTo>
                    <a:pt x="156" y="97"/>
                    <a:pt x="130" y="112"/>
                    <a:pt x="114" y="135"/>
                  </a:cubicBezTo>
                  <a:cubicBezTo>
                    <a:pt x="110" y="133"/>
                    <a:pt x="105" y="133"/>
                    <a:pt x="99" y="133"/>
                  </a:cubicBezTo>
                  <a:cubicBezTo>
                    <a:pt x="91" y="133"/>
                    <a:pt x="83" y="134"/>
                    <a:pt x="76" y="137"/>
                  </a:cubicBezTo>
                  <a:cubicBezTo>
                    <a:pt x="70" y="135"/>
                    <a:pt x="64" y="134"/>
                    <a:pt x="58" y="134"/>
                  </a:cubicBezTo>
                  <a:cubicBezTo>
                    <a:pt x="29" y="134"/>
                    <a:pt x="6" y="154"/>
                    <a:pt x="0" y="181"/>
                  </a:cubicBezTo>
                  <a:cubicBezTo>
                    <a:pt x="648" y="181"/>
                    <a:pt x="648" y="181"/>
                    <a:pt x="648" y="181"/>
                  </a:cubicBezTo>
                  <a:cubicBezTo>
                    <a:pt x="634" y="169"/>
                    <a:pt x="614" y="161"/>
                    <a:pt x="593" y="161"/>
                  </a:cubicBez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Rectangle 82">
              <a:extLst>
                <a:ext uri="{FF2B5EF4-FFF2-40B4-BE49-F238E27FC236}">
                  <a16:creationId xmlns:a16="http://schemas.microsoft.com/office/drawing/2014/main" xmlns="" id="{91DA04EF-4569-41E0-98A8-5DA62FBCC8B6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4508500" y="5937251"/>
              <a:ext cx="407988" cy="422275"/>
            </a:xfrm>
            <a:prstGeom prst="rect">
              <a:avLst/>
            </a:prstGeom>
            <a:gradFill>
              <a:gsLst>
                <a:gs pos="61000">
                  <a:schemeClr val="accent2"/>
                </a:gs>
                <a:gs pos="99000">
                  <a:schemeClr val="accent2">
                    <a:lumMod val="75000"/>
                  </a:schemeClr>
                </a:gs>
              </a:gsLst>
              <a:lin ang="54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Rectangle 83">
              <a:extLst>
                <a:ext uri="{FF2B5EF4-FFF2-40B4-BE49-F238E27FC236}">
                  <a16:creationId xmlns:a16="http://schemas.microsoft.com/office/drawing/2014/main" xmlns="" id="{B4ADD4A2-9DBC-412A-B1E7-E8CC07F66308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507037" y="5357813"/>
              <a:ext cx="407988" cy="1001713"/>
            </a:xfrm>
            <a:prstGeom prst="rect">
              <a:avLst/>
            </a:prstGeom>
            <a:gradFill>
              <a:gsLst>
                <a:gs pos="61000">
                  <a:schemeClr val="accent2"/>
                </a:gs>
                <a:gs pos="99000">
                  <a:schemeClr val="accent2">
                    <a:lumMod val="75000"/>
                  </a:schemeClr>
                </a:gs>
              </a:gsLst>
              <a:lin ang="54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Rectangle 84">
              <a:extLst>
                <a:ext uri="{FF2B5EF4-FFF2-40B4-BE49-F238E27FC236}">
                  <a16:creationId xmlns:a16="http://schemas.microsoft.com/office/drawing/2014/main" xmlns="" id="{DF3EEAF8-0A4E-461A-A358-D5612DA18674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480175" y="4854576"/>
              <a:ext cx="406400" cy="1504950"/>
            </a:xfrm>
            <a:prstGeom prst="rect">
              <a:avLst/>
            </a:prstGeom>
            <a:gradFill>
              <a:gsLst>
                <a:gs pos="61000">
                  <a:schemeClr val="accent2"/>
                </a:gs>
                <a:gs pos="99000">
                  <a:schemeClr val="accent2">
                    <a:lumMod val="75000"/>
                  </a:schemeClr>
                </a:gs>
              </a:gsLst>
              <a:lin ang="54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Rectangle 85">
              <a:extLst>
                <a:ext uri="{FF2B5EF4-FFF2-40B4-BE49-F238E27FC236}">
                  <a16:creationId xmlns:a16="http://schemas.microsoft.com/office/drawing/2014/main" xmlns="" id="{0B1E9505-7034-43B7-B306-A4E491145D14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7473950" y="4090988"/>
              <a:ext cx="407988" cy="2268538"/>
            </a:xfrm>
            <a:prstGeom prst="rect">
              <a:avLst/>
            </a:prstGeom>
            <a:gradFill>
              <a:gsLst>
                <a:gs pos="61000">
                  <a:schemeClr val="accent2"/>
                </a:gs>
                <a:gs pos="99000">
                  <a:schemeClr val="accent2">
                    <a:lumMod val="75000"/>
                  </a:schemeClr>
                </a:gs>
              </a:gsLst>
              <a:lin ang="54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90" name="Picture 86">
              <a:extLst>
                <a:ext uri="{FF2B5EF4-FFF2-40B4-BE49-F238E27FC236}">
                  <a16:creationId xmlns:a16="http://schemas.microsoft.com/office/drawing/2014/main" xmlns="" id="{F35239E0-02CD-4CE0-A8A7-0CCE7D8EBA2F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95862" y="5519738"/>
              <a:ext cx="419100" cy="84613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</p:pic>
        <p:pic>
          <p:nvPicPr>
            <p:cNvPr id="91" name="Picture 87">
              <a:extLst>
                <a:ext uri="{FF2B5EF4-FFF2-40B4-BE49-F238E27FC236}">
                  <a16:creationId xmlns:a16="http://schemas.microsoft.com/office/drawing/2014/main" xmlns="" id="{57CEF047-428A-4FDD-8E8B-A059ED6EF065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94400" y="5121276"/>
              <a:ext cx="419100" cy="12446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</p:pic>
        <p:pic>
          <p:nvPicPr>
            <p:cNvPr id="92" name="Picture 88">
              <a:extLst>
                <a:ext uri="{FF2B5EF4-FFF2-40B4-BE49-F238E27FC236}">
                  <a16:creationId xmlns:a16="http://schemas.microsoft.com/office/drawing/2014/main" xmlns="" id="{B2527482-4DAE-44A8-8791-F601D92A427C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73887" y="4411663"/>
              <a:ext cx="419100" cy="195421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</p:pic>
        <p:pic>
          <p:nvPicPr>
            <p:cNvPr id="93" name="Picture 89">
              <a:extLst>
                <a:ext uri="{FF2B5EF4-FFF2-40B4-BE49-F238E27FC236}">
                  <a16:creationId xmlns:a16="http://schemas.microsoft.com/office/drawing/2014/main" xmlns="" id="{45442C09-CBB4-4C89-B182-EB26948017CA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68575" y="4651376"/>
              <a:ext cx="1214438" cy="13335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</p:pic>
        <p:sp>
          <p:nvSpPr>
            <p:cNvPr id="94" name="Rectangle 90">
              <a:extLst>
                <a:ext uri="{FF2B5EF4-FFF2-40B4-BE49-F238E27FC236}">
                  <a16:creationId xmlns:a16="http://schemas.microsoft.com/office/drawing/2014/main" xmlns="" id="{DB443EB5-CA9E-49B0-ADEE-929BF66345AB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2573337" y="5035551"/>
              <a:ext cx="1201738" cy="174625"/>
            </a:xfrm>
            <a:prstGeom prst="rect">
              <a:avLst/>
            </a:prstGeom>
            <a:solidFill>
              <a:srgbClr val="0F6F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Rectangle 91">
              <a:extLst>
                <a:ext uri="{FF2B5EF4-FFF2-40B4-BE49-F238E27FC236}">
                  <a16:creationId xmlns:a16="http://schemas.microsoft.com/office/drawing/2014/main" xmlns="" id="{10F18D99-F958-454C-9C9D-A63550DADECB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2573337" y="5705476"/>
              <a:ext cx="1201738" cy="177800"/>
            </a:xfrm>
            <a:prstGeom prst="rect">
              <a:avLst/>
            </a:prstGeom>
            <a:solidFill>
              <a:srgbClr val="0F6F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Rectangle 92">
              <a:extLst>
                <a:ext uri="{FF2B5EF4-FFF2-40B4-BE49-F238E27FC236}">
                  <a16:creationId xmlns:a16="http://schemas.microsoft.com/office/drawing/2014/main" xmlns="" id="{4B3F220A-F862-444D-A8E4-8623003231FD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1971675" y="6345238"/>
              <a:ext cx="8772525" cy="30163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Rectangle 93">
              <a:extLst>
                <a:ext uri="{FF2B5EF4-FFF2-40B4-BE49-F238E27FC236}">
                  <a16:creationId xmlns:a16="http://schemas.microsoft.com/office/drawing/2014/main" xmlns="" id="{548F2856-4071-4E33-B521-2EF5269A10BD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1971675" y="6345238"/>
              <a:ext cx="8772525" cy="301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Rectangle 112">
              <a:extLst>
                <a:ext uri="{FF2B5EF4-FFF2-40B4-BE49-F238E27FC236}">
                  <a16:creationId xmlns:a16="http://schemas.microsoft.com/office/drawing/2014/main" xmlns="" id="{9A83A8F2-A989-4BFB-94F3-34B313B185D1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537575" y="5951538"/>
              <a:ext cx="179388" cy="404813"/>
            </a:xfrm>
            <a:prstGeom prst="rect">
              <a:avLst/>
            </a:prstGeom>
            <a:solidFill>
              <a:srgbClr val="1F82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Rectangle 113">
              <a:extLst>
                <a:ext uri="{FF2B5EF4-FFF2-40B4-BE49-F238E27FC236}">
                  <a16:creationId xmlns:a16="http://schemas.microsoft.com/office/drawing/2014/main" xmlns="" id="{E0BC6F1F-A7A5-40F6-8F90-AE19D4BF6A56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537575" y="5951538"/>
              <a:ext cx="179388" cy="4048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114">
              <a:extLst>
                <a:ext uri="{FF2B5EF4-FFF2-40B4-BE49-F238E27FC236}">
                  <a16:creationId xmlns:a16="http://schemas.microsoft.com/office/drawing/2014/main" xmlns="" id="{B513A825-D676-4B59-95F1-31F7F847DE2C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640762" y="5951538"/>
              <a:ext cx="14288" cy="403225"/>
            </a:xfrm>
            <a:custGeom>
              <a:avLst/>
              <a:gdLst>
                <a:gd name="T0" fmla="*/ 9 w 9"/>
                <a:gd name="T1" fmla="*/ 232 h 254"/>
                <a:gd name="T2" fmla="*/ 0 w 9"/>
                <a:gd name="T3" fmla="*/ 232 h 254"/>
                <a:gd name="T4" fmla="*/ 0 w 9"/>
                <a:gd name="T5" fmla="*/ 254 h 254"/>
                <a:gd name="T6" fmla="*/ 9 w 9"/>
                <a:gd name="T7" fmla="*/ 254 h 254"/>
                <a:gd name="T8" fmla="*/ 9 w 9"/>
                <a:gd name="T9" fmla="*/ 232 h 254"/>
                <a:gd name="T10" fmla="*/ 9 w 9"/>
                <a:gd name="T11" fmla="*/ 206 h 254"/>
                <a:gd name="T12" fmla="*/ 0 w 9"/>
                <a:gd name="T13" fmla="*/ 206 h 254"/>
                <a:gd name="T14" fmla="*/ 0 w 9"/>
                <a:gd name="T15" fmla="*/ 223 h 254"/>
                <a:gd name="T16" fmla="*/ 9 w 9"/>
                <a:gd name="T17" fmla="*/ 223 h 254"/>
                <a:gd name="T18" fmla="*/ 9 w 9"/>
                <a:gd name="T19" fmla="*/ 206 h 254"/>
                <a:gd name="T20" fmla="*/ 9 w 9"/>
                <a:gd name="T21" fmla="*/ 181 h 254"/>
                <a:gd name="T22" fmla="*/ 0 w 9"/>
                <a:gd name="T23" fmla="*/ 181 h 254"/>
                <a:gd name="T24" fmla="*/ 0 w 9"/>
                <a:gd name="T25" fmla="*/ 197 h 254"/>
                <a:gd name="T26" fmla="*/ 9 w 9"/>
                <a:gd name="T27" fmla="*/ 197 h 254"/>
                <a:gd name="T28" fmla="*/ 9 w 9"/>
                <a:gd name="T29" fmla="*/ 181 h 254"/>
                <a:gd name="T30" fmla="*/ 9 w 9"/>
                <a:gd name="T31" fmla="*/ 155 h 254"/>
                <a:gd name="T32" fmla="*/ 0 w 9"/>
                <a:gd name="T33" fmla="*/ 155 h 254"/>
                <a:gd name="T34" fmla="*/ 0 w 9"/>
                <a:gd name="T35" fmla="*/ 172 h 254"/>
                <a:gd name="T36" fmla="*/ 9 w 9"/>
                <a:gd name="T37" fmla="*/ 172 h 254"/>
                <a:gd name="T38" fmla="*/ 9 w 9"/>
                <a:gd name="T39" fmla="*/ 155 h 254"/>
                <a:gd name="T40" fmla="*/ 9 w 9"/>
                <a:gd name="T41" fmla="*/ 130 h 254"/>
                <a:gd name="T42" fmla="*/ 0 w 9"/>
                <a:gd name="T43" fmla="*/ 130 h 254"/>
                <a:gd name="T44" fmla="*/ 0 w 9"/>
                <a:gd name="T45" fmla="*/ 146 h 254"/>
                <a:gd name="T46" fmla="*/ 9 w 9"/>
                <a:gd name="T47" fmla="*/ 146 h 254"/>
                <a:gd name="T48" fmla="*/ 9 w 9"/>
                <a:gd name="T49" fmla="*/ 130 h 254"/>
                <a:gd name="T50" fmla="*/ 9 w 9"/>
                <a:gd name="T51" fmla="*/ 104 h 254"/>
                <a:gd name="T52" fmla="*/ 0 w 9"/>
                <a:gd name="T53" fmla="*/ 104 h 254"/>
                <a:gd name="T54" fmla="*/ 0 w 9"/>
                <a:gd name="T55" fmla="*/ 120 h 254"/>
                <a:gd name="T56" fmla="*/ 9 w 9"/>
                <a:gd name="T57" fmla="*/ 120 h 254"/>
                <a:gd name="T58" fmla="*/ 9 w 9"/>
                <a:gd name="T59" fmla="*/ 104 h 254"/>
                <a:gd name="T60" fmla="*/ 9 w 9"/>
                <a:gd name="T61" fmla="*/ 78 h 254"/>
                <a:gd name="T62" fmla="*/ 0 w 9"/>
                <a:gd name="T63" fmla="*/ 78 h 254"/>
                <a:gd name="T64" fmla="*/ 0 w 9"/>
                <a:gd name="T65" fmla="*/ 95 h 254"/>
                <a:gd name="T66" fmla="*/ 9 w 9"/>
                <a:gd name="T67" fmla="*/ 95 h 254"/>
                <a:gd name="T68" fmla="*/ 9 w 9"/>
                <a:gd name="T69" fmla="*/ 78 h 254"/>
                <a:gd name="T70" fmla="*/ 9 w 9"/>
                <a:gd name="T71" fmla="*/ 53 h 254"/>
                <a:gd name="T72" fmla="*/ 0 w 9"/>
                <a:gd name="T73" fmla="*/ 53 h 254"/>
                <a:gd name="T74" fmla="*/ 0 w 9"/>
                <a:gd name="T75" fmla="*/ 69 h 254"/>
                <a:gd name="T76" fmla="*/ 9 w 9"/>
                <a:gd name="T77" fmla="*/ 69 h 254"/>
                <a:gd name="T78" fmla="*/ 9 w 9"/>
                <a:gd name="T79" fmla="*/ 53 h 254"/>
                <a:gd name="T80" fmla="*/ 9 w 9"/>
                <a:gd name="T81" fmla="*/ 27 h 254"/>
                <a:gd name="T82" fmla="*/ 0 w 9"/>
                <a:gd name="T83" fmla="*/ 27 h 254"/>
                <a:gd name="T84" fmla="*/ 0 w 9"/>
                <a:gd name="T85" fmla="*/ 44 h 254"/>
                <a:gd name="T86" fmla="*/ 9 w 9"/>
                <a:gd name="T87" fmla="*/ 44 h 254"/>
                <a:gd name="T88" fmla="*/ 9 w 9"/>
                <a:gd name="T89" fmla="*/ 27 h 254"/>
                <a:gd name="T90" fmla="*/ 9 w 9"/>
                <a:gd name="T91" fmla="*/ 0 h 254"/>
                <a:gd name="T92" fmla="*/ 0 w 9"/>
                <a:gd name="T93" fmla="*/ 0 h 254"/>
                <a:gd name="T94" fmla="*/ 0 w 9"/>
                <a:gd name="T95" fmla="*/ 18 h 254"/>
                <a:gd name="T96" fmla="*/ 9 w 9"/>
                <a:gd name="T97" fmla="*/ 18 h 254"/>
                <a:gd name="T98" fmla="*/ 9 w 9"/>
                <a:gd name="T99" fmla="*/ 0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9" h="254">
                  <a:moveTo>
                    <a:pt x="9" y="232"/>
                  </a:moveTo>
                  <a:lnTo>
                    <a:pt x="0" y="232"/>
                  </a:lnTo>
                  <a:lnTo>
                    <a:pt x="0" y="254"/>
                  </a:lnTo>
                  <a:lnTo>
                    <a:pt x="9" y="254"/>
                  </a:lnTo>
                  <a:lnTo>
                    <a:pt x="9" y="232"/>
                  </a:lnTo>
                  <a:close/>
                  <a:moveTo>
                    <a:pt x="9" y="206"/>
                  </a:moveTo>
                  <a:lnTo>
                    <a:pt x="0" y="206"/>
                  </a:lnTo>
                  <a:lnTo>
                    <a:pt x="0" y="223"/>
                  </a:lnTo>
                  <a:lnTo>
                    <a:pt x="9" y="223"/>
                  </a:lnTo>
                  <a:lnTo>
                    <a:pt x="9" y="206"/>
                  </a:lnTo>
                  <a:close/>
                  <a:moveTo>
                    <a:pt x="9" y="181"/>
                  </a:moveTo>
                  <a:lnTo>
                    <a:pt x="0" y="181"/>
                  </a:lnTo>
                  <a:lnTo>
                    <a:pt x="0" y="197"/>
                  </a:lnTo>
                  <a:lnTo>
                    <a:pt x="9" y="197"/>
                  </a:lnTo>
                  <a:lnTo>
                    <a:pt x="9" y="181"/>
                  </a:lnTo>
                  <a:close/>
                  <a:moveTo>
                    <a:pt x="9" y="155"/>
                  </a:moveTo>
                  <a:lnTo>
                    <a:pt x="0" y="155"/>
                  </a:lnTo>
                  <a:lnTo>
                    <a:pt x="0" y="172"/>
                  </a:lnTo>
                  <a:lnTo>
                    <a:pt x="9" y="172"/>
                  </a:lnTo>
                  <a:lnTo>
                    <a:pt x="9" y="155"/>
                  </a:lnTo>
                  <a:close/>
                  <a:moveTo>
                    <a:pt x="9" y="130"/>
                  </a:moveTo>
                  <a:lnTo>
                    <a:pt x="0" y="130"/>
                  </a:lnTo>
                  <a:lnTo>
                    <a:pt x="0" y="146"/>
                  </a:lnTo>
                  <a:lnTo>
                    <a:pt x="9" y="146"/>
                  </a:lnTo>
                  <a:lnTo>
                    <a:pt x="9" y="130"/>
                  </a:lnTo>
                  <a:close/>
                  <a:moveTo>
                    <a:pt x="9" y="104"/>
                  </a:moveTo>
                  <a:lnTo>
                    <a:pt x="0" y="104"/>
                  </a:lnTo>
                  <a:lnTo>
                    <a:pt x="0" y="120"/>
                  </a:lnTo>
                  <a:lnTo>
                    <a:pt x="9" y="120"/>
                  </a:lnTo>
                  <a:lnTo>
                    <a:pt x="9" y="104"/>
                  </a:lnTo>
                  <a:close/>
                  <a:moveTo>
                    <a:pt x="9" y="78"/>
                  </a:moveTo>
                  <a:lnTo>
                    <a:pt x="0" y="78"/>
                  </a:lnTo>
                  <a:lnTo>
                    <a:pt x="0" y="95"/>
                  </a:lnTo>
                  <a:lnTo>
                    <a:pt x="9" y="95"/>
                  </a:lnTo>
                  <a:lnTo>
                    <a:pt x="9" y="78"/>
                  </a:lnTo>
                  <a:close/>
                  <a:moveTo>
                    <a:pt x="9" y="53"/>
                  </a:moveTo>
                  <a:lnTo>
                    <a:pt x="0" y="53"/>
                  </a:lnTo>
                  <a:lnTo>
                    <a:pt x="0" y="69"/>
                  </a:lnTo>
                  <a:lnTo>
                    <a:pt x="9" y="69"/>
                  </a:lnTo>
                  <a:lnTo>
                    <a:pt x="9" y="53"/>
                  </a:lnTo>
                  <a:close/>
                  <a:moveTo>
                    <a:pt x="9" y="27"/>
                  </a:moveTo>
                  <a:lnTo>
                    <a:pt x="0" y="27"/>
                  </a:lnTo>
                  <a:lnTo>
                    <a:pt x="0" y="44"/>
                  </a:lnTo>
                  <a:lnTo>
                    <a:pt x="9" y="44"/>
                  </a:lnTo>
                  <a:lnTo>
                    <a:pt x="9" y="27"/>
                  </a:lnTo>
                  <a:close/>
                  <a:moveTo>
                    <a:pt x="9" y="0"/>
                  </a:moveTo>
                  <a:lnTo>
                    <a:pt x="0" y="0"/>
                  </a:lnTo>
                  <a:lnTo>
                    <a:pt x="0" y="18"/>
                  </a:lnTo>
                  <a:lnTo>
                    <a:pt x="9" y="18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1D7C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115">
              <a:extLst>
                <a:ext uri="{FF2B5EF4-FFF2-40B4-BE49-F238E27FC236}">
                  <a16:creationId xmlns:a16="http://schemas.microsoft.com/office/drawing/2014/main" xmlns="" id="{30AD944C-6C5D-49F2-92E3-2B3AE126559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640762" y="5951538"/>
              <a:ext cx="14288" cy="403225"/>
            </a:xfrm>
            <a:custGeom>
              <a:avLst/>
              <a:gdLst>
                <a:gd name="T0" fmla="*/ 9 w 9"/>
                <a:gd name="T1" fmla="*/ 232 h 254"/>
                <a:gd name="T2" fmla="*/ 0 w 9"/>
                <a:gd name="T3" fmla="*/ 232 h 254"/>
                <a:gd name="T4" fmla="*/ 0 w 9"/>
                <a:gd name="T5" fmla="*/ 254 h 254"/>
                <a:gd name="T6" fmla="*/ 9 w 9"/>
                <a:gd name="T7" fmla="*/ 254 h 254"/>
                <a:gd name="T8" fmla="*/ 9 w 9"/>
                <a:gd name="T9" fmla="*/ 232 h 254"/>
                <a:gd name="T10" fmla="*/ 9 w 9"/>
                <a:gd name="T11" fmla="*/ 206 h 254"/>
                <a:gd name="T12" fmla="*/ 0 w 9"/>
                <a:gd name="T13" fmla="*/ 206 h 254"/>
                <a:gd name="T14" fmla="*/ 0 w 9"/>
                <a:gd name="T15" fmla="*/ 223 h 254"/>
                <a:gd name="T16" fmla="*/ 9 w 9"/>
                <a:gd name="T17" fmla="*/ 223 h 254"/>
                <a:gd name="T18" fmla="*/ 9 w 9"/>
                <a:gd name="T19" fmla="*/ 206 h 254"/>
                <a:gd name="T20" fmla="*/ 9 w 9"/>
                <a:gd name="T21" fmla="*/ 181 h 254"/>
                <a:gd name="T22" fmla="*/ 0 w 9"/>
                <a:gd name="T23" fmla="*/ 181 h 254"/>
                <a:gd name="T24" fmla="*/ 0 w 9"/>
                <a:gd name="T25" fmla="*/ 197 h 254"/>
                <a:gd name="T26" fmla="*/ 9 w 9"/>
                <a:gd name="T27" fmla="*/ 197 h 254"/>
                <a:gd name="T28" fmla="*/ 9 w 9"/>
                <a:gd name="T29" fmla="*/ 181 h 254"/>
                <a:gd name="T30" fmla="*/ 9 w 9"/>
                <a:gd name="T31" fmla="*/ 155 h 254"/>
                <a:gd name="T32" fmla="*/ 0 w 9"/>
                <a:gd name="T33" fmla="*/ 155 h 254"/>
                <a:gd name="T34" fmla="*/ 0 w 9"/>
                <a:gd name="T35" fmla="*/ 172 h 254"/>
                <a:gd name="T36" fmla="*/ 9 w 9"/>
                <a:gd name="T37" fmla="*/ 172 h 254"/>
                <a:gd name="T38" fmla="*/ 9 w 9"/>
                <a:gd name="T39" fmla="*/ 155 h 254"/>
                <a:gd name="T40" fmla="*/ 9 w 9"/>
                <a:gd name="T41" fmla="*/ 130 h 254"/>
                <a:gd name="T42" fmla="*/ 0 w 9"/>
                <a:gd name="T43" fmla="*/ 130 h 254"/>
                <a:gd name="T44" fmla="*/ 0 w 9"/>
                <a:gd name="T45" fmla="*/ 146 h 254"/>
                <a:gd name="T46" fmla="*/ 9 w 9"/>
                <a:gd name="T47" fmla="*/ 146 h 254"/>
                <a:gd name="T48" fmla="*/ 9 w 9"/>
                <a:gd name="T49" fmla="*/ 130 h 254"/>
                <a:gd name="T50" fmla="*/ 9 w 9"/>
                <a:gd name="T51" fmla="*/ 104 h 254"/>
                <a:gd name="T52" fmla="*/ 0 w 9"/>
                <a:gd name="T53" fmla="*/ 104 h 254"/>
                <a:gd name="T54" fmla="*/ 0 w 9"/>
                <a:gd name="T55" fmla="*/ 120 h 254"/>
                <a:gd name="T56" fmla="*/ 9 w 9"/>
                <a:gd name="T57" fmla="*/ 120 h 254"/>
                <a:gd name="T58" fmla="*/ 9 w 9"/>
                <a:gd name="T59" fmla="*/ 104 h 254"/>
                <a:gd name="T60" fmla="*/ 9 w 9"/>
                <a:gd name="T61" fmla="*/ 78 h 254"/>
                <a:gd name="T62" fmla="*/ 0 w 9"/>
                <a:gd name="T63" fmla="*/ 78 h 254"/>
                <a:gd name="T64" fmla="*/ 0 w 9"/>
                <a:gd name="T65" fmla="*/ 95 h 254"/>
                <a:gd name="T66" fmla="*/ 9 w 9"/>
                <a:gd name="T67" fmla="*/ 95 h 254"/>
                <a:gd name="T68" fmla="*/ 9 w 9"/>
                <a:gd name="T69" fmla="*/ 78 h 254"/>
                <a:gd name="T70" fmla="*/ 9 w 9"/>
                <a:gd name="T71" fmla="*/ 53 h 254"/>
                <a:gd name="T72" fmla="*/ 0 w 9"/>
                <a:gd name="T73" fmla="*/ 53 h 254"/>
                <a:gd name="T74" fmla="*/ 0 w 9"/>
                <a:gd name="T75" fmla="*/ 69 h 254"/>
                <a:gd name="T76" fmla="*/ 9 w 9"/>
                <a:gd name="T77" fmla="*/ 69 h 254"/>
                <a:gd name="T78" fmla="*/ 9 w 9"/>
                <a:gd name="T79" fmla="*/ 53 h 254"/>
                <a:gd name="T80" fmla="*/ 9 w 9"/>
                <a:gd name="T81" fmla="*/ 27 h 254"/>
                <a:gd name="T82" fmla="*/ 0 w 9"/>
                <a:gd name="T83" fmla="*/ 27 h 254"/>
                <a:gd name="T84" fmla="*/ 0 w 9"/>
                <a:gd name="T85" fmla="*/ 44 h 254"/>
                <a:gd name="T86" fmla="*/ 9 w 9"/>
                <a:gd name="T87" fmla="*/ 44 h 254"/>
                <a:gd name="T88" fmla="*/ 9 w 9"/>
                <a:gd name="T89" fmla="*/ 27 h 254"/>
                <a:gd name="T90" fmla="*/ 9 w 9"/>
                <a:gd name="T91" fmla="*/ 0 h 254"/>
                <a:gd name="T92" fmla="*/ 0 w 9"/>
                <a:gd name="T93" fmla="*/ 0 h 254"/>
                <a:gd name="T94" fmla="*/ 0 w 9"/>
                <a:gd name="T95" fmla="*/ 18 h 254"/>
                <a:gd name="T96" fmla="*/ 9 w 9"/>
                <a:gd name="T97" fmla="*/ 18 h 254"/>
                <a:gd name="T98" fmla="*/ 9 w 9"/>
                <a:gd name="T99" fmla="*/ 0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9" h="254">
                  <a:moveTo>
                    <a:pt x="9" y="232"/>
                  </a:moveTo>
                  <a:lnTo>
                    <a:pt x="0" y="232"/>
                  </a:lnTo>
                  <a:lnTo>
                    <a:pt x="0" y="254"/>
                  </a:lnTo>
                  <a:lnTo>
                    <a:pt x="9" y="254"/>
                  </a:lnTo>
                  <a:lnTo>
                    <a:pt x="9" y="232"/>
                  </a:lnTo>
                  <a:moveTo>
                    <a:pt x="9" y="206"/>
                  </a:moveTo>
                  <a:lnTo>
                    <a:pt x="0" y="206"/>
                  </a:lnTo>
                  <a:lnTo>
                    <a:pt x="0" y="223"/>
                  </a:lnTo>
                  <a:lnTo>
                    <a:pt x="9" y="223"/>
                  </a:lnTo>
                  <a:lnTo>
                    <a:pt x="9" y="206"/>
                  </a:lnTo>
                  <a:moveTo>
                    <a:pt x="9" y="181"/>
                  </a:moveTo>
                  <a:lnTo>
                    <a:pt x="0" y="181"/>
                  </a:lnTo>
                  <a:lnTo>
                    <a:pt x="0" y="197"/>
                  </a:lnTo>
                  <a:lnTo>
                    <a:pt x="9" y="197"/>
                  </a:lnTo>
                  <a:lnTo>
                    <a:pt x="9" y="181"/>
                  </a:lnTo>
                  <a:moveTo>
                    <a:pt x="9" y="155"/>
                  </a:moveTo>
                  <a:lnTo>
                    <a:pt x="0" y="155"/>
                  </a:lnTo>
                  <a:lnTo>
                    <a:pt x="0" y="172"/>
                  </a:lnTo>
                  <a:lnTo>
                    <a:pt x="9" y="172"/>
                  </a:lnTo>
                  <a:lnTo>
                    <a:pt x="9" y="155"/>
                  </a:lnTo>
                  <a:moveTo>
                    <a:pt x="9" y="130"/>
                  </a:moveTo>
                  <a:lnTo>
                    <a:pt x="0" y="130"/>
                  </a:lnTo>
                  <a:lnTo>
                    <a:pt x="0" y="146"/>
                  </a:lnTo>
                  <a:lnTo>
                    <a:pt x="9" y="146"/>
                  </a:lnTo>
                  <a:lnTo>
                    <a:pt x="9" y="130"/>
                  </a:lnTo>
                  <a:moveTo>
                    <a:pt x="9" y="104"/>
                  </a:moveTo>
                  <a:lnTo>
                    <a:pt x="0" y="104"/>
                  </a:lnTo>
                  <a:lnTo>
                    <a:pt x="0" y="120"/>
                  </a:lnTo>
                  <a:lnTo>
                    <a:pt x="9" y="120"/>
                  </a:lnTo>
                  <a:lnTo>
                    <a:pt x="9" y="104"/>
                  </a:lnTo>
                  <a:moveTo>
                    <a:pt x="9" y="78"/>
                  </a:moveTo>
                  <a:lnTo>
                    <a:pt x="0" y="78"/>
                  </a:lnTo>
                  <a:lnTo>
                    <a:pt x="0" y="95"/>
                  </a:lnTo>
                  <a:lnTo>
                    <a:pt x="9" y="95"/>
                  </a:lnTo>
                  <a:lnTo>
                    <a:pt x="9" y="78"/>
                  </a:lnTo>
                  <a:moveTo>
                    <a:pt x="9" y="53"/>
                  </a:moveTo>
                  <a:lnTo>
                    <a:pt x="0" y="53"/>
                  </a:lnTo>
                  <a:lnTo>
                    <a:pt x="0" y="69"/>
                  </a:lnTo>
                  <a:lnTo>
                    <a:pt x="9" y="69"/>
                  </a:lnTo>
                  <a:lnTo>
                    <a:pt x="9" y="53"/>
                  </a:lnTo>
                  <a:moveTo>
                    <a:pt x="9" y="27"/>
                  </a:moveTo>
                  <a:lnTo>
                    <a:pt x="0" y="27"/>
                  </a:lnTo>
                  <a:lnTo>
                    <a:pt x="0" y="44"/>
                  </a:lnTo>
                  <a:lnTo>
                    <a:pt x="9" y="44"/>
                  </a:lnTo>
                  <a:lnTo>
                    <a:pt x="9" y="27"/>
                  </a:lnTo>
                  <a:moveTo>
                    <a:pt x="9" y="0"/>
                  </a:moveTo>
                  <a:lnTo>
                    <a:pt x="0" y="0"/>
                  </a:lnTo>
                  <a:lnTo>
                    <a:pt x="0" y="18"/>
                  </a:lnTo>
                  <a:lnTo>
                    <a:pt x="9" y="18"/>
                  </a:lnTo>
                  <a:lnTo>
                    <a:pt x="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116">
              <a:extLst>
                <a:ext uri="{FF2B5EF4-FFF2-40B4-BE49-F238E27FC236}">
                  <a16:creationId xmlns:a16="http://schemas.microsoft.com/office/drawing/2014/main" xmlns="" id="{00A306D6-79C1-45E4-98B3-3A653838489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597900" y="5951538"/>
              <a:ext cx="14288" cy="403225"/>
            </a:xfrm>
            <a:custGeom>
              <a:avLst/>
              <a:gdLst>
                <a:gd name="T0" fmla="*/ 9 w 9"/>
                <a:gd name="T1" fmla="*/ 232 h 254"/>
                <a:gd name="T2" fmla="*/ 0 w 9"/>
                <a:gd name="T3" fmla="*/ 232 h 254"/>
                <a:gd name="T4" fmla="*/ 0 w 9"/>
                <a:gd name="T5" fmla="*/ 254 h 254"/>
                <a:gd name="T6" fmla="*/ 9 w 9"/>
                <a:gd name="T7" fmla="*/ 254 h 254"/>
                <a:gd name="T8" fmla="*/ 9 w 9"/>
                <a:gd name="T9" fmla="*/ 232 h 254"/>
                <a:gd name="T10" fmla="*/ 9 w 9"/>
                <a:gd name="T11" fmla="*/ 206 h 254"/>
                <a:gd name="T12" fmla="*/ 0 w 9"/>
                <a:gd name="T13" fmla="*/ 206 h 254"/>
                <a:gd name="T14" fmla="*/ 0 w 9"/>
                <a:gd name="T15" fmla="*/ 223 h 254"/>
                <a:gd name="T16" fmla="*/ 9 w 9"/>
                <a:gd name="T17" fmla="*/ 223 h 254"/>
                <a:gd name="T18" fmla="*/ 9 w 9"/>
                <a:gd name="T19" fmla="*/ 206 h 254"/>
                <a:gd name="T20" fmla="*/ 9 w 9"/>
                <a:gd name="T21" fmla="*/ 181 h 254"/>
                <a:gd name="T22" fmla="*/ 0 w 9"/>
                <a:gd name="T23" fmla="*/ 181 h 254"/>
                <a:gd name="T24" fmla="*/ 0 w 9"/>
                <a:gd name="T25" fmla="*/ 197 h 254"/>
                <a:gd name="T26" fmla="*/ 9 w 9"/>
                <a:gd name="T27" fmla="*/ 197 h 254"/>
                <a:gd name="T28" fmla="*/ 9 w 9"/>
                <a:gd name="T29" fmla="*/ 181 h 254"/>
                <a:gd name="T30" fmla="*/ 9 w 9"/>
                <a:gd name="T31" fmla="*/ 155 h 254"/>
                <a:gd name="T32" fmla="*/ 0 w 9"/>
                <a:gd name="T33" fmla="*/ 155 h 254"/>
                <a:gd name="T34" fmla="*/ 0 w 9"/>
                <a:gd name="T35" fmla="*/ 172 h 254"/>
                <a:gd name="T36" fmla="*/ 9 w 9"/>
                <a:gd name="T37" fmla="*/ 172 h 254"/>
                <a:gd name="T38" fmla="*/ 9 w 9"/>
                <a:gd name="T39" fmla="*/ 155 h 254"/>
                <a:gd name="T40" fmla="*/ 9 w 9"/>
                <a:gd name="T41" fmla="*/ 130 h 254"/>
                <a:gd name="T42" fmla="*/ 0 w 9"/>
                <a:gd name="T43" fmla="*/ 130 h 254"/>
                <a:gd name="T44" fmla="*/ 0 w 9"/>
                <a:gd name="T45" fmla="*/ 146 h 254"/>
                <a:gd name="T46" fmla="*/ 9 w 9"/>
                <a:gd name="T47" fmla="*/ 146 h 254"/>
                <a:gd name="T48" fmla="*/ 9 w 9"/>
                <a:gd name="T49" fmla="*/ 130 h 254"/>
                <a:gd name="T50" fmla="*/ 9 w 9"/>
                <a:gd name="T51" fmla="*/ 104 h 254"/>
                <a:gd name="T52" fmla="*/ 0 w 9"/>
                <a:gd name="T53" fmla="*/ 104 h 254"/>
                <a:gd name="T54" fmla="*/ 0 w 9"/>
                <a:gd name="T55" fmla="*/ 120 h 254"/>
                <a:gd name="T56" fmla="*/ 9 w 9"/>
                <a:gd name="T57" fmla="*/ 120 h 254"/>
                <a:gd name="T58" fmla="*/ 9 w 9"/>
                <a:gd name="T59" fmla="*/ 104 h 254"/>
                <a:gd name="T60" fmla="*/ 9 w 9"/>
                <a:gd name="T61" fmla="*/ 78 h 254"/>
                <a:gd name="T62" fmla="*/ 0 w 9"/>
                <a:gd name="T63" fmla="*/ 78 h 254"/>
                <a:gd name="T64" fmla="*/ 0 w 9"/>
                <a:gd name="T65" fmla="*/ 95 h 254"/>
                <a:gd name="T66" fmla="*/ 9 w 9"/>
                <a:gd name="T67" fmla="*/ 95 h 254"/>
                <a:gd name="T68" fmla="*/ 9 w 9"/>
                <a:gd name="T69" fmla="*/ 78 h 254"/>
                <a:gd name="T70" fmla="*/ 9 w 9"/>
                <a:gd name="T71" fmla="*/ 53 h 254"/>
                <a:gd name="T72" fmla="*/ 0 w 9"/>
                <a:gd name="T73" fmla="*/ 53 h 254"/>
                <a:gd name="T74" fmla="*/ 0 w 9"/>
                <a:gd name="T75" fmla="*/ 69 h 254"/>
                <a:gd name="T76" fmla="*/ 9 w 9"/>
                <a:gd name="T77" fmla="*/ 69 h 254"/>
                <a:gd name="T78" fmla="*/ 9 w 9"/>
                <a:gd name="T79" fmla="*/ 53 h 254"/>
                <a:gd name="T80" fmla="*/ 9 w 9"/>
                <a:gd name="T81" fmla="*/ 27 h 254"/>
                <a:gd name="T82" fmla="*/ 0 w 9"/>
                <a:gd name="T83" fmla="*/ 27 h 254"/>
                <a:gd name="T84" fmla="*/ 0 w 9"/>
                <a:gd name="T85" fmla="*/ 44 h 254"/>
                <a:gd name="T86" fmla="*/ 9 w 9"/>
                <a:gd name="T87" fmla="*/ 44 h 254"/>
                <a:gd name="T88" fmla="*/ 9 w 9"/>
                <a:gd name="T89" fmla="*/ 27 h 254"/>
                <a:gd name="T90" fmla="*/ 9 w 9"/>
                <a:gd name="T91" fmla="*/ 0 h 254"/>
                <a:gd name="T92" fmla="*/ 0 w 9"/>
                <a:gd name="T93" fmla="*/ 0 h 254"/>
                <a:gd name="T94" fmla="*/ 0 w 9"/>
                <a:gd name="T95" fmla="*/ 18 h 254"/>
                <a:gd name="T96" fmla="*/ 9 w 9"/>
                <a:gd name="T97" fmla="*/ 18 h 254"/>
                <a:gd name="T98" fmla="*/ 9 w 9"/>
                <a:gd name="T99" fmla="*/ 0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9" h="254">
                  <a:moveTo>
                    <a:pt x="9" y="232"/>
                  </a:moveTo>
                  <a:lnTo>
                    <a:pt x="0" y="232"/>
                  </a:lnTo>
                  <a:lnTo>
                    <a:pt x="0" y="254"/>
                  </a:lnTo>
                  <a:lnTo>
                    <a:pt x="9" y="254"/>
                  </a:lnTo>
                  <a:lnTo>
                    <a:pt x="9" y="232"/>
                  </a:lnTo>
                  <a:close/>
                  <a:moveTo>
                    <a:pt x="9" y="206"/>
                  </a:moveTo>
                  <a:lnTo>
                    <a:pt x="0" y="206"/>
                  </a:lnTo>
                  <a:lnTo>
                    <a:pt x="0" y="223"/>
                  </a:lnTo>
                  <a:lnTo>
                    <a:pt x="9" y="223"/>
                  </a:lnTo>
                  <a:lnTo>
                    <a:pt x="9" y="206"/>
                  </a:lnTo>
                  <a:close/>
                  <a:moveTo>
                    <a:pt x="9" y="181"/>
                  </a:moveTo>
                  <a:lnTo>
                    <a:pt x="0" y="181"/>
                  </a:lnTo>
                  <a:lnTo>
                    <a:pt x="0" y="197"/>
                  </a:lnTo>
                  <a:lnTo>
                    <a:pt x="9" y="197"/>
                  </a:lnTo>
                  <a:lnTo>
                    <a:pt x="9" y="181"/>
                  </a:lnTo>
                  <a:close/>
                  <a:moveTo>
                    <a:pt x="9" y="155"/>
                  </a:moveTo>
                  <a:lnTo>
                    <a:pt x="0" y="155"/>
                  </a:lnTo>
                  <a:lnTo>
                    <a:pt x="0" y="172"/>
                  </a:lnTo>
                  <a:lnTo>
                    <a:pt x="9" y="172"/>
                  </a:lnTo>
                  <a:lnTo>
                    <a:pt x="9" y="155"/>
                  </a:lnTo>
                  <a:close/>
                  <a:moveTo>
                    <a:pt x="9" y="130"/>
                  </a:moveTo>
                  <a:lnTo>
                    <a:pt x="0" y="130"/>
                  </a:lnTo>
                  <a:lnTo>
                    <a:pt x="0" y="146"/>
                  </a:lnTo>
                  <a:lnTo>
                    <a:pt x="9" y="146"/>
                  </a:lnTo>
                  <a:lnTo>
                    <a:pt x="9" y="130"/>
                  </a:lnTo>
                  <a:close/>
                  <a:moveTo>
                    <a:pt x="9" y="104"/>
                  </a:moveTo>
                  <a:lnTo>
                    <a:pt x="0" y="104"/>
                  </a:lnTo>
                  <a:lnTo>
                    <a:pt x="0" y="120"/>
                  </a:lnTo>
                  <a:lnTo>
                    <a:pt x="9" y="120"/>
                  </a:lnTo>
                  <a:lnTo>
                    <a:pt x="9" y="104"/>
                  </a:lnTo>
                  <a:close/>
                  <a:moveTo>
                    <a:pt x="9" y="78"/>
                  </a:moveTo>
                  <a:lnTo>
                    <a:pt x="0" y="78"/>
                  </a:lnTo>
                  <a:lnTo>
                    <a:pt x="0" y="95"/>
                  </a:lnTo>
                  <a:lnTo>
                    <a:pt x="9" y="95"/>
                  </a:lnTo>
                  <a:lnTo>
                    <a:pt x="9" y="78"/>
                  </a:lnTo>
                  <a:close/>
                  <a:moveTo>
                    <a:pt x="9" y="53"/>
                  </a:moveTo>
                  <a:lnTo>
                    <a:pt x="0" y="53"/>
                  </a:lnTo>
                  <a:lnTo>
                    <a:pt x="0" y="69"/>
                  </a:lnTo>
                  <a:lnTo>
                    <a:pt x="9" y="69"/>
                  </a:lnTo>
                  <a:lnTo>
                    <a:pt x="9" y="53"/>
                  </a:lnTo>
                  <a:close/>
                  <a:moveTo>
                    <a:pt x="9" y="27"/>
                  </a:moveTo>
                  <a:lnTo>
                    <a:pt x="0" y="27"/>
                  </a:lnTo>
                  <a:lnTo>
                    <a:pt x="0" y="44"/>
                  </a:lnTo>
                  <a:lnTo>
                    <a:pt x="9" y="44"/>
                  </a:lnTo>
                  <a:lnTo>
                    <a:pt x="9" y="27"/>
                  </a:lnTo>
                  <a:close/>
                  <a:moveTo>
                    <a:pt x="9" y="0"/>
                  </a:moveTo>
                  <a:lnTo>
                    <a:pt x="0" y="0"/>
                  </a:lnTo>
                  <a:lnTo>
                    <a:pt x="0" y="18"/>
                  </a:lnTo>
                  <a:lnTo>
                    <a:pt x="9" y="18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1D7C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117">
              <a:extLst>
                <a:ext uri="{FF2B5EF4-FFF2-40B4-BE49-F238E27FC236}">
                  <a16:creationId xmlns:a16="http://schemas.microsoft.com/office/drawing/2014/main" xmlns="" id="{0CF6D7B4-06E8-4570-BE4F-7334A5CAAA16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597900" y="5951538"/>
              <a:ext cx="14288" cy="403225"/>
            </a:xfrm>
            <a:custGeom>
              <a:avLst/>
              <a:gdLst>
                <a:gd name="T0" fmla="*/ 9 w 9"/>
                <a:gd name="T1" fmla="*/ 232 h 254"/>
                <a:gd name="T2" fmla="*/ 0 w 9"/>
                <a:gd name="T3" fmla="*/ 232 h 254"/>
                <a:gd name="T4" fmla="*/ 0 w 9"/>
                <a:gd name="T5" fmla="*/ 254 h 254"/>
                <a:gd name="T6" fmla="*/ 9 w 9"/>
                <a:gd name="T7" fmla="*/ 254 h 254"/>
                <a:gd name="T8" fmla="*/ 9 w 9"/>
                <a:gd name="T9" fmla="*/ 232 h 254"/>
                <a:gd name="T10" fmla="*/ 9 w 9"/>
                <a:gd name="T11" fmla="*/ 206 h 254"/>
                <a:gd name="T12" fmla="*/ 0 w 9"/>
                <a:gd name="T13" fmla="*/ 206 h 254"/>
                <a:gd name="T14" fmla="*/ 0 w 9"/>
                <a:gd name="T15" fmla="*/ 223 h 254"/>
                <a:gd name="T16" fmla="*/ 9 w 9"/>
                <a:gd name="T17" fmla="*/ 223 h 254"/>
                <a:gd name="T18" fmla="*/ 9 w 9"/>
                <a:gd name="T19" fmla="*/ 206 h 254"/>
                <a:gd name="T20" fmla="*/ 9 w 9"/>
                <a:gd name="T21" fmla="*/ 181 h 254"/>
                <a:gd name="T22" fmla="*/ 0 w 9"/>
                <a:gd name="T23" fmla="*/ 181 h 254"/>
                <a:gd name="T24" fmla="*/ 0 w 9"/>
                <a:gd name="T25" fmla="*/ 197 h 254"/>
                <a:gd name="T26" fmla="*/ 9 w 9"/>
                <a:gd name="T27" fmla="*/ 197 h 254"/>
                <a:gd name="T28" fmla="*/ 9 w 9"/>
                <a:gd name="T29" fmla="*/ 181 h 254"/>
                <a:gd name="T30" fmla="*/ 9 w 9"/>
                <a:gd name="T31" fmla="*/ 155 h 254"/>
                <a:gd name="T32" fmla="*/ 0 w 9"/>
                <a:gd name="T33" fmla="*/ 155 h 254"/>
                <a:gd name="T34" fmla="*/ 0 w 9"/>
                <a:gd name="T35" fmla="*/ 172 h 254"/>
                <a:gd name="T36" fmla="*/ 9 w 9"/>
                <a:gd name="T37" fmla="*/ 172 h 254"/>
                <a:gd name="T38" fmla="*/ 9 w 9"/>
                <a:gd name="T39" fmla="*/ 155 h 254"/>
                <a:gd name="T40" fmla="*/ 9 w 9"/>
                <a:gd name="T41" fmla="*/ 130 h 254"/>
                <a:gd name="T42" fmla="*/ 0 w 9"/>
                <a:gd name="T43" fmla="*/ 130 h 254"/>
                <a:gd name="T44" fmla="*/ 0 w 9"/>
                <a:gd name="T45" fmla="*/ 146 h 254"/>
                <a:gd name="T46" fmla="*/ 9 w 9"/>
                <a:gd name="T47" fmla="*/ 146 h 254"/>
                <a:gd name="T48" fmla="*/ 9 w 9"/>
                <a:gd name="T49" fmla="*/ 130 h 254"/>
                <a:gd name="T50" fmla="*/ 9 w 9"/>
                <a:gd name="T51" fmla="*/ 104 h 254"/>
                <a:gd name="T52" fmla="*/ 0 w 9"/>
                <a:gd name="T53" fmla="*/ 104 h 254"/>
                <a:gd name="T54" fmla="*/ 0 w 9"/>
                <a:gd name="T55" fmla="*/ 120 h 254"/>
                <a:gd name="T56" fmla="*/ 9 w 9"/>
                <a:gd name="T57" fmla="*/ 120 h 254"/>
                <a:gd name="T58" fmla="*/ 9 w 9"/>
                <a:gd name="T59" fmla="*/ 104 h 254"/>
                <a:gd name="T60" fmla="*/ 9 w 9"/>
                <a:gd name="T61" fmla="*/ 78 h 254"/>
                <a:gd name="T62" fmla="*/ 0 w 9"/>
                <a:gd name="T63" fmla="*/ 78 h 254"/>
                <a:gd name="T64" fmla="*/ 0 w 9"/>
                <a:gd name="T65" fmla="*/ 95 h 254"/>
                <a:gd name="T66" fmla="*/ 9 w 9"/>
                <a:gd name="T67" fmla="*/ 95 h 254"/>
                <a:gd name="T68" fmla="*/ 9 w 9"/>
                <a:gd name="T69" fmla="*/ 78 h 254"/>
                <a:gd name="T70" fmla="*/ 9 w 9"/>
                <a:gd name="T71" fmla="*/ 53 h 254"/>
                <a:gd name="T72" fmla="*/ 0 w 9"/>
                <a:gd name="T73" fmla="*/ 53 h 254"/>
                <a:gd name="T74" fmla="*/ 0 w 9"/>
                <a:gd name="T75" fmla="*/ 69 h 254"/>
                <a:gd name="T76" fmla="*/ 9 w 9"/>
                <a:gd name="T77" fmla="*/ 69 h 254"/>
                <a:gd name="T78" fmla="*/ 9 w 9"/>
                <a:gd name="T79" fmla="*/ 53 h 254"/>
                <a:gd name="T80" fmla="*/ 9 w 9"/>
                <a:gd name="T81" fmla="*/ 27 h 254"/>
                <a:gd name="T82" fmla="*/ 0 w 9"/>
                <a:gd name="T83" fmla="*/ 27 h 254"/>
                <a:gd name="T84" fmla="*/ 0 w 9"/>
                <a:gd name="T85" fmla="*/ 44 h 254"/>
                <a:gd name="T86" fmla="*/ 9 w 9"/>
                <a:gd name="T87" fmla="*/ 44 h 254"/>
                <a:gd name="T88" fmla="*/ 9 w 9"/>
                <a:gd name="T89" fmla="*/ 27 h 254"/>
                <a:gd name="T90" fmla="*/ 9 w 9"/>
                <a:gd name="T91" fmla="*/ 0 h 254"/>
                <a:gd name="T92" fmla="*/ 0 w 9"/>
                <a:gd name="T93" fmla="*/ 0 h 254"/>
                <a:gd name="T94" fmla="*/ 0 w 9"/>
                <a:gd name="T95" fmla="*/ 18 h 254"/>
                <a:gd name="T96" fmla="*/ 9 w 9"/>
                <a:gd name="T97" fmla="*/ 18 h 254"/>
                <a:gd name="T98" fmla="*/ 9 w 9"/>
                <a:gd name="T99" fmla="*/ 0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9" h="254">
                  <a:moveTo>
                    <a:pt x="9" y="232"/>
                  </a:moveTo>
                  <a:lnTo>
                    <a:pt x="0" y="232"/>
                  </a:lnTo>
                  <a:lnTo>
                    <a:pt x="0" y="254"/>
                  </a:lnTo>
                  <a:lnTo>
                    <a:pt x="9" y="254"/>
                  </a:lnTo>
                  <a:lnTo>
                    <a:pt x="9" y="232"/>
                  </a:lnTo>
                  <a:moveTo>
                    <a:pt x="9" y="206"/>
                  </a:moveTo>
                  <a:lnTo>
                    <a:pt x="0" y="206"/>
                  </a:lnTo>
                  <a:lnTo>
                    <a:pt x="0" y="223"/>
                  </a:lnTo>
                  <a:lnTo>
                    <a:pt x="9" y="223"/>
                  </a:lnTo>
                  <a:lnTo>
                    <a:pt x="9" y="206"/>
                  </a:lnTo>
                  <a:moveTo>
                    <a:pt x="9" y="181"/>
                  </a:moveTo>
                  <a:lnTo>
                    <a:pt x="0" y="181"/>
                  </a:lnTo>
                  <a:lnTo>
                    <a:pt x="0" y="197"/>
                  </a:lnTo>
                  <a:lnTo>
                    <a:pt x="9" y="197"/>
                  </a:lnTo>
                  <a:lnTo>
                    <a:pt x="9" y="181"/>
                  </a:lnTo>
                  <a:moveTo>
                    <a:pt x="9" y="155"/>
                  </a:moveTo>
                  <a:lnTo>
                    <a:pt x="0" y="155"/>
                  </a:lnTo>
                  <a:lnTo>
                    <a:pt x="0" y="172"/>
                  </a:lnTo>
                  <a:lnTo>
                    <a:pt x="9" y="172"/>
                  </a:lnTo>
                  <a:lnTo>
                    <a:pt x="9" y="155"/>
                  </a:lnTo>
                  <a:moveTo>
                    <a:pt x="9" y="130"/>
                  </a:moveTo>
                  <a:lnTo>
                    <a:pt x="0" y="130"/>
                  </a:lnTo>
                  <a:lnTo>
                    <a:pt x="0" y="146"/>
                  </a:lnTo>
                  <a:lnTo>
                    <a:pt x="9" y="146"/>
                  </a:lnTo>
                  <a:lnTo>
                    <a:pt x="9" y="130"/>
                  </a:lnTo>
                  <a:moveTo>
                    <a:pt x="9" y="104"/>
                  </a:moveTo>
                  <a:lnTo>
                    <a:pt x="0" y="104"/>
                  </a:lnTo>
                  <a:lnTo>
                    <a:pt x="0" y="120"/>
                  </a:lnTo>
                  <a:lnTo>
                    <a:pt x="9" y="120"/>
                  </a:lnTo>
                  <a:lnTo>
                    <a:pt x="9" y="104"/>
                  </a:lnTo>
                  <a:moveTo>
                    <a:pt x="9" y="78"/>
                  </a:moveTo>
                  <a:lnTo>
                    <a:pt x="0" y="78"/>
                  </a:lnTo>
                  <a:lnTo>
                    <a:pt x="0" y="95"/>
                  </a:lnTo>
                  <a:lnTo>
                    <a:pt x="9" y="95"/>
                  </a:lnTo>
                  <a:lnTo>
                    <a:pt x="9" y="78"/>
                  </a:lnTo>
                  <a:moveTo>
                    <a:pt x="9" y="53"/>
                  </a:moveTo>
                  <a:lnTo>
                    <a:pt x="0" y="53"/>
                  </a:lnTo>
                  <a:lnTo>
                    <a:pt x="0" y="69"/>
                  </a:lnTo>
                  <a:lnTo>
                    <a:pt x="9" y="69"/>
                  </a:lnTo>
                  <a:lnTo>
                    <a:pt x="9" y="53"/>
                  </a:lnTo>
                  <a:moveTo>
                    <a:pt x="9" y="27"/>
                  </a:moveTo>
                  <a:lnTo>
                    <a:pt x="0" y="27"/>
                  </a:lnTo>
                  <a:lnTo>
                    <a:pt x="0" y="44"/>
                  </a:lnTo>
                  <a:lnTo>
                    <a:pt x="9" y="44"/>
                  </a:lnTo>
                  <a:lnTo>
                    <a:pt x="9" y="27"/>
                  </a:lnTo>
                  <a:moveTo>
                    <a:pt x="9" y="0"/>
                  </a:moveTo>
                  <a:lnTo>
                    <a:pt x="0" y="0"/>
                  </a:lnTo>
                  <a:lnTo>
                    <a:pt x="0" y="18"/>
                  </a:lnTo>
                  <a:lnTo>
                    <a:pt x="9" y="18"/>
                  </a:lnTo>
                  <a:lnTo>
                    <a:pt x="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118">
              <a:extLst>
                <a:ext uri="{FF2B5EF4-FFF2-40B4-BE49-F238E27FC236}">
                  <a16:creationId xmlns:a16="http://schemas.microsoft.com/office/drawing/2014/main" xmlns="" id="{5153E4A8-6FD5-4618-807F-11EBF91F7F35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556625" y="5951538"/>
              <a:ext cx="14288" cy="403225"/>
            </a:xfrm>
            <a:custGeom>
              <a:avLst/>
              <a:gdLst>
                <a:gd name="T0" fmla="*/ 9 w 9"/>
                <a:gd name="T1" fmla="*/ 232 h 254"/>
                <a:gd name="T2" fmla="*/ 0 w 9"/>
                <a:gd name="T3" fmla="*/ 232 h 254"/>
                <a:gd name="T4" fmla="*/ 0 w 9"/>
                <a:gd name="T5" fmla="*/ 254 h 254"/>
                <a:gd name="T6" fmla="*/ 9 w 9"/>
                <a:gd name="T7" fmla="*/ 254 h 254"/>
                <a:gd name="T8" fmla="*/ 9 w 9"/>
                <a:gd name="T9" fmla="*/ 232 h 254"/>
                <a:gd name="T10" fmla="*/ 9 w 9"/>
                <a:gd name="T11" fmla="*/ 206 h 254"/>
                <a:gd name="T12" fmla="*/ 0 w 9"/>
                <a:gd name="T13" fmla="*/ 206 h 254"/>
                <a:gd name="T14" fmla="*/ 0 w 9"/>
                <a:gd name="T15" fmla="*/ 223 h 254"/>
                <a:gd name="T16" fmla="*/ 9 w 9"/>
                <a:gd name="T17" fmla="*/ 223 h 254"/>
                <a:gd name="T18" fmla="*/ 9 w 9"/>
                <a:gd name="T19" fmla="*/ 206 h 254"/>
                <a:gd name="T20" fmla="*/ 9 w 9"/>
                <a:gd name="T21" fmla="*/ 181 h 254"/>
                <a:gd name="T22" fmla="*/ 0 w 9"/>
                <a:gd name="T23" fmla="*/ 181 h 254"/>
                <a:gd name="T24" fmla="*/ 0 w 9"/>
                <a:gd name="T25" fmla="*/ 197 h 254"/>
                <a:gd name="T26" fmla="*/ 9 w 9"/>
                <a:gd name="T27" fmla="*/ 197 h 254"/>
                <a:gd name="T28" fmla="*/ 9 w 9"/>
                <a:gd name="T29" fmla="*/ 181 h 254"/>
                <a:gd name="T30" fmla="*/ 9 w 9"/>
                <a:gd name="T31" fmla="*/ 155 h 254"/>
                <a:gd name="T32" fmla="*/ 0 w 9"/>
                <a:gd name="T33" fmla="*/ 155 h 254"/>
                <a:gd name="T34" fmla="*/ 0 w 9"/>
                <a:gd name="T35" fmla="*/ 172 h 254"/>
                <a:gd name="T36" fmla="*/ 9 w 9"/>
                <a:gd name="T37" fmla="*/ 172 h 254"/>
                <a:gd name="T38" fmla="*/ 9 w 9"/>
                <a:gd name="T39" fmla="*/ 155 h 254"/>
                <a:gd name="T40" fmla="*/ 9 w 9"/>
                <a:gd name="T41" fmla="*/ 130 h 254"/>
                <a:gd name="T42" fmla="*/ 0 w 9"/>
                <a:gd name="T43" fmla="*/ 130 h 254"/>
                <a:gd name="T44" fmla="*/ 0 w 9"/>
                <a:gd name="T45" fmla="*/ 146 h 254"/>
                <a:gd name="T46" fmla="*/ 9 w 9"/>
                <a:gd name="T47" fmla="*/ 146 h 254"/>
                <a:gd name="T48" fmla="*/ 9 w 9"/>
                <a:gd name="T49" fmla="*/ 130 h 254"/>
                <a:gd name="T50" fmla="*/ 9 w 9"/>
                <a:gd name="T51" fmla="*/ 104 h 254"/>
                <a:gd name="T52" fmla="*/ 0 w 9"/>
                <a:gd name="T53" fmla="*/ 104 h 254"/>
                <a:gd name="T54" fmla="*/ 0 w 9"/>
                <a:gd name="T55" fmla="*/ 120 h 254"/>
                <a:gd name="T56" fmla="*/ 9 w 9"/>
                <a:gd name="T57" fmla="*/ 120 h 254"/>
                <a:gd name="T58" fmla="*/ 9 w 9"/>
                <a:gd name="T59" fmla="*/ 104 h 254"/>
                <a:gd name="T60" fmla="*/ 9 w 9"/>
                <a:gd name="T61" fmla="*/ 78 h 254"/>
                <a:gd name="T62" fmla="*/ 0 w 9"/>
                <a:gd name="T63" fmla="*/ 78 h 254"/>
                <a:gd name="T64" fmla="*/ 0 w 9"/>
                <a:gd name="T65" fmla="*/ 95 h 254"/>
                <a:gd name="T66" fmla="*/ 9 w 9"/>
                <a:gd name="T67" fmla="*/ 95 h 254"/>
                <a:gd name="T68" fmla="*/ 9 w 9"/>
                <a:gd name="T69" fmla="*/ 78 h 254"/>
                <a:gd name="T70" fmla="*/ 9 w 9"/>
                <a:gd name="T71" fmla="*/ 53 h 254"/>
                <a:gd name="T72" fmla="*/ 0 w 9"/>
                <a:gd name="T73" fmla="*/ 53 h 254"/>
                <a:gd name="T74" fmla="*/ 0 w 9"/>
                <a:gd name="T75" fmla="*/ 69 h 254"/>
                <a:gd name="T76" fmla="*/ 9 w 9"/>
                <a:gd name="T77" fmla="*/ 69 h 254"/>
                <a:gd name="T78" fmla="*/ 9 w 9"/>
                <a:gd name="T79" fmla="*/ 53 h 254"/>
                <a:gd name="T80" fmla="*/ 9 w 9"/>
                <a:gd name="T81" fmla="*/ 27 h 254"/>
                <a:gd name="T82" fmla="*/ 0 w 9"/>
                <a:gd name="T83" fmla="*/ 27 h 254"/>
                <a:gd name="T84" fmla="*/ 0 w 9"/>
                <a:gd name="T85" fmla="*/ 44 h 254"/>
                <a:gd name="T86" fmla="*/ 9 w 9"/>
                <a:gd name="T87" fmla="*/ 44 h 254"/>
                <a:gd name="T88" fmla="*/ 9 w 9"/>
                <a:gd name="T89" fmla="*/ 27 h 254"/>
                <a:gd name="T90" fmla="*/ 9 w 9"/>
                <a:gd name="T91" fmla="*/ 0 h 254"/>
                <a:gd name="T92" fmla="*/ 0 w 9"/>
                <a:gd name="T93" fmla="*/ 0 h 254"/>
                <a:gd name="T94" fmla="*/ 0 w 9"/>
                <a:gd name="T95" fmla="*/ 18 h 254"/>
                <a:gd name="T96" fmla="*/ 9 w 9"/>
                <a:gd name="T97" fmla="*/ 18 h 254"/>
                <a:gd name="T98" fmla="*/ 9 w 9"/>
                <a:gd name="T99" fmla="*/ 0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9" h="254">
                  <a:moveTo>
                    <a:pt x="9" y="232"/>
                  </a:moveTo>
                  <a:lnTo>
                    <a:pt x="0" y="232"/>
                  </a:lnTo>
                  <a:lnTo>
                    <a:pt x="0" y="254"/>
                  </a:lnTo>
                  <a:lnTo>
                    <a:pt x="9" y="254"/>
                  </a:lnTo>
                  <a:lnTo>
                    <a:pt x="9" y="232"/>
                  </a:lnTo>
                  <a:close/>
                  <a:moveTo>
                    <a:pt x="9" y="206"/>
                  </a:moveTo>
                  <a:lnTo>
                    <a:pt x="0" y="206"/>
                  </a:lnTo>
                  <a:lnTo>
                    <a:pt x="0" y="223"/>
                  </a:lnTo>
                  <a:lnTo>
                    <a:pt x="9" y="223"/>
                  </a:lnTo>
                  <a:lnTo>
                    <a:pt x="9" y="206"/>
                  </a:lnTo>
                  <a:close/>
                  <a:moveTo>
                    <a:pt x="9" y="181"/>
                  </a:moveTo>
                  <a:lnTo>
                    <a:pt x="0" y="181"/>
                  </a:lnTo>
                  <a:lnTo>
                    <a:pt x="0" y="197"/>
                  </a:lnTo>
                  <a:lnTo>
                    <a:pt x="9" y="197"/>
                  </a:lnTo>
                  <a:lnTo>
                    <a:pt x="9" y="181"/>
                  </a:lnTo>
                  <a:close/>
                  <a:moveTo>
                    <a:pt x="9" y="155"/>
                  </a:moveTo>
                  <a:lnTo>
                    <a:pt x="0" y="155"/>
                  </a:lnTo>
                  <a:lnTo>
                    <a:pt x="0" y="172"/>
                  </a:lnTo>
                  <a:lnTo>
                    <a:pt x="9" y="172"/>
                  </a:lnTo>
                  <a:lnTo>
                    <a:pt x="9" y="155"/>
                  </a:lnTo>
                  <a:close/>
                  <a:moveTo>
                    <a:pt x="9" y="130"/>
                  </a:moveTo>
                  <a:lnTo>
                    <a:pt x="0" y="130"/>
                  </a:lnTo>
                  <a:lnTo>
                    <a:pt x="0" y="146"/>
                  </a:lnTo>
                  <a:lnTo>
                    <a:pt x="9" y="146"/>
                  </a:lnTo>
                  <a:lnTo>
                    <a:pt x="9" y="130"/>
                  </a:lnTo>
                  <a:close/>
                  <a:moveTo>
                    <a:pt x="9" y="104"/>
                  </a:moveTo>
                  <a:lnTo>
                    <a:pt x="0" y="104"/>
                  </a:lnTo>
                  <a:lnTo>
                    <a:pt x="0" y="120"/>
                  </a:lnTo>
                  <a:lnTo>
                    <a:pt x="9" y="120"/>
                  </a:lnTo>
                  <a:lnTo>
                    <a:pt x="9" y="104"/>
                  </a:lnTo>
                  <a:close/>
                  <a:moveTo>
                    <a:pt x="9" y="78"/>
                  </a:moveTo>
                  <a:lnTo>
                    <a:pt x="0" y="78"/>
                  </a:lnTo>
                  <a:lnTo>
                    <a:pt x="0" y="95"/>
                  </a:lnTo>
                  <a:lnTo>
                    <a:pt x="9" y="95"/>
                  </a:lnTo>
                  <a:lnTo>
                    <a:pt x="9" y="78"/>
                  </a:lnTo>
                  <a:close/>
                  <a:moveTo>
                    <a:pt x="9" y="53"/>
                  </a:moveTo>
                  <a:lnTo>
                    <a:pt x="0" y="53"/>
                  </a:lnTo>
                  <a:lnTo>
                    <a:pt x="0" y="69"/>
                  </a:lnTo>
                  <a:lnTo>
                    <a:pt x="9" y="69"/>
                  </a:lnTo>
                  <a:lnTo>
                    <a:pt x="9" y="53"/>
                  </a:lnTo>
                  <a:close/>
                  <a:moveTo>
                    <a:pt x="9" y="27"/>
                  </a:moveTo>
                  <a:lnTo>
                    <a:pt x="0" y="27"/>
                  </a:lnTo>
                  <a:lnTo>
                    <a:pt x="0" y="44"/>
                  </a:lnTo>
                  <a:lnTo>
                    <a:pt x="9" y="44"/>
                  </a:lnTo>
                  <a:lnTo>
                    <a:pt x="9" y="27"/>
                  </a:lnTo>
                  <a:close/>
                  <a:moveTo>
                    <a:pt x="9" y="0"/>
                  </a:moveTo>
                  <a:lnTo>
                    <a:pt x="0" y="0"/>
                  </a:lnTo>
                  <a:lnTo>
                    <a:pt x="0" y="18"/>
                  </a:lnTo>
                  <a:lnTo>
                    <a:pt x="9" y="18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1D7C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119">
              <a:extLst>
                <a:ext uri="{FF2B5EF4-FFF2-40B4-BE49-F238E27FC236}">
                  <a16:creationId xmlns:a16="http://schemas.microsoft.com/office/drawing/2014/main" xmlns="" id="{34A860D2-D1D6-43BC-BC12-5B5F3D65BCD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556625" y="5951538"/>
              <a:ext cx="14288" cy="403225"/>
            </a:xfrm>
            <a:custGeom>
              <a:avLst/>
              <a:gdLst>
                <a:gd name="T0" fmla="*/ 9 w 9"/>
                <a:gd name="T1" fmla="*/ 232 h 254"/>
                <a:gd name="T2" fmla="*/ 0 w 9"/>
                <a:gd name="T3" fmla="*/ 232 h 254"/>
                <a:gd name="T4" fmla="*/ 0 w 9"/>
                <a:gd name="T5" fmla="*/ 254 h 254"/>
                <a:gd name="T6" fmla="*/ 9 w 9"/>
                <a:gd name="T7" fmla="*/ 254 h 254"/>
                <a:gd name="T8" fmla="*/ 9 w 9"/>
                <a:gd name="T9" fmla="*/ 232 h 254"/>
                <a:gd name="T10" fmla="*/ 9 w 9"/>
                <a:gd name="T11" fmla="*/ 206 h 254"/>
                <a:gd name="T12" fmla="*/ 0 w 9"/>
                <a:gd name="T13" fmla="*/ 206 h 254"/>
                <a:gd name="T14" fmla="*/ 0 w 9"/>
                <a:gd name="T15" fmla="*/ 223 h 254"/>
                <a:gd name="T16" fmla="*/ 9 w 9"/>
                <a:gd name="T17" fmla="*/ 223 h 254"/>
                <a:gd name="T18" fmla="*/ 9 w 9"/>
                <a:gd name="T19" fmla="*/ 206 h 254"/>
                <a:gd name="T20" fmla="*/ 9 w 9"/>
                <a:gd name="T21" fmla="*/ 181 h 254"/>
                <a:gd name="T22" fmla="*/ 0 w 9"/>
                <a:gd name="T23" fmla="*/ 181 h 254"/>
                <a:gd name="T24" fmla="*/ 0 w 9"/>
                <a:gd name="T25" fmla="*/ 197 h 254"/>
                <a:gd name="T26" fmla="*/ 9 w 9"/>
                <a:gd name="T27" fmla="*/ 197 h 254"/>
                <a:gd name="T28" fmla="*/ 9 w 9"/>
                <a:gd name="T29" fmla="*/ 181 h 254"/>
                <a:gd name="T30" fmla="*/ 9 w 9"/>
                <a:gd name="T31" fmla="*/ 155 h 254"/>
                <a:gd name="T32" fmla="*/ 0 w 9"/>
                <a:gd name="T33" fmla="*/ 155 h 254"/>
                <a:gd name="T34" fmla="*/ 0 w 9"/>
                <a:gd name="T35" fmla="*/ 172 h 254"/>
                <a:gd name="T36" fmla="*/ 9 w 9"/>
                <a:gd name="T37" fmla="*/ 172 h 254"/>
                <a:gd name="T38" fmla="*/ 9 w 9"/>
                <a:gd name="T39" fmla="*/ 155 h 254"/>
                <a:gd name="T40" fmla="*/ 9 w 9"/>
                <a:gd name="T41" fmla="*/ 130 h 254"/>
                <a:gd name="T42" fmla="*/ 0 w 9"/>
                <a:gd name="T43" fmla="*/ 130 h 254"/>
                <a:gd name="T44" fmla="*/ 0 w 9"/>
                <a:gd name="T45" fmla="*/ 146 h 254"/>
                <a:gd name="T46" fmla="*/ 9 w 9"/>
                <a:gd name="T47" fmla="*/ 146 h 254"/>
                <a:gd name="T48" fmla="*/ 9 w 9"/>
                <a:gd name="T49" fmla="*/ 130 h 254"/>
                <a:gd name="T50" fmla="*/ 9 w 9"/>
                <a:gd name="T51" fmla="*/ 104 h 254"/>
                <a:gd name="T52" fmla="*/ 0 w 9"/>
                <a:gd name="T53" fmla="*/ 104 h 254"/>
                <a:gd name="T54" fmla="*/ 0 w 9"/>
                <a:gd name="T55" fmla="*/ 120 h 254"/>
                <a:gd name="T56" fmla="*/ 9 w 9"/>
                <a:gd name="T57" fmla="*/ 120 h 254"/>
                <a:gd name="T58" fmla="*/ 9 w 9"/>
                <a:gd name="T59" fmla="*/ 104 h 254"/>
                <a:gd name="T60" fmla="*/ 9 w 9"/>
                <a:gd name="T61" fmla="*/ 78 h 254"/>
                <a:gd name="T62" fmla="*/ 0 w 9"/>
                <a:gd name="T63" fmla="*/ 78 h 254"/>
                <a:gd name="T64" fmla="*/ 0 w 9"/>
                <a:gd name="T65" fmla="*/ 95 h 254"/>
                <a:gd name="T66" fmla="*/ 9 w 9"/>
                <a:gd name="T67" fmla="*/ 95 h 254"/>
                <a:gd name="T68" fmla="*/ 9 w 9"/>
                <a:gd name="T69" fmla="*/ 78 h 254"/>
                <a:gd name="T70" fmla="*/ 9 w 9"/>
                <a:gd name="T71" fmla="*/ 53 h 254"/>
                <a:gd name="T72" fmla="*/ 0 w 9"/>
                <a:gd name="T73" fmla="*/ 53 h 254"/>
                <a:gd name="T74" fmla="*/ 0 w 9"/>
                <a:gd name="T75" fmla="*/ 69 h 254"/>
                <a:gd name="T76" fmla="*/ 9 w 9"/>
                <a:gd name="T77" fmla="*/ 69 h 254"/>
                <a:gd name="T78" fmla="*/ 9 w 9"/>
                <a:gd name="T79" fmla="*/ 53 h 254"/>
                <a:gd name="T80" fmla="*/ 9 w 9"/>
                <a:gd name="T81" fmla="*/ 27 h 254"/>
                <a:gd name="T82" fmla="*/ 0 w 9"/>
                <a:gd name="T83" fmla="*/ 27 h 254"/>
                <a:gd name="T84" fmla="*/ 0 w 9"/>
                <a:gd name="T85" fmla="*/ 44 h 254"/>
                <a:gd name="T86" fmla="*/ 9 w 9"/>
                <a:gd name="T87" fmla="*/ 44 h 254"/>
                <a:gd name="T88" fmla="*/ 9 w 9"/>
                <a:gd name="T89" fmla="*/ 27 h 254"/>
                <a:gd name="T90" fmla="*/ 9 w 9"/>
                <a:gd name="T91" fmla="*/ 0 h 254"/>
                <a:gd name="T92" fmla="*/ 0 w 9"/>
                <a:gd name="T93" fmla="*/ 0 h 254"/>
                <a:gd name="T94" fmla="*/ 0 w 9"/>
                <a:gd name="T95" fmla="*/ 18 h 254"/>
                <a:gd name="T96" fmla="*/ 9 w 9"/>
                <a:gd name="T97" fmla="*/ 18 h 254"/>
                <a:gd name="T98" fmla="*/ 9 w 9"/>
                <a:gd name="T99" fmla="*/ 0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9" h="254">
                  <a:moveTo>
                    <a:pt x="9" y="232"/>
                  </a:moveTo>
                  <a:lnTo>
                    <a:pt x="0" y="232"/>
                  </a:lnTo>
                  <a:lnTo>
                    <a:pt x="0" y="254"/>
                  </a:lnTo>
                  <a:lnTo>
                    <a:pt x="9" y="254"/>
                  </a:lnTo>
                  <a:lnTo>
                    <a:pt x="9" y="232"/>
                  </a:lnTo>
                  <a:moveTo>
                    <a:pt x="9" y="206"/>
                  </a:moveTo>
                  <a:lnTo>
                    <a:pt x="0" y="206"/>
                  </a:lnTo>
                  <a:lnTo>
                    <a:pt x="0" y="223"/>
                  </a:lnTo>
                  <a:lnTo>
                    <a:pt x="9" y="223"/>
                  </a:lnTo>
                  <a:lnTo>
                    <a:pt x="9" y="206"/>
                  </a:lnTo>
                  <a:moveTo>
                    <a:pt x="9" y="181"/>
                  </a:moveTo>
                  <a:lnTo>
                    <a:pt x="0" y="181"/>
                  </a:lnTo>
                  <a:lnTo>
                    <a:pt x="0" y="197"/>
                  </a:lnTo>
                  <a:lnTo>
                    <a:pt x="9" y="197"/>
                  </a:lnTo>
                  <a:lnTo>
                    <a:pt x="9" y="181"/>
                  </a:lnTo>
                  <a:moveTo>
                    <a:pt x="9" y="155"/>
                  </a:moveTo>
                  <a:lnTo>
                    <a:pt x="0" y="155"/>
                  </a:lnTo>
                  <a:lnTo>
                    <a:pt x="0" y="172"/>
                  </a:lnTo>
                  <a:lnTo>
                    <a:pt x="9" y="172"/>
                  </a:lnTo>
                  <a:lnTo>
                    <a:pt x="9" y="155"/>
                  </a:lnTo>
                  <a:moveTo>
                    <a:pt x="9" y="130"/>
                  </a:moveTo>
                  <a:lnTo>
                    <a:pt x="0" y="130"/>
                  </a:lnTo>
                  <a:lnTo>
                    <a:pt x="0" y="146"/>
                  </a:lnTo>
                  <a:lnTo>
                    <a:pt x="9" y="146"/>
                  </a:lnTo>
                  <a:lnTo>
                    <a:pt x="9" y="130"/>
                  </a:lnTo>
                  <a:moveTo>
                    <a:pt x="9" y="104"/>
                  </a:moveTo>
                  <a:lnTo>
                    <a:pt x="0" y="104"/>
                  </a:lnTo>
                  <a:lnTo>
                    <a:pt x="0" y="120"/>
                  </a:lnTo>
                  <a:lnTo>
                    <a:pt x="9" y="120"/>
                  </a:lnTo>
                  <a:lnTo>
                    <a:pt x="9" y="104"/>
                  </a:lnTo>
                  <a:moveTo>
                    <a:pt x="9" y="78"/>
                  </a:moveTo>
                  <a:lnTo>
                    <a:pt x="0" y="78"/>
                  </a:lnTo>
                  <a:lnTo>
                    <a:pt x="0" y="95"/>
                  </a:lnTo>
                  <a:lnTo>
                    <a:pt x="9" y="95"/>
                  </a:lnTo>
                  <a:lnTo>
                    <a:pt x="9" y="78"/>
                  </a:lnTo>
                  <a:moveTo>
                    <a:pt x="9" y="53"/>
                  </a:moveTo>
                  <a:lnTo>
                    <a:pt x="0" y="53"/>
                  </a:lnTo>
                  <a:lnTo>
                    <a:pt x="0" y="69"/>
                  </a:lnTo>
                  <a:lnTo>
                    <a:pt x="9" y="69"/>
                  </a:lnTo>
                  <a:lnTo>
                    <a:pt x="9" y="53"/>
                  </a:lnTo>
                  <a:moveTo>
                    <a:pt x="9" y="27"/>
                  </a:moveTo>
                  <a:lnTo>
                    <a:pt x="0" y="27"/>
                  </a:lnTo>
                  <a:lnTo>
                    <a:pt x="0" y="44"/>
                  </a:lnTo>
                  <a:lnTo>
                    <a:pt x="9" y="44"/>
                  </a:lnTo>
                  <a:lnTo>
                    <a:pt x="9" y="27"/>
                  </a:lnTo>
                  <a:moveTo>
                    <a:pt x="9" y="0"/>
                  </a:moveTo>
                  <a:lnTo>
                    <a:pt x="0" y="0"/>
                  </a:lnTo>
                  <a:lnTo>
                    <a:pt x="0" y="18"/>
                  </a:lnTo>
                  <a:lnTo>
                    <a:pt x="9" y="18"/>
                  </a:lnTo>
                  <a:lnTo>
                    <a:pt x="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120">
              <a:extLst>
                <a:ext uri="{FF2B5EF4-FFF2-40B4-BE49-F238E27FC236}">
                  <a16:creationId xmlns:a16="http://schemas.microsoft.com/office/drawing/2014/main" xmlns="" id="{E794D0EA-A2F3-48E4-8B8F-D1C2F6F94B5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683625" y="5951538"/>
              <a:ext cx="14288" cy="403225"/>
            </a:xfrm>
            <a:custGeom>
              <a:avLst/>
              <a:gdLst>
                <a:gd name="T0" fmla="*/ 9 w 9"/>
                <a:gd name="T1" fmla="*/ 232 h 254"/>
                <a:gd name="T2" fmla="*/ 0 w 9"/>
                <a:gd name="T3" fmla="*/ 232 h 254"/>
                <a:gd name="T4" fmla="*/ 0 w 9"/>
                <a:gd name="T5" fmla="*/ 254 h 254"/>
                <a:gd name="T6" fmla="*/ 9 w 9"/>
                <a:gd name="T7" fmla="*/ 254 h 254"/>
                <a:gd name="T8" fmla="*/ 9 w 9"/>
                <a:gd name="T9" fmla="*/ 232 h 254"/>
                <a:gd name="T10" fmla="*/ 9 w 9"/>
                <a:gd name="T11" fmla="*/ 206 h 254"/>
                <a:gd name="T12" fmla="*/ 0 w 9"/>
                <a:gd name="T13" fmla="*/ 206 h 254"/>
                <a:gd name="T14" fmla="*/ 0 w 9"/>
                <a:gd name="T15" fmla="*/ 223 h 254"/>
                <a:gd name="T16" fmla="*/ 9 w 9"/>
                <a:gd name="T17" fmla="*/ 223 h 254"/>
                <a:gd name="T18" fmla="*/ 9 w 9"/>
                <a:gd name="T19" fmla="*/ 206 h 254"/>
                <a:gd name="T20" fmla="*/ 9 w 9"/>
                <a:gd name="T21" fmla="*/ 181 h 254"/>
                <a:gd name="T22" fmla="*/ 0 w 9"/>
                <a:gd name="T23" fmla="*/ 181 h 254"/>
                <a:gd name="T24" fmla="*/ 0 w 9"/>
                <a:gd name="T25" fmla="*/ 197 h 254"/>
                <a:gd name="T26" fmla="*/ 9 w 9"/>
                <a:gd name="T27" fmla="*/ 197 h 254"/>
                <a:gd name="T28" fmla="*/ 9 w 9"/>
                <a:gd name="T29" fmla="*/ 181 h 254"/>
                <a:gd name="T30" fmla="*/ 9 w 9"/>
                <a:gd name="T31" fmla="*/ 155 h 254"/>
                <a:gd name="T32" fmla="*/ 0 w 9"/>
                <a:gd name="T33" fmla="*/ 155 h 254"/>
                <a:gd name="T34" fmla="*/ 0 w 9"/>
                <a:gd name="T35" fmla="*/ 172 h 254"/>
                <a:gd name="T36" fmla="*/ 9 w 9"/>
                <a:gd name="T37" fmla="*/ 172 h 254"/>
                <a:gd name="T38" fmla="*/ 9 w 9"/>
                <a:gd name="T39" fmla="*/ 155 h 254"/>
                <a:gd name="T40" fmla="*/ 9 w 9"/>
                <a:gd name="T41" fmla="*/ 130 h 254"/>
                <a:gd name="T42" fmla="*/ 0 w 9"/>
                <a:gd name="T43" fmla="*/ 130 h 254"/>
                <a:gd name="T44" fmla="*/ 0 w 9"/>
                <a:gd name="T45" fmla="*/ 146 h 254"/>
                <a:gd name="T46" fmla="*/ 9 w 9"/>
                <a:gd name="T47" fmla="*/ 146 h 254"/>
                <a:gd name="T48" fmla="*/ 9 w 9"/>
                <a:gd name="T49" fmla="*/ 130 h 254"/>
                <a:gd name="T50" fmla="*/ 9 w 9"/>
                <a:gd name="T51" fmla="*/ 104 h 254"/>
                <a:gd name="T52" fmla="*/ 0 w 9"/>
                <a:gd name="T53" fmla="*/ 104 h 254"/>
                <a:gd name="T54" fmla="*/ 0 w 9"/>
                <a:gd name="T55" fmla="*/ 120 h 254"/>
                <a:gd name="T56" fmla="*/ 9 w 9"/>
                <a:gd name="T57" fmla="*/ 120 h 254"/>
                <a:gd name="T58" fmla="*/ 9 w 9"/>
                <a:gd name="T59" fmla="*/ 104 h 254"/>
                <a:gd name="T60" fmla="*/ 9 w 9"/>
                <a:gd name="T61" fmla="*/ 78 h 254"/>
                <a:gd name="T62" fmla="*/ 0 w 9"/>
                <a:gd name="T63" fmla="*/ 78 h 254"/>
                <a:gd name="T64" fmla="*/ 0 w 9"/>
                <a:gd name="T65" fmla="*/ 95 h 254"/>
                <a:gd name="T66" fmla="*/ 9 w 9"/>
                <a:gd name="T67" fmla="*/ 95 h 254"/>
                <a:gd name="T68" fmla="*/ 9 w 9"/>
                <a:gd name="T69" fmla="*/ 78 h 254"/>
                <a:gd name="T70" fmla="*/ 9 w 9"/>
                <a:gd name="T71" fmla="*/ 53 h 254"/>
                <a:gd name="T72" fmla="*/ 0 w 9"/>
                <a:gd name="T73" fmla="*/ 53 h 254"/>
                <a:gd name="T74" fmla="*/ 0 w 9"/>
                <a:gd name="T75" fmla="*/ 69 h 254"/>
                <a:gd name="T76" fmla="*/ 9 w 9"/>
                <a:gd name="T77" fmla="*/ 69 h 254"/>
                <a:gd name="T78" fmla="*/ 9 w 9"/>
                <a:gd name="T79" fmla="*/ 53 h 254"/>
                <a:gd name="T80" fmla="*/ 9 w 9"/>
                <a:gd name="T81" fmla="*/ 27 h 254"/>
                <a:gd name="T82" fmla="*/ 0 w 9"/>
                <a:gd name="T83" fmla="*/ 27 h 254"/>
                <a:gd name="T84" fmla="*/ 0 w 9"/>
                <a:gd name="T85" fmla="*/ 44 h 254"/>
                <a:gd name="T86" fmla="*/ 9 w 9"/>
                <a:gd name="T87" fmla="*/ 44 h 254"/>
                <a:gd name="T88" fmla="*/ 9 w 9"/>
                <a:gd name="T89" fmla="*/ 27 h 254"/>
                <a:gd name="T90" fmla="*/ 9 w 9"/>
                <a:gd name="T91" fmla="*/ 0 h 254"/>
                <a:gd name="T92" fmla="*/ 0 w 9"/>
                <a:gd name="T93" fmla="*/ 0 h 254"/>
                <a:gd name="T94" fmla="*/ 0 w 9"/>
                <a:gd name="T95" fmla="*/ 18 h 254"/>
                <a:gd name="T96" fmla="*/ 9 w 9"/>
                <a:gd name="T97" fmla="*/ 18 h 254"/>
                <a:gd name="T98" fmla="*/ 9 w 9"/>
                <a:gd name="T99" fmla="*/ 0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9" h="254">
                  <a:moveTo>
                    <a:pt x="9" y="232"/>
                  </a:moveTo>
                  <a:lnTo>
                    <a:pt x="0" y="232"/>
                  </a:lnTo>
                  <a:lnTo>
                    <a:pt x="0" y="254"/>
                  </a:lnTo>
                  <a:lnTo>
                    <a:pt x="9" y="254"/>
                  </a:lnTo>
                  <a:lnTo>
                    <a:pt x="9" y="232"/>
                  </a:lnTo>
                  <a:close/>
                  <a:moveTo>
                    <a:pt x="9" y="206"/>
                  </a:moveTo>
                  <a:lnTo>
                    <a:pt x="0" y="206"/>
                  </a:lnTo>
                  <a:lnTo>
                    <a:pt x="0" y="223"/>
                  </a:lnTo>
                  <a:lnTo>
                    <a:pt x="9" y="223"/>
                  </a:lnTo>
                  <a:lnTo>
                    <a:pt x="9" y="206"/>
                  </a:lnTo>
                  <a:close/>
                  <a:moveTo>
                    <a:pt x="9" y="181"/>
                  </a:moveTo>
                  <a:lnTo>
                    <a:pt x="0" y="181"/>
                  </a:lnTo>
                  <a:lnTo>
                    <a:pt x="0" y="197"/>
                  </a:lnTo>
                  <a:lnTo>
                    <a:pt x="9" y="197"/>
                  </a:lnTo>
                  <a:lnTo>
                    <a:pt x="9" y="181"/>
                  </a:lnTo>
                  <a:close/>
                  <a:moveTo>
                    <a:pt x="9" y="155"/>
                  </a:moveTo>
                  <a:lnTo>
                    <a:pt x="0" y="155"/>
                  </a:lnTo>
                  <a:lnTo>
                    <a:pt x="0" y="172"/>
                  </a:lnTo>
                  <a:lnTo>
                    <a:pt x="9" y="172"/>
                  </a:lnTo>
                  <a:lnTo>
                    <a:pt x="9" y="155"/>
                  </a:lnTo>
                  <a:close/>
                  <a:moveTo>
                    <a:pt x="9" y="130"/>
                  </a:moveTo>
                  <a:lnTo>
                    <a:pt x="0" y="130"/>
                  </a:lnTo>
                  <a:lnTo>
                    <a:pt x="0" y="146"/>
                  </a:lnTo>
                  <a:lnTo>
                    <a:pt x="9" y="146"/>
                  </a:lnTo>
                  <a:lnTo>
                    <a:pt x="9" y="130"/>
                  </a:lnTo>
                  <a:close/>
                  <a:moveTo>
                    <a:pt x="9" y="104"/>
                  </a:moveTo>
                  <a:lnTo>
                    <a:pt x="0" y="104"/>
                  </a:lnTo>
                  <a:lnTo>
                    <a:pt x="0" y="120"/>
                  </a:lnTo>
                  <a:lnTo>
                    <a:pt x="9" y="120"/>
                  </a:lnTo>
                  <a:lnTo>
                    <a:pt x="9" y="104"/>
                  </a:lnTo>
                  <a:close/>
                  <a:moveTo>
                    <a:pt x="9" y="78"/>
                  </a:moveTo>
                  <a:lnTo>
                    <a:pt x="0" y="78"/>
                  </a:lnTo>
                  <a:lnTo>
                    <a:pt x="0" y="95"/>
                  </a:lnTo>
                  <a:lnTo>
                    <a:pt x="9" y="95"/>
                  </a:lnTo>
                  <a:lnTo>
                    <a:pt x="9" y="78"/>
                  </a:lnTo>
                  <a:close/>
                  <a:moveTo>
                    <a:pt x="9" y="53"/>
                  </a:moveTo>
                  <a:lnTo>
                    <a:pt x="0" y="53"/>
                  </a:lnTo>
                  <a:lnTo>
                    <a:pt x="0" y="69"/>
                  </a:lnTo>
                  <a:lnTo>
                    <a:pt x="9" y="69"/>
                  </a:lnTo>
                  <a:lnTo>
                    <a:pt x="9" y="53"/>
                  </a:lnTo>
                  <a:close/>
                  <a:moveTo>
                    <a:pt x="9" y="27"/>
                  </a:moveTo>
                  <a:lnTo>
                    <a:pt x="0" y="27"/>
                  </a:lnTo>
                  <a:lnTo>
                    <a:pt x="0" y="44"/>
                  </a:lnTo>
                  <a:lnTo>
                    <a:pt x="9" y="44"/>
                  </a:lnTo>
                  <a:lnTo>
                    <a:pt x="9" y="27"/>
                  </a:lnTo>
                  <a:close/>
                  <a:moveTo>
                    <a:pt x="9" y="0"/>
                  </a:moveTo>
                  <a:lnTo>
                    <a:pt x="0" y="0"/>
                  </a:lnTo>
                  <a:lnTo>
                    <a:pt x="0" y="18"/>
                  </a:lnTo>
                  <a:lnTo>
                    <a:pt x="9" y="18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1D7C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121">
              <a:extLst>
                <a:ext uri="{FF2B5EF4-FFF2-40B4-BE49-F238E27FC236}">
                  <a16:creationId xmlns:a16="http://schemas.microsoft.com/office/drawing/2014/main" xmlns="" id="{20C1FD51-1F53-4B2F-9C67-3920F5CCEBE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683625" y="5951538"/>
              <a:ext cx="14288" cy="403225"/>
            </a:xfrm>
            <a:custGeom>
              <a:avLst/>
              <a:gdLst>
                <a:gd name="T0" fmla="*/ 9 w 9"/>
                <a:gd name="T1" fmla="*/ 232 h 254"/>
                <a:gd name="T2" fmla="*/ 0 w 9"/>
                <a:gd name="T3" fmla="*/ 232 h 254"/>
                <a:gd name="T4" fmla="*/ 0 w 9"/>
                <a:gd name="T5" fmla="*/ 254 h 254"/>
                <a:gd name="T6" fmla="*/ 9 w 9"/>
                <a:gd name="T7" fmla="*/ 254 h 254"/>
                <a:gd name="T8" fmla="*/ 9 w 9"/>
                <a:gd name="T9" fmla="*/ 232 h 254"/>
                <a:gd name="T10" fmla="*/ 9 w 9"/>
                <a:gd name="T11" fmla="*/ 206 h 254"/>
                <a:gd name="T12" fmla="*/ 0 w 9"/>
                <a:gd name="T13" fmla="*/ 206 h 254"/>
                <a:gd name="T14" fmla="*/ 0 w 9"/>
                <a:gd name="T15" fmla="*/ 223 h 254"/>
                <a:gd name="T16" fmla="*/ 9 w 9"/>
                <a:gd name="T17" fmla="*/ 223 h 254"/>
                <a:gd name="T18" fmla="*/ 9 w 9"/>
                <a:gd name="T19" fmla="*/ 206 h 254"/>
                <a:gd name="T20" fmla="*/ 9 w 9"/>
                <a:gd name="T21" fmla="*/ 181 h 254"/>
                <a:gd name="T22" fmla="*/ 0 w 9"/>
                <a:gd name="T23" fmla="*/ 181 h 254"/>
                <a:gd name="T24" fmla="*/ 0 w 9"/>
                <a:gd name="T25" fmla="*/ 197 h 254"/>
                <a:gd name="T26" fmla="*/ 9 w 9"/>
                <a:gd name="T27" fmla="*/ 197 h 254"/>
                <a:gd name="T28" fmla="*/ 9 w 9"/>
                <a:gd name="T29" fmla="*/ 181 h 254"/>
                <a:gd name="T30" fmla="*/ 9 w 9"/>
                <a:gd name="T31" fmla="*/ 155 h 254"/>
                <a:gd name="T32" fmla="*/ 0 w 9"/>
                <a:gd name="T33" fmla="*/ 155 h 254"/>
                <a:gd name="T34" fmla="*/ 0 w 9"/>
                <a:gd name="T35" fmla="*/ 172 h 254"/>
                <a:gd name="T36" fmla="*/ 9 w 9"/>
                <a:gd name="T37" fmla="*/ 172 h 254"/>
                <a:gd name="T38" fmla="*/ 9 w 9"/>
                <a:gd name="T39" fmla="*/ 155 h 254"/>
                <a:gd name="T40" fmla="*/ 9 w 9"/>
                <a:gd name="T41" fmla="*/ 130 h 254"/>
                <a:gd name="T42" fmla="*/ 0 w 9"/>
                <a:gd name="T43" fmla="*/ 130 h 254"/>
                <a:gd name="T44" fmla="*/ 0 w 9"/>
                <a:gd name="T45" fmla="*/ 146 h 254"/>
                <a:gd name="T46" fmla="*/ 9 w 9"/>
                <a:gd name="T47" fmla="*/ 146 h 254"/>
                <a:gd name="T48" fmla="*/ 9 w 9"/>
                <a:gd name="T49" fmla="*/ 130 h 254"/>
                <a:gd name="T50" fmla="*/ 9 w 9"/>
                <a:gd name="T51" fmla="*/ 104 h 254"/>
                <a:gd name="T52" fmla="*/ 0 w 9"/>
                <a:gd name="T53" fmla="*/ 104 h 254"/>
                <a:gd name="T54" fmla="*/ 0 w 9"/>
                <a:gd name="T55" fmla="*/ 120 h 254"/>
                <a:gd name="T56" fmla="*/ 9 w 9"/>
                <a:gd name="T57" fmla="*/ 120 h 254"/>
                <a:gd name="T58" fmla="*/ 9 w 9"/>
                <a:gd name="T59" fmla="*/ 104 h 254"/>
                <a:gd name="T60" fmla="*/ 9 w 9"/>
                <a:gd name="T61" fmla="*/ 78 h 254"/>
                <a:gd name="T62" fmla="*/ 0 w 9"/>
                <a:gd name="T63" fmla="*/ 78 h 254"/>
                <a:gd name="T64" fmla="*/ 0 w 9"/>
                <a:gd name="T65" fmla="*/ 95 h 254"/>
                <a:gd name="T66" fmla="*/ 9 w 9"/>
                <a:gd name="T67" fmla="*/ 95 h 254"/>
                <a:gd name="T68" fmla="*/ 9 w 9"/>
                <a:gd name="T69" fmla="*/ 78 h 254"/>
                <a:gd name="T70" fmla="*/ 9 w 9"/>
                <a:gd name="T71" fmla="*/ 53 h 254"/>
                <a:gd name="T72" fmla="*/ 0 w 9"/>
                <a:gd name="T73" fmla="*/ 53 h 254"/>
                <a:gd name="T74" fmla="*/ 0 w 9"/>
                <a:gd name="T75" fmla="*/ 69 h 254"/>
                <a:gd name="T76" fmla="*/ 9 w 9"/>
                <a:gd name="T77" fmla="*/ 69 h 254"/>
                <a:gd name="T78" fmla="*/ 9 w 9"/>
                <a:gd name="T79" fmla="*/ 53 h 254"/>
                <a:gd name="T80" fmla="*/ 9 w 9"/>
                <a:gd name="T81" fmla="*/ 27 h 254"/>
                <a:gd name="T82" fmla="*/ 0 w 9"/>
                <a:gd name="T83" fmla="*/ 27 h 254"/>
                <a:gd name="T84" fmla="*/ 0 w 9"/>
                <a:gd name="T85" fmla="*/ 44 h 254"/>
                <a:gd name="T86" fmla="*/ 9 w 9"/>
                <a:gd name="T87" fmla="*/ 44 h 254"/>
                <a:gd name="T88" fmla="*/ 9 w 9"/>
                <a:gd name="T89" fmla="*/ 27 h 254"/>
                <a:gd name="T90" fmla="*/ 9 w 9"/>
                <a:gd name="T91" fmla="*/ 0 h 254"/>
                <a:gd name="T92" fmla="*/ 0 w 9"/>
                <a:gd name="T93" fmla="*/ 0 h 254"/>
                <a:gd name="T94" fmla="*/ 0 w 9"/>
                <a:gd name="T95" fmla="*/ 18 h 254"/>
                <a:gd name="T96" fmla="*/ 9 w 9"/>
                <a:gd name="T97" fmla="*/ 18 h 254"/>
                <a:gd name="T98" fmla="*/ 9 w 9"/>
                <a:gd name="T99" fmla="*/ 0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9" h="254">
                  <a:moveTo>
                    <a:pt x="9" y="232"/>
                  </a:moveTo>
                  <a:lnTo>
                    <a:pt x="0" y="232"/>
                  </a:lnTo>
                  <a:lnTo>
                    <a:pt x="0" y="254"/>
                  </a:lnTo>
                  <a:lnTo>
                    <a:pt x="9" y="254"/>
                  </a:lnTo>
                  <a:lnTo>
                    <a:pt x="9" y="232"/>
                  </a:lnTo>
                  <a:moveTo>
                    <a:pt x="9" y="206"/>
                  </a:moveTo>
                  <a:lnTo>
                    <a:pt x="0" y="206"/>
                  </a:lnTo>
                  <a:lnTo>
                    <a:pt x="0" y="223"/>
                  </a:lnTo>
                  <a:lnTo>
                    <a:pt x="9" y="223"/>
                  </a:lnTo>
                  <a:lnTo>
                    <a:pt x="9" y="206"/>
                  </a:lnTo>
                  <a:moveTo>
                    <a:pt x="9" y="181"/>
                  </a:moveTo>
                  <a:lnTo>
                    <a:pt x="0" y="181"/>
                  </a:lnTo>
                  <a:lnTo>
                    <a:pt x="0" y="197"/>
                  </a:lnTo>
                  <a:lnTo>
                    <a:pt x="9" y="197"/>
                  </a:lnTo>
                  <a:lnTo>
                    <a:pt x="9" y="181"/>
                  </a:lnTo>
                  <a:moveTo>
                    <a:pt x="9" y="155"/>
                  </a:moveTo>
                  <a:lnTo>
                    <a:pt x="0" y="155"/>
                  </a:lnTo>
                  <a:lnTo>
                    <a:pt x="0" y="172"/>
                  </a:lnTo>
                  <a:lnTo>
                    <a:pt x="9" y="172"/>
                  </a:lnTo>
                  <a:lnTo>
                    <a:pt x="9" y="155"/>
                  </a:lnTo>
                  <a:moveTo>
                    <a:pt x="9" y="130"/>
                  </a:moveTo>
                  <a:lnTo>
                    <a:pt x="0" y="130"/>
                  </a:lnTo>
                  <a:lnTo>
                    <a:pt x="0" y="146"/>
                  </a:lnTo>
                  <a:lnTo>
                    <a:pt x="9" y="146"/>
                  </a:lnTo>
                  <a:lnTo>
                    <a:pt x="9" y="130"/>
                  </a:lnTo>
                  <a:moveTo>
                    <a:pt x="9" y="104"/>
                  </a:moveTo>
                  <a:lnTo>
                    <a:pt x="0" y="104"/>
                  </a:lnTo>
                  <a:lnTo>
                    <a:pt x="0" y="120"/>
                  </a:lnTo>
                  <a:lnTo>
                    <a:pt x="9" y="120"/>
                  </a:lnTo>
                  <a:lnTo>
                    <a:pt x="9" y="104"/>
                  </a:lnTo>
                  <a:moveTo>
                    <a:pt x="9" y="78"/>
                  </a:moveTo>
                  <a:lnTo>
                    <a:pt x="0" y="78"/>
                  </a:lnTo>
                  <a:lnTo>
                    <a:pt x="0" y="95"/>
                  </a:lnTo>
                  <a:lnTo>
                    <a:pt x="9" y="95"/>
                  </a:lnTo>
                  <a:lnTo>
                    <a:pt x="9" y="78"/>
                  </a:lnTo>
                  <a:moveTo>
                    <a:pt x="9" y="53"/>
                  </a:moveTo>
                  <a:lnTo>
                    <a:pt x="0" y="53"/>
                  </a:lnTo>
                  <a:lnTo>
                    <a:pt x="0" y="69"/>
                  </a:lnTo>
                  <a:lnTo>
                    <a:pt x="9" y="69"/>
                  </a:lnTo>
                  <a:lnTo>
                    <a:pt x="9" y="53"/>
                  </a:lnTo>
                  <a:moveTo>
                    <a:pt x="9" y="27"/>
                  </a:moveTo>
                  <a:lnTo>
                    <a:pt x="0" y="27"/>
                  </a:lnTo>
                  <a:lnTo>
                    <a:pt x="0" y="44"/>
                  </a:lnTo>
                  <a:lnTo>
                    <a:pt x="9" y="44"/>
                  </a:lnTo>
                  <a:lnTo>
                    <a:pt x="9" y="27"/>
                  </a:lnTo>
                  <a:moveTo>
                    <a:pt x="9" y="0"/>
                  </a:moveTo>
                  <a:lnTo>
                    <a:pt x="0" y="0"/>
                  </a:lnTo>
                  <a:lnTo>
                    <a:pt x="0" y="18"/>
                  </a:lnTo>
                  <a:lnTo>
                    <a:pt x="9" y="18"/>
                  </a:lnTo>
                  <a:lnTo>
                    <a:pt x="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122">
              <a:extLst>
                <a:ext uri="{FF2B5EF4-FFF2-40B4-BE49-F238E27FC236}">
                  <a16:creationId xmlns:a16="http://schemas.microsoft.com/office/drawing/2014/main" xmlns="" id="{90992F95-E1F9-4266-9E57-56598BB66650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537575" y="6061076"/>
              <a:ext cx="179388" cy="14288"/>
            </a:xfrm>
            <a:custGeom>
              <a:avLst/>
              <a:gdLst>
                <a:gd name="T0" fmla="*/ 12 w 113"/>
                <a:gd name="T1" fmla="*/ 0 h 9"/>
                <a:gd name="T2" fmla="*/ 0 w 113"/>
                <a:gd name="T3" fmla="*/ 0 h 9"/>
                <a:gd name="T4" fmla="*/ 0 w 113"/>
                <a:gd name="T5" fmla="*/ 9 h 9"/>
                <a:gd name="T6" fmla="*/ 12 w 113"/>
                <a:gd name="T7" fmla="*/ 9 h 9"/>
                <a:gd name="T8" fmla="*/ 12 w 113"/>
                <a:gd name="T9" fmla="*/ 0 h 9"/>
                <a:gd name="T10" fmla="*/ 38 w 113"/>
                <a:gd name="T11" fmla="*/ 0 h 9"/>
                <a:gd name="T12" fmla="*/ 21 w 113"/>
                <a:gd name="T13" fmla="*/ 0 h 9"/>
                <a:gd name="T14" fmla="*/ 21 w 113"/>
                <a:gd name="T15" fmla="*/ 9 h 9"/>
                <a:gd name="T16" fmla="*/ 38 w 113"/>
                <a:gd name="T17" fmla="*/ 9 h 9"/>
                <a:gd name="T18" fmla="*/ 38 w 113"/>
                <a:gd name="T19" fmla="*/ 0 h 9"/>
                <a:gd name="T20" fmla="*/ 65 w 113"/>
                <a:gd name="T21" fmla="*/ 0 h 9"/>
                <a:gd name="T22" fmla="*/ 47 w 113"/>
                <a:gd name="T23" fmla="*/ 0 h 9"/>
                <a:gd name="T24" fmla="*/ 47 w 113"/>
                <a:gd name="T25" fmla="*/ 9 h 9"/>
                <a:gd name="T26" fmla="*/ 65 w 113"/>
                <a:gd name="T27" fmla="*/ 9 h 9"/>
                <a:gd name="T28" fmla="*/ 65 w 113"/>
                <a:gd name="T29" fmla="*/ 0 h 9"/>
                <a:gd name="T30" fmla="*/ 92 w 113"/>
                <a:gd name="T31" fmla="*/ 0 h 9"/>
                <a:gd name="T32" fmla="*/ 74 w 113"/>
                <a:gd name="T33" fmla="*/ 0 h 9"/>
                <a:gd name="T34" fmla="*/ 74 w 113"/>
                <a:gd name="T35" fmla="*/ 9 h 9"/>
                <a:gd name="T36" fmla="*/ 92 w 113"/>
                <a:gd name="T37" fmla="*/ 9 h 9"/>
                <a:gd name="T38" fmla="*/ 92 w 113"/>
                <a:gd name="T39" fmla="*/ 0 h 9"/>
                <a:gd name="T40" fmla="*/ 113 w 113"/>
                <a:gd name="T41" fmla="*/ 0 h 9"/>
                <a:gd name="T42" fmla="*/ 101 w 113"/>
                <a:gd name="T43" fmla="*/ 0 h 9"/>
                <a:gd name="T44" fmla="*/ 101 w 113"/>
                <a:gd name="T45" fmla="*/ 9 h 9"/>
                <a:gd name="T46" fmla="*/ 113 w 113"/>
                <a:gd name="T47" fmla="*/ 9 h 9"/>
                <a:gd name="T48" fmla="*/ 113 w 113"/>
                <a:gd name="T4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3" h="9">
                  <a:moveTo>
                    <a:pt x="12" y="0"/>
                  </a:moveTo>
                  <a:lnTo>
                    <a:pt x="0" y="0"/>
                  </a:lnTo>
                  <a:lnTo>
                    <a:pt x="0" y="9"/>
                  </a:lnTo>
                  <a:lnTo>
                    <a:pt x="12" y="9"/>
                  </a:lnTo>
                  <a:lnTo>
                    <a:pt x="12" y="0"/>
                  </a:lnTo>
                  <a:close/>
                  <a:moveTo>
                    <a:pt x="38" y="0"/>
                  </a:moveTo>
                  <a:lnTo>
                    <a:pt x="21" y="0"/>
                  </a:lnTo>
                  <a:lnTo>
                    <a:pt x="21" y="9"/>
                  </a:lnTo>
                  <a:lnTo>
                    <a:pt x="38" y="9"/>
                  </a:lnTo>
                  <a:lnTo>
                    <a:pt x="38" y="0"/>
                  </a:lnTo>
                  <a:close/>
                  <a:moveTo>
                    <a:pt x="65" y="0"/>
                  </a:moveTo>
                  <a:lnTo>
                    <a:pt x="47" y="0"/>
                  </a:lnTo>
                  <a:lnTo>
                    <a:pt x="47" y="9"/>
                  </a:lnTo>
                  <a:lnTo>
                    <a:pt x="65" y="9"/>
                  </a:lnTo>
                  <a:lnTo>
                    <a:pt x="65" y="0"/>
                  </a:lnTo>
                  <a:close/>
                  <a:moveTo>
                    <a:pt x="92" y="0"/>
                  </a:moveTo>
                  <a:lnTo>
                    <a:pt x="74" y="0"/>
                  </a:lnTo>
                  <a:lnTo>
                    <a:pt x="74" y="9"/>
                  </a:lnTo>
                  <a:lnTo>
                    <a:pt x="92" y="9"/>
                  </a:lnTo>
                  <a:lnTo>
                    <a:pt x="92" y="0"/>
                  </a:lnTo>
                  <a:close/>
                  <a:moveTo>
                    <a:pt x="113" y="0"/>
                  </a:moveTo>
                  <a:lnTo>
                    <a:pt x="101" y="0"/>
                  </a:lnTo>
                  <a:lnTo>
                    <a:pt x="101" y="9"/>
                  </a:lnTo>
                  <a:lnTo>
                    <a:pt x="113" y="9"/>
                  </a:lnTo>
                  <a:lnTo>
                    <a:pt x="113" y="0"/>
                  </a:lnTo>
                  <a:close/>
                </a:path>
              </a:pathLst>
            </a:custGeom>
            <a:solidFill>
              <a:srgbClr val="2087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123">
              <a:extLst>
                <a:ext uri="{FF2B5EF4-FFF2-40B4-BE49-F238E27FC236}">
                  <a16:creationId xmlns:a16="http://schemas.microsoft.com/office/drawing/2014/main" xmlns="" id="{28563363-72C8-4E33-AF1B-43E4E933C3AA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537575" y="6061076"/>
              <a:ext cx="179388" cy="14288"/>
            </a:xfrm>
            <a:custGeom>
              <a:avLst/>
              <a:gdLst>
                <a:gd name="T0" fmla="*/ 12 w 113"/>
                <a:gd name="T1" fmla="*/ 0 h 9"/>
                <a:gd name="T2" fmla="*/ 0 w 113"/>
                <a:gd name="T3" fmla="*/ 0 h 9"/>
                <a:gd name="T4" fmla="*/ 0 w 113"/>
                <a:gd name="T5" fmla="*/ 9 h 9"/>
                <a:gd name="T6" fmla="*/ 12 w 113"/>
                <a:gd name="T7" fmla="*/ 9 h 9"/>
                <a:gd name="T8" fmla="*/ 12 w 113"/>
                <a:gd name="T9" fmla="*/ 0 h 9"/>
                <a:gd name="T10" fmla="*/ 38 w 113"/>
                <a:gd name="T11" fmla="*/ 0 h 9"/>
                <a:gd name="T12" fmla="*/ 21 w 113"/>
                <a:gd name="T13" fmla="*/ 0 h 9"/>
                <a:gd name="T14" fmla="*/ 21 w 113"/>
                <a:gd name="T15" fmla="*/ 9 h 9"/>
                <a:gd name="T16" fmla="*/ 38 w 113"/>
                <a:gd name="T17" fmla="*/ 9 h 9"/>
                <a:gd name="T18" fmla="*/ 38 w 113"/>
                <a:gd name="T19" fmla="*/ 0 h 9"/>
                <a:gd name="T20" fmla="*/ 65 w 113"/>
                <a:gd name="T21" fmla="*/ 0 h 9"/>
                <a:gd name="T22" fmla="*/ 47 w 113"/>
                <a:gd name="T23" fmla="*/ 0 h 9"/>
                <a:gd name="T24" fmla="*/ 47 w 113"/>
                <a:gd name="T25" fmla="*/ 9 h 9"/>
                <a:gd name="T26" fmla="*/ 65 w 113"/>
                <a:gd name="T27" fmla="*/ 9 h 9"/>
                <a:gd name="T28" fmla="*/ 65 w 113"/>
                <a:gd name="T29" fmla="*/ 0 h 9"/>
                <a:gd name="T30" fmla="*/ 92 w 113"/>
                <a:gd name="T31" fmla="*/ 0 h 9"/>
                <a:gd name="T32" fmla="*/ 74 w 113"/>
                <a:gd name="T33" fmla="*/ 0 h 9"/>
                <a:gd name="T34" fmla="*/ 74 w 113"/>
                <a:gd name="T35" fmla="*/ 9 h 9"/>
                <a:gd name="T36" fmla="*/ 92 w 113"/>
                <a:gd name="T37" fmla="*/ 9 h 9"/>
                <a:gd name="T38" fmla="*/ 92 w 113"/>
                <a:gd name="T39" fmla="*/ 0 h 9"/>
                <a:gd name="T40" fmla="*/ 113 w 113"/>
                <a:gd name="T41" fmla="*/ 0 h 9"/>
                <a:gd name="T42" fmla="*/ 101 w 113"/>
                <a:gd name="T43" fmla="*/ 0 h 9"/>
                <a:gd name="T44" fmla="*/ 101 w 113"/>
                <a:gd name="T45" fmla="*/ 9 h 9"/>
                <a:gd name="T46" fmla="*/ 113 w 113"/>
                <a:gd name="T47" fmla="*/ 9 h 9"/>
                <a:gd name="T48" fmla="*/ 113 w 113"/>
                <a:gd name="T4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3" h="9">
                  <a:moveTo>
                    <a:pt x="12" y="0"/>
                  </a:moveTo>
                  <a:lnTo>
                    <a:pt x="0" y="0"/>
                  </a:lnTo>
                  <a:lnTo>
                    <a:pt x="0" y="9"/>
                  </a:lnTo>
                  <a:lnTo>
                    <a:pt x="12" y="9"/>
                  </a:lnTo>
                  <a:lnTo>
                    <a:pt x="12" y="0"/>
                  </a:lnTo>
                  <a:moveTo>
                    <a:pt x="38" y="0"/>
                  </a:moveTo>
                  <a:lnTo>
                    <a:pt x="21" y="0"/>
                  </a:lnTo>
                  <a:lnTo>
                    <a:pt x="21" y="9"/>
                  </a:lnTo>
                  <a:lnTo>
                    <a:pt x="38" y="9"/>
                  </a:lnTo>
                  <a:lnTo>
                    <a:pt x="38" y="0"/>
                  </a:lnTo>
                  <a:moveTo>
                    <a:pt x="65" y="0"/>
                  </a:moveTo>
                  <a:lnTo>
                    <a:pt x="47" y="0"/>
                  </a:lnTo>
                  <a:lnTo>
                    <a:pt x="47" y="9"/>
                  </a:lnTo>
                  <a:lnTo>
                    <a:pt x="65" y="9"/>
                  </a:lnTo>
                  <a:lnTo>
                    <a:pt x="65" y="0"/>
                  </a:lnTo>
                  <a:moveTo>
                    <a:pt x="92" y="0"/>
                  </a:moveTo>
                  <a:lnTo>
                    <a:pt x="74" y="0"/>
                  </a:lnTo>
                  <a:lnTo>
                    <a:pt x="74" y="9"/>
                  </a:lnTo>
                  <a:lnTo>
                    <a:pt x="92" y="9"/>
                  </a:lnTo>
                  <a:lnTo>
                    <a:pt x="92" y="0"/>
                  </a:lnTo>
                  <a:moveTo>
                    <a:pt x="113" y="0"/>
                  </a:moveTo>
                  <a:lnTo>
                    <a:pt x="101" y="0"/>
                  </a:lnTo>
                  <a:lnTo>
                    <a:pt x="101" y="9"/>
                  </a:lnTo>
                  <a:lnTo>
                    <a:pt x="113" y="9"/>
                  </a:lnTo>
                  <a:lnTo>
                    <a:pt x="11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Rectangle 124">
              <a:extLst>
                <a:ext uri="{FF2B5EF4-FFF2-40B4-BE49-F238E27FC236}">
                  <a16:creationId xmlns:a16="http://schemas.microsoft.com/office/drawing/2014/main" xmlns="" id="{4AFC7D76-4691-4115-A966-74AE189F32D1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640762" y="6061076"/>
              <a:ext cx="14288" cy="14288"/>
            </a:xfrm>
            <a:prstGeom prst="rect">
              <a:avLst/>
            </a:prstGeom>
            <a:solidFill>
              <a:srgbClr val="1F85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Rectangle 125">
              <a:extLst>
                <a:ext uri="{FF2B5EF4-FFF2-40B4-BE49-F238E27FC236}">
                  <a16:creationId xmlns:a16="http://schemas.microsoft.com/office/drawing/2014/main" xmlns="" id="{A886336E-843E-4E26-9AE6-67E16C294DDF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640762" y="6061076"/>
              <a:ext cx="14288" cy="14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Rectangle 126">
              <a:extLst>
                <a:ext uri="{FF2B5EF4-FFF2-40B4-BE49-F238E27FC236}">
                  <a16:creationId xmlns:a16="http://schemas.microsoft.com/office/drawing/2014/main" xmlns="" id="{F2421F91-01D3-473C-9B82-90E726945A51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597900" y="6061076"/>
              <a:ext cx="14288" cy="14288"/>
            </a:xfrm>
            <a:prstGeom prst="rect">
              <a:avLst/>
            </a:prstGeom>
            <a:solidFill>
              <a:srgbClr val="1F85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Rectangle 127">
              <a:extLst>
                <a:ext uri="{FF2B5EF4-FFF2-40B4-BE49-F238E27FC236}">
                  <a16:creationId xmlns:a16="http://schemas.microsoft.com/office/drawing/2014/main" xmlns="" id="{8EBE0F6C-29B3-48F6-8D01-D79B228F91A7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597900" y="6061076"/>
              <a:ext cx="14288" cy="14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Rectangle 128">
              <a:extLst>
                <a:ext uri="{FF2B5EF4-FFF2-40B4-BE49-F238E27FC236}">
                  <a16:creationId xmlns:a16="http://schemas.microsoft.com/office/drawing/2014/main" xmlns="" id="{44CE5632-3332-4149-9224-39BD12A22D2D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556625" y="6061076"/>
              <a:ext cx="14288" cy="14288"/>
            </a:xfrm>
            <a:prstGeom prst="rect">
              <a:avLst/>
            </a:prstGeom>
            <a:solidFill>
              <a:srgbClr val="1F85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Rectangle 129">
              <a:extLst>
                <a:ext uri="{FF2B5EF4-FFF2-40B4-BE49-F238E27FC236}">
                  <a16:creationId xmlns:a16="http://schemas.microsoft.com/office/drawing/2014/main" xmlns="" id="{DFB5529D-51C4-424B-99D0-F9055647C7FE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556625" y="6061076"/>
              <a:ext cx="14288" cy="14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Rectangle 130">
              <a:extLst>
                <a:ext uri="{FF2B5EF4-FFF2-40B4-BE49-F238E27FC236}">
                  <a16:creationId xmlns:a16="http://schemas.microsoft.com/office/drawing/2014/main" xmlns="" id="{A8830BE1-268D-452B-B568-E0EB2B64B6E4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683625" y="6061076"/>
              <a:ext cx="14288" cy="14288"/>
            </a:xfrm>
            <a:prstGeom prst="rect">
              <a:avLst/>
            </a:prstGeom>
            <a:solidFill>
              <a:srgbClr val="1F85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Rectangle 131">
              <a:extLst>
                <a:ext uri="{FF2B5EF4-FFF2-40B4-BE49-F238E27FC236}">
                  <a16:creationId xmlns:a16="http://schemas.microsoft.com/office/drawing/2014/main" xmlns="" id="{DAFF393D-3B97-42B3-9DA7-9A76BD923E7B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683625" y="6061076"/>
              <a:ext cx="14288" cy="14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132">
              <a:extLst>
                <a:ext uri="{FF2B5EF4-FFF2-40B4-BE49-F238E27FC236}">
                  <a16:creationId xmlns:a16="http://schemas.microsoft.com/office/drawing/2014/main" xmlns="" id="{8F88C70F-A42A-4268-9E29-3777D1A60AB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537575" y="6102351"/>
              <a:ext cx="179388" cy="14288"/>
            </a:xfrm>
            <a:custGeom>
              <a:avLst/>
              <a:gdLst>
                <a:gd name="T0" fmla="*/ 12 w 113"/>
                <a:gd name="T1" fmla="*/ 0 h 9"/>
                <a:gd name="T2" fmla="*/ 0 w 113"/>
                <a:gd name="T3" fmla="*/ 0 h 9"/>
                <a:gd name="T4" fmla="*/ 0 w 113"/>
                <a:gd name="T5" fmla="*/ 9 h 9"/>
                <a:gd name="T6" fmla="*/ 12 w 113"/>
                <a:gd name="T7" fmla="*/ 9 h 9"/>
                <a:gd name="T8" fmla="*/ 12 w 113"/>
                <a:gd name="T9" fmla="*/ 0 h 9"/>
                <a:gd name="T10" fmla="*/ 38 w 113"/>
                <a:gd name="T11" fmla="*/ 0 h 9"/>
                <a:gd name="T12" fmla="*/ 21 w 113"/>
                <a:gd name="T13" fmla="*/ 0 h 9"/>
                <a:gd name="T14" fmla="*/ 21 w 113"/>
                <a:gd name="T15" fmla="*/ 9 h 9"/>
                <a:gd name="T16" fmla="*/ 38 w 113"/>
                <a:gd name="T17" fmla="*/ 9 h 9"/>
                <a:gd name="T18" fmla="*/ 38 w 113"/>
                <a:gd name="T19" fmla="*/ 0 h 9"/>
                <a:gd name="T20" fmla="*/ 65 w 113"/>
                <a:gd name="T21" fmla="*/ 0 h 9"/>
                <a:gd name="T22" fmla="*/ 47 w 113"/>
                <a:gd name="T23" fmla="*/ 0 h 9"/>
                <a:gd name="T24" fmla="*/ 47 w 113"/>
                <a:gd name="T25" fmla="*/ 9 h 9"/>
                <a:gd name="T26" fmla="*/ 65 w 113"/>
                <a:gd name="T27" fmla="*/ 9 h 9"/>
                <a:gd name="T28" fmla="*/ 65 w 113"/>
                <a:gd name="T29" fmla="*/ 0 h 9"/>
                <a:gd name="T30" fmla="*/ 92 w 113"/>
                <a:gd name="T31" fmla="*/ 0 h 9"/>
                <a:gd name="T32" fmla="*/ 74 w 113"/>
                <a:gd name="T33" fmla="*/ 0 h 9"/>
                <a:gd name="T34" fmla="*/ 74 w 113"/>
                <a:gd name="T35" fmla="*/ 9 h 9"/>
                <a:gd name="T36" fmla="*/ 92 w 113"/>
                <a:gd name="T37" fmla="*/ 9 h 9"/>
                <a:gd name="T38" fmla="*/ 92 w 113"/>
                <a:gd name="T39" fmla="*/ 0 h 9"/>
                <a:gd name="T40" fmla="*/ 113 w 113"/>
                <a:gd name="T41" fmla="*/ 0 h 9"/>
                <a:gd name="T42" fmla="*/ 101 w 113"/>
                <a:gd name="T43" fmla="*/ 0 h 9"/>
                <a:gd name="T44" fmla="*/ 101 w 113"/>
                <a:gd name="T45" fmla="*/ 9 h 9"/>
                <a:gd name="T46" fmla="*/ 113 w 113"/>
                <a:gd name="T47" fmla="*/ 9 h 9"/>
                <a:gd name="T48" fmla="*/ 113 w 113"/>
                <a:gd name="T4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3" h="9">
                  <a:moveTo>
                    <a:pt x="12" y="0"/>
                  </a:moveTo>
                  <a:lnTo>
                    <a:pt x="0" y="0"/>
                  </a:lnTo>
                  <a:lnTo>
                    <a:pt x="0" y="9"/>
                  </a:lnTo>
                  <a:lnTo>
                    <a:pt x="12" y="9"/>
                  </a:lnTo>
                  <a:lnTo>
                    <a:pt x="12" y="0"/>
                  </a:lnTo>
                  <a:close/>
                  <a:moveTo>
                    <a:pt x="38" y="0"/>
                  </a:moveTo>
                  <a:lnTo>
                    <a:pt x="21" y="0"/>
                  </a:lnTo>
                  <a:lnTo>
                    <a:pt x="21" y="9"/>
                  </a:lnTo>
                  <a:lnTo>
                    <a:pt x="38" y="9"/>
                  </a:lnTo>
                  <a:lnTo>
                    <a:pt x="38" y="0"/>
                  </a:lnTo>
                  <a:close/>
                  <a:moveTo>
                    <a:pt x="65" y="0"/>
                  </a:moveTo>
                  <a:lnTo>
                    <a:pt x="47" y="0"/>
                  </a:lnTo>
                  <a:lnTo>
                    <a:pt x="47" y="9"/>
                  </a:lnTo>
                  <a:lnTo>
                    <a:pt x="65" y="9"/>
                  </a:lnTo>
                  <a:lnTo>
                    <a:pt x="65" y="0"/>
                  </a:lnTo>
                  <a:close/>
                  <a:moveTo>
                    <a:pt x="92" y="0"/>
                  </a:moveTo>
                  <a:lnTo>
                    <a:pt x="74" y="0"/>
                  </a:lnTo>
                  <a:lnTo>
                    <a:pt x="74" y="9"/>
                  </a:lnTo>
                  <a:lnTo>
                    <a:pt x="92" y="9"/>
                  </a:lnTo>
                  <a:lnTo>
                    <a:pt x="92" y="0"/>
                  </a:lnTo>
                  <a:close/>
                  <a:moveTo>
                    <a:pt x="113" y="0"/>
                  </a:moveTo>
                  <a:lnTo>
                    <a:pt x="101" y="0"/>
                  </a:lnTo>
                  <a:lnTo>
                    <a:pt x="101" y="9"/>
                  </a:lnTo>
                  <a:lnTo>
                    <a:pt x="113" y="9"/>
                  </a:lnTo>
                  <a:lnTo>
                    <a:pt x="113" y="0"/>
                  </a:lnTo>
                  <a:close/>
                </a:path>
              </a:pathLst>
            </a:custGeom>
            <a:solidFill>
              <a:srgbClr val="2087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133">
              <a:extLst>
                <a:ext uri="{FF2B5EF4-FFF2-40B4-BE49-F238E27FC236}">
                  <a16:creationId xmlns:a16="http://schemas.microsoft.com/office/drawing/2014/main" xmlns="" id="{6A8BF310-3317-4E1C-88C4-609BABC04989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537575" y="6102351"/>
              <a:ext cx="179388" cy="14288"/>
            </a:xfrm>
            <a:custGeom>
              <a:avLst/>
              <a:gdLst>
                <a:gd name="T0" fmla="*/ 12 w 113"/>
                <a:gd name="T1" fmla="*/ 0 h 9"/>
                <a:gd name="T2" fmla="*/ 0 w 113"/>
                <a:gd name="T3" fmla="*/ 0 h 9"/>
                <a:gd name="T4" fmla="*/ 0 w 113"/>
                <a:gd name="T5" fmla="*/ 9 h 9"/>
                <a:gd name="T6" fmla="*/ 12 w 113"/>
                <a:gd name="T7" fmla="*/ 9 h 9"/>
                <a:gd name="T8" fmla="*/ 12 w 113"/>
                <a:gd name="T9" fmla="*/ 0 h 9"/>
                <a:gd name="T10" fmla="*/ 38 w 113"/>
                <a:gd name="T11" fmla="*/ 0 h 9"/>
                <a:gd name="T12" fmla="*/ 21 w 113"/>
                <a:gd name="T13" fmla="*/ 0 h 9"/>
                <a:gd name="T14" fmla="*/ 21 w 113"/>
                <a:gd name="T15" fmla="*/ 9 h 9"/>
                <a:gd name="T16" fmla="*/ 38 w 113"/>
                <a:gd name="T17" fmla="*/ 9 h 9"/>
                <a:gd name="T18" fmla="*/ 38 w 113"/>
                <a:gd name="T19" fmla="*/ 0 h 9"/>
                <a:gd name="T20" fmla="*/ 65 w 113"/>
                <a:gd name="T21" fmla="*/ 0 h 9"/>
                <a:gd name="T22" fmla="*/ 47 w 113"/>
                <a:gd name="T23" fmla="*/ 0 h 9"/>
                <a:gd name="T24" fmla="*/ 47 w 113"/>
                <a:gd name="T25" fmla="*/ 9 h 9"/>
                <a:gd name="T26" fmla="*/ 65 w 113"/>
                <a:gd name="T27" fmla="*/ 9 h 9"/>
                <a:gd name="T28" fmla="*/ 65 w 113"/>
                <a:gd name="T29" fmla="*/ 0 h 9"/>
                <a:gd name="T30" fmla="*/ 92 w 113"/>
                <a:gd name="T31" fmla="*/ 0 h 9"/>
                <a:gd name="T32" fmla="*/ 74 w 113"/>
                <a:gd name="T33" fmla="*/ 0 h 9"/>
                <a:gd name="T34" fmla="*/ 74 w 113"/>
                <a:gd name="T35" fmla="*/ 9 h 9"/>
                <a:gd name="T36" fmla="*/ 92 w 113"/>
                <a:gd name="T37" fmla="*/ 9 h 9"/>
                <a:gd name="T38" fmla="*/ 92 w 113"/>
                <a:gd name="T39" fmla="*/ 0 h 9"/>
                <a:gd name="T40" fmla="*/ 113 w 113"/>
                <a:gd name="T41" fmla="*/ 0 h 9"/>
                <a:gd name="T42" fmla="*/ 101 w 113"/>
                <a:gd name="T43" fmla="*/ 0 h 9"/>
                <a:gd name="T44" fmla="*/ 101 w 113"/>
                <a:gd name="T45" fmla="*/ 9 h 9"/>
                <a:gd name="T46" fmla="*/ 113 w 113"/>
                <a:gd name="T47" fmla="*/ 9 h 9"/>
                <a:gd name="T48" fmla="*/ 113 w 113"/>
                <a:gd name="T4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3" h="9">
                  <a:moveTo>
                    <a:pt x="12" y="0"/>
                  </a:moveTo>
                  <a:lnTo>
                    <a:pt x="0" y="0"/>
                  </a:lnTo>
                  <a:lnTo>
                    <a:pt x="0" y="9"/>
                  </a:lnTo>
                  <a:lnTo>
                    <a:pt x="12" y="9"/>
                  </a:lnTo>
                  <a:lnTo>
                    <a:pt x="12" y="0"/>
                  </a:lnTo>
                  <a:moveTo>
                    <a:pt x="38" y="0"/>
                  </a:moveTo>
                  <a:lnTo>
                    <a:pt x="21" y="0"/>
                  </a:lnTo>
                  <a:lnTo>
                    <a:pt x="21" y="9"/>
                  </a:lnTo>
                  <a:lnTo>
                    <a:pt x="38" y="9"/>
                  </a:lnTo>
                  <a:lnTo>
                    <a:pt x="38" y="0"/>
                  </a:lnTo>
                  <a:moveTo>
                    <a:pt x="65" y="0"/>
                  </a:moveTo>
                  <a:lnTo>
                    <a:pt x="47" y="0"/>
                  </a:lnTo>
                  <a:lnTo>
                    <a:pt x="47" y="9"/>
                  </a:lnTo>
                  <a:lnTo>
                    <a:pt x="65" y="9"/>
                  </a:lnTo>
                  <a:lnTo>
                    <a:pt x="65" y="0"/>
                  </a:lnTo>
                  <a:moveTo>
                    <a:pt x="92" y="0"/>
                  </a:moveTo>
                  <a:lnTo>
                    <a:pt x="74" y="0"/>
                  </a:lnTo>
                  <a:lnTo>
                    <a:pt x="74" y="9"/>
                  </a:lnTo>
                  <a:lnTo>
                    <a:pt x="92" y="9"/>
                  </a:lnTo>
                  <a:lnTo>
                    <a:pt x="92" y="0"/>
                  </a:lnTo>
                  <a:moveTo>
                    <a:pt x="113" y="0"/>
                  </a:moveTo>
                  <a:lnTo>
                    <a:pt x="101" y="0"/>
                  </a:lnTo>
                  <a:lnTo>
                    <a:pt x="101" y="9"/>
                  </a:lnTo>
                  <a:lnTo>
                    <a:pt x="113" y="9"/>
                  </a:lnTo>
                  <a:lnTo>
                    <a:pt x="11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Rectangle 134">
              <a:extLst>
                <a:ext uri="{FF2B5EF4-FFF2-40B4-BE49-F238E27FC236}">
                  <a16:creationId xmlns:a16="http://schemas.microsoft.com/office/drawing/2014/main" xmlns="" id="{CB5E8F85-1AE5-484C-98D0-DDB0D96AE641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640762" y="6102351"/>
              <a:ext cx="14288" cy="14288"/>
            </a:xfrm>
            <a:prstGeom prst="rect">
              <a:avLst/>
            </a:prstGeom>
            <a:solidFill>
              <a:srgbClr val="1F85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Rectangle 135">
              <a:extLst>
                <a:ext uri="{FF2B5EF4-FFF2-40B4-BE49-F238E27FC236}">
                  <a16:creationId xmlns:a16="http://schemas.microsoft.com/office/drawing/2014/main" xmlns="" id="{5E0AB664-7882-467E-954B-26BFEE16530D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640762" y="6102351"/>
              <a:ext cx="14288" cy="14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Rectangle 136">
              <a:extLst>
                <a:ext uri="{FF2B5EF4-FFF2-40B4-BE49-F238E27FC236}">
                  <a16:creationId xmlns:a16="http://schemas.microsoft.com/office/drawing/2014/main" xmlns="" id="{6F8C95D8-7030-4834-97B5-3E24CF0EF98C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597900" y="6102351"/>
              <a:ext cx="14288" cy="14288"/>
            </a:xfrm>
            <a:prstGeom prst="rect">
              <a:avLst/>
            </a:prstGeom>
            <a:solidFill>
              <a:srgbClr val="1F85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Rectangle 137">
              <a:extLst>
                <a:ext uri="{FF2B5EF4-FFF2-40B4-BE49-F238E27FC236}">
                  <a16:creationId xmlns:a16="http://schemas.microsoft.com/office/drawing/2014/main" xmlns="" id="{34AD8EFD-90FC-4022-A106-6EB51BCF6DE6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597900" y="6102351"/>
              <a:ext cx="14288" cy="14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Rectangle 138">
              <a:extLst>
                <a:ext uri="{FF2B5EF4-FFF2-40B4-BE49-F238E27FC236}">
                  <a16:creationId xmlns:a16="http://schemas.microsoft.com/office/drawing/2014/main" xmlns="" id="{94146D6B-3826-4D62-834E-E6201E25AAEB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556625" y="6102351"/>
              <a:ext cx="14288" cy="14288"/>
            </a:xfrm>
            <a:prstGeom prst="rect">
              <a:avLst/>
            </a:prstGeom>
            <a:solidFill>
              <a:srgbClr val="1F85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Rectangle 139">
              <a:extLst>
                <a:ext uri="{FF2B5EF4-FFF2-40B4-BE49-F238E27FC236}">
                  <a16:creationId xmlns:a16="http://schemas.microsoft.com/office/drawing/2014/main" xmlns="" id="{47DD2ED9-D85A-426F-BC11-A50EBF19F0EF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556625" y="6102351"/>
              <a:ext cx="14288" cy="14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Rectangle 140">
              <a:extLst>
                <a:ext uri="{FF2B5EF4-FFF2-40B4-BE49-F238E27FC236}">
                  <a16:creationId xmlns:a16="http://schemas.microsoft.com/office/drawing/2014/main" xmlns="" id="{0F8AA138-1A47-4025-BA3C-73703A741F41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683625" y="6102351"/>
              <a:ext cx="14288" cy="14288"/>
            </a:xfrm>
            <a:prstGeom prst="rect">
              <a:avLst/>
            </a:prstGeom>
            <a:solidFill>
              <a:srgbClr val="1F85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Rectangle 141">
              <a:extLst>
                <a:ext uri="{FF2B5EF4-FFF2-40B4-BE49-F238E27FC236}">
                  <a16:creationId xmlns:a16="http://schemas.microsoft.com/office/drawing/2014/main" xmlns="" id="{01C6CAC8-D75A-4821-A012-B56B603B070C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683625" y="6102351"/>
              <a:ext cx="14288" cy="14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142">
              <a:extLst>
                <a:ext uri="{FF2B5EF4-FFF2-40B4-BE49-F238E27FC236}">
                  <a16:creationId xmlns:a16="http://schemas.microsoft.com/office/drawing/2014/main" xmlns="" id="{94565DC6-4CF2-4F66-9E42-9FD28AAF015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537575" y="6021388"/>
              <a:ext cx="179388" cy="14288"/>
            </a:xfrm>
            <a:custGeom>
              <a:avLst/>
              <a:gdLst>
                <a:gd name="T0" fmla="*/ 12 w 113"/>
                <a:gd name="T1" fmla="*/ 0 h 9"/>
                <a:gd name="T2" fmla="*/ 0 w 113"/>
                <a:gd name="T3" fmla="*/ 0 h 9"/>
                <a:gd name="T4" fmla="*/ 0 w 113"/>
                <a:gd name="T5" fmla="*/ 9 h 9"/>
                <a:gd name="T6" fmla="*/ 12 w 113"/>
                <a:gd name="T7" fmla="*/ 9 h 9"/>
                <a:gd name="T8" fmla="*/ 12 w 113"/>
                <a:gd name="T9" fmla="*/ 0 h 9"/>
                <a:gd name="T10" fmla="*/ 38 w 113"/>
                <a:gd name="T11" fmla="*/ 0 h 9"/>
                <a:gd name="T12" fmla="*/ 21 w 113"/>
                <a:gd name="T13" fmla="*/ 0 h 9"/>
                <a:gd name="T14" fmla="*/ 21 w 113"/>
                <a:gd name="T15" fmla="*/ 9 h 9"/>
                <a:gd name="T16" fmla="*/ 38 w 113"/>
                <a:gd name="T17" fmla="*/ 9 h 9"/>
                <a:gd name="T18" fmla="*/ 38 w 113"/>
                <a:gd name="T19" fmla="*/ 0 h 9"/>
                <a:gd name="T20" fmla="*/ 65 w 113"/>
                <a:gd name="T21" fmla="*/ 0 h 9"/>
                <a:gd name="T22" fmla="*/ 47 w 113"/>
                <a:gd name="T23" fmla="*/ 0 h 9"/>
                <a:gd name="T24" fmla="*/ 47 w 113"/>
                <a:gd name="T25" fmla="*/ 9 h 9"/>
                <a:gd name="T26" fmla="*/ 65 w 113"/>
                <a:gd name="T27" fmla="*/ 9 h 9"/>
                <a:gd name="T28" fmla="*/ 65 w 113"/>
                <a:gd name="T29" fmla="*/ 0 h 9"/>
                <a:gd name="T30" fmla="*/ 92 w 113"/>
                <a:gd name="T31" fmla="*/ 0 h 9"/>
                <a:gd name="T32" fmla="*/ 74 w 113"/>
                <a:gd name="T33" fmla="*/ 0 h 9"/>
                <a:gd name="T34" fmla="*/ 74 w 113"/>
                <a:gd name="T35" fmla="*/ 9 h 9"/>
                <a:gd name="T36" fmla="*/ 92 w 113"/>
                <a:gd name="T37" fmla="*/ 9 h 9"/>
                <a:gd name="T38" fmla="*/ 92 w 113"/>
                <a:gd name="T39" fmla="*/ 0 h 9"/>
                <a:gd name="T40" fmla="*/ 113 w 113"/>
                <a:gd name="T41" fmla="*/ 0 h 9"/>
                <a:gd name="T42" fmla="*/ 101 w 113"/>
                <a:gd name="T43" fmla="*/ 0 h 9"/>
                <a:gd name="T44" fmla="*/ 101 w 113"/>
                <a:gd name="T45" fmla="*/ 9 h 9"/>
                <a:gd name="T46" fmla="*/ 113 w 113"/>
                <a:gd name="T47" fmla="*/ 9 h 9"/>
                <a:gd name="T48" fmla="*/ 113 w 113"/>
                <a:gd name="T4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3" h="9">
                  <a:moveTo>
                    <a:pt x="12" y="0"/>
                  </a:moveTo>
                  <a:lnTo>
                    <a:pt x="0" y="0"/>
                  </a:lnTo>
                  <a:lnTo>
                    <a:pt x="0" y="9"/>
                  </a:lnTo>
                  <a:lnTo>
                    <a:pt x="12" y="9"/>
                  </a:lnTo>
                  <a:lnTo>
                    <a:pt x="12" y="0"/>
                  </a:lnTo>
                  <a:close/>
                  <a:moveTo>
                    <a:pt x="38" y="0"/>
                  </a:moveTo>
                  <a:lnTo>
                    <a:pt x="21" y="0"/>
                  </a:lnTo>
                  <a:lnTo>
                    <a:pt x="21" y="9"/>
                  </a:lnTo>
                  <a:lnTo>
                    <a:pt x="38" y="9"/>
                  </a:lnTo>
                  <a:lnTo>
                    <a:pt x="38" y="0"/>
                  </a:lnTo>
                  <a:close/>
                  <a:moveTo>
                    <a:pt x="65" y="0"/>
                  </a:moveTo>
                  <a:lnTo>
                    <a:pt x="47" y="0"/>
                  </a:lnTo>
                  <a:lnTo>
                    <a:pt x="47" y="9"/>
                  </a:lnTo>
                  <a:lnTo>
                    <a:pt x="65" y="9"/>
                  </a:lnTo>
                  <a:lnTo>
                    <a:pt x="65" y="0"/>
                  </a:lnTo>
                  <a:close/>
                  <a:moveTo>
                    <a:pt x="92" y="0"/>
                  </a:moveTo>
                  <a:lnTo>
                    <a:pt x="74" y="0"/>
                  </a:lnTo>
                  <a:lnTo>
                    <a:pt x="74" y="9"/>
                  </a:lnTo>
                  <a:lnTo>
                    <a:pt x="92" y="9"/>
                  </a:lnTo>
                  <a:lnTo>
                    <a:pt x="92" y="0"/>
                  </a:lnTo>
                  <a:close/>
                  <a:moveTo>
                    <a:pt x="113" y="0"/>
                  </a:moveTo>
                  <a:lnTo>
                    <a:pt x="101" y="0"/>
                  </a:lnTo>
                  <a:lnTo>
                    <a:pt x="101" y="9"/>
                  </a:lnTo>
                  <a:lnTo>
                    <a:pt x="113" y="9"/>
                  </a:lnTo>
                  <a:lnTo>
                    <a:pt x="113" y="0"/>
                  </a:lnTo>
                  <a:close/>
                </a:path>
              </a:pathLst>
            </a:custGeom>
            <a:solidFill>
              <a:srgbClr val="2087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143">
              <a:extLst>
                <a:ext uri="{FF2B5EF4-FFF2-40B4-BE49-F238E27FC236}">
                  <a16:creationId xmlns:a16="http://schemas.microsoft.com/office/drawing/2014/main" xmlns="" id="{E69B39DD-D564-46C8-A0DD-B1352F61DCBF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537575" y="6021388"/>
              <a:ext cx="179388" cy="14288"/>
            </a:xfrm>
            <a:custGeom>
              <a:avLst/>
              <a:gdLst>
                <a:gd name="T0" fmla="*/ 12 w 113"/>
                <a:gd name="T1" fmla="*/ 0 h 9"/>
                <a:gd name="T2" fmla="*/ 0 w 113"/>
                <a:gd name="T3" fmla="*/ 0 h 9"/>
                <a:gd name="T4" fmla="*/ 0 w 113"/>
                <a:gd name="T5" fmla="*/ 9 h 9"/>
                <a:gd name="T6" fmla="*/ 12 w 113"/>
                <a:gd name="T7" fmla="*/ 9 h 9"/>
                <a:gd name="T8" fmla="*/ 12 w 113"/>
                <a:gd name="T9" fmla="*/ 0 h 9"/>
                <a:gd name="T10" fmla="*/ 38 w 113"/>
                <a:gd name="T11" fmla="*/ 0 h 9"/>
                <a:gd name="T12" fmla="*/ 21 w 113"/>
                <a:gd name="T13" fmla="*/ 0 h 9"/>
                <a:gd name="T14" fmla="*/ 21 w 113"/>
                <a:gd name="T15" fmla="*/ 9 h 9"/>
                <a:gd name="T16" fmla="*/ 38 w 113"/>
                <a:gd name="T17" fmla="*/ 9 h 9"/>
                <a:gd name="T18" fmla="*/ 38 w 113"/>
                <a:gd name="T19" fmla="*/ 0 h 9"/>
                <a:gd name="T20" fmla="*/ 65 w 113"/>
                <a:gd name="T21" fmla="*/ 0 h 9"/>
                <a:gd name="T22" fmla="*/ 47 w 113"/>
                <a:gd name="T23" fmla="*/ 0 h 9"/>
                <a:gd name="T24" fmla="*/ 47 w 113"/>
                <a:gd name="T25" fmla="*/ 9 h 9"/>
                <a:gd name="T26" fmla="*/ 65 w 113"/>
                <a:gd name="T27" fmla="*/ 9 h 9"/>
                <a:gd name="T28" fmla="*/ 65 w 113"/>
                <a:gd name="T29" fmla="*/ 0 h 9"/>
                <a:gd name="T30" fmla="*/ 92 w 113"/>
                <a:gd name="T31" fmla="*/ 0 h 9"/>
                <a:gd name="T32" fmla="*/ 74 w 113"/>
                <a:gd name="T33" fmla="*/ 0 h 9"/>
                <a:gd name="T34" fmla="*/ 74 w 113"/>
                <a:gd name="T35" fmla="*/ 9 h 9"/>
                <a:gd name="T36" fmla="*/ 92 w 113"/>
                <a:gd name="T37" fmla="*/ 9 h 9"/>
                <a:gd name="T38" fmla="*/ 92 w 113"/>
                <a:gd name="T39" fmla="*/ 0 h 9"/>
                <a:gd name="T40" fmla="*/ 113 w 113"/>
                <a:gd name="T41" fmla="*/ 0 h 9"/>
                <a:gd name="T42" fmla="*/ 101 w 113"/>
                <a:gd name="T43" fmla="*/ 0 h 9"/>
                <a:gd name="T44" fmla="*/ 101 w 113"/>
                <a:gd name="T45" fmla="*/ 9 h 9"/>
                <a:gd name="T46" fmla="*/ 113 w 113"/>
                <a:gd name="T47" fmla="*/ 9 h 9"/>
                <a:gd name="T48" fmla="*/ 113 w 113"/>
                <a:gd name="T4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3" h="9">
                  <a:moveTo>
                    <a:pt x="12" y="0"/>
                  </a:moveTo>
                  <a:lnTo>
                    <a:pt x="0" y="0"/>
                  </a:lnTo>
                  <a:lnTo>
                    <a:pt x="0" y="9"/>
                  </a:lnTo>
                  <a:lnTo>
                    <a:pt x="12" y="9"/>
                  </a:lnTo>
                  <a:lnTo>
                    <a:pt x="12" y="0"/>
                  </a:lnTo>
                  <a:moveTo>
                    <a:pt x="38" y="0"/>
                  </a:moveTo>
                  <a:lnTo>
                    <a:pt x="21" y="0"/>
                  </a:lnTo>
                  <a:lnTo>
                    <a:pt x="21" y="9"/>
                  </a:lnTo>
                  <a:lnTo>
                    <a:pt x="38" y="9"/>
                  </a:lnTo>
                  <a:lnTo>
                    <a:pt x="38" y="0"/>
                  </a:lnTo>
                  <a:moveTo>
                    <a:pt x="65" y="0"/>
                  </a:moveTo>
                  <a:lnTo>
                    <a:pt x="47" y="0"/>
                  </a:lnTo>
                  <a:lnTo>
                    <a:pt x="47" y="9"/>
                  </a:lnTo>
                  <a:lnTo>
                    <a:pt x="65" y="9"/>
                  </a:lnTo>
                  <a:lnTo>
                    <a:pt x="65" y="0"/>
                  </a:lnTo>
                  <a:moveTo>
                    <a:pt x="92" y="0"/>
                  </a:moveTo>
                  <a:lnTo>
                    <a:pt x="74" y="0"/>
                  </a:lnTo>
                  <a:lnTo>
                    <a:pt x="74" y="9"/>
                  </a:lnTo>
                  <a:lnTo>
                    <a:pt x="92" y="9"/>
                  </a:lnTo>
                  <a:lnTo>
                    <a:pt x="92" y="0"/>
                  </a:lnTo>
                  <a:moveTo>
                    <a:pt x="113" y="0"/>
                  </a:moveTo>
                  <a:lnTo>
                    <a:pt x="101" y="0"/>
                  </a:lnTo>
                  <a:lnTo>
                    <a:pt x="101" y="9"/>
                  </a:lnTo>
                  <a:lnTo>
                    <a:pt x="113" y="9"/>
                  </a:lnTo>
                  <a:lnTo>
                    <a:pt x="11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Rectangle 144">
              <a:extLst>
                <a:ext uri="{FF2B5EF4-FFF2-40B4-BE49-F238E27FC236}">
                  <a16:creationId xmlns:a16="http://schemas.microsoft.com/office/drawing/2014/main" xmlns="" id="{03F6B4BB-5C85-421D-BE52-DE7A4C0693DC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640762" y="6021388"/>
              <a:ext cx="14288" cy="14288"/>
            </a:xfrm>
            <a:prstGeom prst="rect">
              <a:avLst/>
            </a:prstGeom>
            <a:solidFill>
              <a:srgbClr val="1F85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Rectangle 145">
              <a:extLst>
                <a:ext uri="{FF2B5EF4-FFF2-40B4-BE49-F238E27FC236}">
                  <a16:creationId xmlns:a16="http://schemas.microsoft.com/office/drawing/2014/main" xmlns="" id="{051DFB11-9894-427F-914F-58893866C72F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640762" y="6021388"/>
              <a:ext cx="14288" cy="14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Rectangle 146">
              <a:extLst>
                <a:ext uri="{FF2B5EF4-FFF2-40B4-BE49-F238E27FC236}">
                  <a16:creationId xmlns:a16="http://schemas.microsoft.com/office/drawing/2014/main" xmlns="" id="{4DA6C3EE-BE14-4639-A070-CED590377175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597900" y="6021388"/>
              <a:ext cx="14288" cy="14288"/>
            </a:xfrm>
            <a:prstGeom prst="rect">
              <a:avLst/>
            </a:prstGeom>
            <a:solidFill>
              <a:srgbClr val="1F85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Rectangle 147">
              <a:extLst>
                <a:ext uri="{FF2B5EF4-FFF2-40B4-BE49-F238E27FC236}">
                  <a16:creationId xmlns:a16="http://schemas.microsoft.com/office/drawing/2014/main" xmlns="" id="{C3EB8DEC-A478-4B95-BDE3-5DE40A323B92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597900" y="6021388"/>
              <a:ext cx="14288" cy="14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Rectangle 148">
              <a:extLst>
                <a:ext uri="{FF2B5EF4-FFF2-40B4-BE49-F238E27FC236}">
                  <a16:creationId xmlns:a16="http://schemas.microsoft.com/office/drawing/2014/main" xmlns="" id="{A719030F-1669-455D-AE17-234DBC652C07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556625" y="6021388"/>
              <a:ext cx="14288" cy="14288"/>
            </a:xfrm>
            <a:prstGeom prst="rect">
              <a:avLst/>
            </a:prstGeom>
            <a:solidFill>
              <a:srgbClr val="1F85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Rectangle 149">
              <a:extLst>
                <a:ext uri="{FF2B5EF4-FFF2-40B4-BE49-F238E27FC236}">
                  <a16:creationId xmlns:a16="http://schemas.microsoft.com/office/drawing/2014/main" xmlns="" id="{B53CCBED-A575-441E-9EDC-8C0DF0CA19BA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556625" y="6021388"/>
              <a:ext cx="14288" cy="14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Rectangle 150">
              <a:extLst>
                <a:ext uri="{FF2B5EF4-FFF2-40B4-BE49-F238E27FC236}">
                  <a16:creationId xmlns:a16="http://schemas.microsoft.com/office/drawing/2014/main" xmlns="" id="{07695024-87E3-46C9-A856-41003CDDCF9C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683625" y="6021388"/>
              <a:ext cx="14288" cy="14288"/>
            </a:xfrm>
            <a:prstGeom prst="rect">
              <a:avLst/>
            </a:prstGeom>
            <a:solidFill>
              <a:srgbClr val="1F85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Rectangle 151">
              <a:extLst>
                <a:ext uri="{FF2B5EF4-FFF2-40B4-BE49-F238E27FC236}">
                  <a16:creationId xmlns:a16="http://schemas.microsoft.com/office/drawing/2014/main" xmlns="" id="{1F673119-3D76-46C4-B4F2-B4FF59EE2F16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683625" y="6021388"/>
              <a:ext cx="14288" cy="14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152">
              <a:extLst>
                <a:ext uri="{FF2B5EF4-FFF2-40B4-BE49-F238E27FC236}">
                  <a16:creationId xmlns:a16="http://schemas.microsoft.com/office/drawing/2014/main" xmlns="" id="{2D65B1C3-26E1-4C27-9EE9-A5B168901F36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537575" y="5980113"/>
              <a:ext cx="179388" cy="14288"/>
            </a:xfrm>
            <a:custGeom>
              <a:avLst/>
              <a:gdLst>
                <a:gd name="T0" fmla="*/ 12 w 113"/>
                <a:gd name="T1" fmla="*/ 0 h 9"/>
                <a:gd name="T2" fmla="*/ 0 w 113"/>
                <a:gd name="T3" fmla="*/ 0 h 9"/>
                <a:gd name="T4" fmla="*/ 0 w 113"/>
                <a:gd name="T5" fmla="*/ 9 h 9"/>
                <a:gd name="T6" fmla="*/ 12 w 113"/>
                <a:gd name="T7" fmla="*/ 9 h 9"/>
                <a:gd name="T8" fmla="*/ 12 w 113"/>
                <a:gd name="T9" fmla="*/ 0 h 9"/>
                <a:gd name="T10" fmla="*/ 38 w 113"/>
                <a:gd name="T11" fmla="*/ 0 h 9"/>
                <a:gd name="T12" fmla="*/ 21 w 113"/>
                <a:gd name="T13" fmla="*/ 0 h 9"/>
                <a:gd name="T14" fmla="*/ 21 w 113"/>
                <a:gd name="T15" fmla="*/ 9 h 9"/>
                <a:gd name="T16" fmla="*/ 38 w 113"/>
                <a:gd name="T17" fmla="*/ 9 h 9"/>
                <a:gd name="T18" fmla="*/ 38 w 113"/>
                <a:gd name="T19" fmla="*/ 0 h 9"/>
                <a:gd name="T20" fmla="*/ 65 w 113"/>
                <a:gd name="T21" fmla="*/ 0 h 9"/>
                <a:gd name="T22" fmla="*/ 47 w 113"/>
                <a:gd name="T23" fmla="*/ 0 h 9"/>
                <a:gd name="T24" fmla="*/ 47 w 113"/>
                <a:gd name="T25" fmla="*/ 9 h 9"/>
                <a:gd name="T26" fmla="*/ 65 w 113"/>
                <a:gd name="T27" fmla="*/ 9 h 9"/>
                <a:gd name="T28" fmla="*/ 65 w 113"/>
                <a:gd name="T29" fmla="*/ 0 h 9"/>
                <a:gd name="T30" fmla="*/ 92 w 113"/>
                <a:gd name="T31" fmla="*/ 0 h 9"/>
                <a:gd name="T32" fmla="*/ 74 w 113"/>
                <a:gd name="T33" fmla="*/ 0 h 9"/>
                <a:gd name="T34" fmla="*/ 74 w 113"/>
                <a:gd name="T35" fmla="*/ 9 h 9"/>
                <a:gd name="T36" fmla="*/ 92 w 113"/>
                <a:gd name="T37" fmla="*/ 9 h 9"/>
                <a:gd name="T38" fmla="*/ 92 w 113"/>
                <a:gd name="T39" fmla="*/ 0 h 9"/>
                <a:gd name="T40" fmla="*/ 113 w 113"/>
                <a:gd name="T41" fmla="*/ 0 h 9"/>
                <a:gd name="T42" fmla="*/ 101 w 113"/>
                <a:gd name="T43" fmla="*/ 0 h 9"/>
                <a:gd name="T44" fmla="*/ 101 w 113"/>
                <a:gd name="T45" fmla="*/ 9 h 9"/>
                <a:gd name="T46" fmla="*/ 113 w 113"/>
                <a:gd name="T47" fmla="*/ 9 h 9"/>
                <a:gd name="T48" fmla="*/ 113 w 113"/>
                <a:gd name="T4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3" h="9">
                  <a:moveTo>
                    <a:pt x="12" y="0"/>
                  </a:moveTo>
                  <a:lnTo>
                    <a:pt x="0" y="0"/>
                  </a:lnTo>
                  <a:lnTo>
                    <a:pt x="0" y="9"/>
                  </a:lnTo>
                  <a:lnTo>
                    <a:pt x="12" y="9"/>
                  </a:lnTo>
                  <a:lnTo>
                    <a:pt x="12" y="0"/>
                  </a:lnTo>
                  <a:close/>
                  <a:moveTo>
                    <a:pt x="38" y="0"/>
                  </a:moveTo>
                  <a:lnTo>
                    <a:pt x="21" y="0"/>
                  </a:lnTo>
                  <a:lnTo>
                    <a:pt x="21" y="9"/>
                  </a:lnTo>
                  <a:lnTo>
                    <a:pt x="38" y="9"/>
                  </a:lnTo>
                  <a:lnTo>
                    <a:pt x="38" y="0"/>
                  </a:lnTo>
                  <a:close/>
                  <a:moveTo>
                    <a:pt x="65" y="0"/>
                  </a:moveTo>
                  <a:lnTo>
                    <a:pt x="47" y="0"/>
                  </a:lnTo>
                  <a:lnTo>
                    <a:pt x="47" y="9"/>
                  </a:lnTo>
                  <a:lnTo>
                    <a:pt x="65" y="9"/>
                  </a:lnTo>
                  <a:lnTo>
                    <a:pt x="65" y="0"/>
                  </a:lnTo>
                  <a:close/>
                  <a:moveTo>
                    <a:pt x="92" y="0"/>
                  </a:moveTo>
                  <a:lnTo>
                    <a:pt x="74" y="0"/>
                  </a:lnTo>
                  <a:lnTo>
                    <a:pt x="74" y="9"/>
                  </a:lnTo>
                  <a:lnTo>
                    <a:pt x="92" y="9"/>
                  </a:lnTo>
                  <a:lnTo>
                    <a:pt x="92" y="0"/>
                  </a:lnTo>
                  <a:close/>
                  <a:moveTo>
                    <a:pt x="113" y="0"/>
                  </a:moveTo>
                  <a:lnTo>
                    <a:pt x="101" y="0"/>
                  </a:lnTo>
                  <a:lnTo>
                    <a:pt x="101" y="9"/>
                  </a:lnTo>
                  <a:lnTo>
                    <a:pt x="113" y="9"/>
                  </a:lnTo>
                  <a:lnTo>
                    <a:pt x="113" y="0"/>
                  </a:lnTo>
                  <a:close/>
                </a:path>
              </a:pathLst>
            </a:custGeom>
            <a:solidFill>
              <a:srgbClr val="2087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153">
              <a:extLst>
                <a:ext uri="{FF2B5EF4-FFF2-40B4-BE49-F238E27FC236}">
                  <a16:creationId xmlns:a16="http://schemas.microsoft.com/office/drawing/2014/main" xmlns="" id="{CEC5B944-B780-4C7B-A5E5-A4D9C80BC130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537575" y="5980113"/>
              <a:ext cx="179388" cy="14288"/>
            </a:xfrm>
            <a:custGeom>
              <a:avLst/>
              <a:gdLst>
                <a:gd name="T0" fmla="*/ 12 w 113"/>
                <a:gd name="T1" fmla="*/ 0 h 9"/>
                <a:gd name="T2" fmla="*/ 0 w 113"/>
                <a:gd name="T3" fmla="*/ 0 h 9"/>
                <a:gd name="T4" fmla="*/ 0 w 113"/>
                <a:gd name="T5" fmla="*/ 9 h 9"/>
                <a:gd name="T6" fmla="*/ 12 w 113"/>
                <a:gd name="T7" fmla="*/ 9 h 9"/>
                <a:gd name="T8" fmla="*/ 12 w 113"/>
                <a:gd name="T9" fmla="*/ 0 h 9"/>
                <a:gd name="T10" fmla="*/ 38 w 113"/>
                <a:gd name="T11" fmla="*/ 0 h 9"/>
                <a:gd name="T12" fmla="*/ 21 w 113"/>
                <a:gd name="T13" fmla="*/ 0 h 9"/>
                <a:gd name="T14" fmla="*/ 21 w 113"/>
                <a:gd name="T15" fmla="*/ 9 h 9"/>
                <a:gd name="T16" fmla="*/ 38 w 113"/>
                <a:gd name="T17" fmla="*/ 9 h 9"/>
                <a:gd name="T18" fmla="*/ 38 w 113"/>
                <a:gd name="T19" fmla="*/ 0 h 9"/>
                <a:gd name="T20" fmla="*/ 65 w 113"/>
                <a:gd name="T21" fmla="*/ 0 h 9"/>
                <a:gd name="T22" fmla="*/ 47 w 113"/>
                <a:gd name="T23" fmla="*/ 0 h 9"/>
                <a:gd name="T24" fmla="*/ 47 w 113"/>
                <a:gd name="T25" fmla="*/ 9 h 9"/>
                <a:gd name="T26" fmla="*/ 65 w 113"/>
                <a:gd name="T27" fmla="*/ 9 h 9"/>
                <a:gd name="T28" fmla="*/ 65 w 113"/>
                <a:gd name="T29" fmla="*/ 0 h 9"/>
                <a:gd name="T30" fmla="*/ 92 w 113"/>
                <a:gd name="T31" fmla="*/ 0 h 9"/>
                <a:gd name="T32" fmla="*/ 74 w 113"/>
                <a:gd name="T33" fmla="*/ 0 h 9"/>
                <a:gd name="T34" fmla="*/ 74 w 113"/>
                <a:gd name="T35" fmla="*/ 9 h 9"/>
                <a:gd name="T36" fmla="*/ 92 w 113"/>
                <a:gd name="T37" fmla="*/ 9 h 9"/>
                <a:gd name="T38" fmla="*/ 92 w 113"/>
                <a:gd name="T39" fmla="*/ 0 h 9"/>
                <a:gd name="T40" fmla="*/ 113 w 113"/>
                <a:gd name="T41" fmla="*/ 0 h 9"/>
                <a:gd name="T42" fmla="*/ 101 w 113"/>
                <a:gd name="T43" fmla="*/ 0 h 9"/>
                <a:gd name="T44" fmla="*/ 101 w 113"/>
                <a:gd name="T45" fmla="*/ 9 h 9"/>
                <a:gd name="T46" fmla="*/ 113 w 113"/>
                <a:gd name="T47" fmla="*/ 9 h 9"/>
                <a:gd name="T48" fmla="*/ 113 w 113"/>
                <a:gd name="T4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3" h="9">
                  <a:moveTo>
                    <a:pt x="12" y="0"/>
                  </a:moveTo>
                  <a:lnTo>
                    <a:pt x="0" y="0"/>
                  </a:lnTo>
                  <a:lnTo>
                    <a:pt x="0" y="9"/>
                  </a:lnTo>
                  <a:lnTo>
                    <a:pt x="12" y="9"/>
                  </a:lnTo>
                  <a:lnTo>
                    <a:pt x="12" y="0"/>
                  </a:lnTo>
                  <a:moveTo>
                    <a:pt x="38" y="0"/>
                  </a:moveTo>
                  <a:lnTo>
                    <a:pt x="21" y="0"/>
                  </a:lnTo>
                  <a:lnTo>
                    <a:pt x="21" y="9"/>
                  </a:lnTo>
                  <a:lnTo>
                    <a:pt x="38" y="9"/>
                  </a:lnTo>
                  <a:lnTo>
                    <a:pt x="38" y="0"/>
                  </a:lnTo>
                  <a:moveTo>
                    <a:pt x="65" y="0"/>
                  </a:moveTo>
                  <a:lnTo>
                    <a:pt x="47" y="0"/>
                  </a:lnTo>
                  <a:lnTo>
                    <a:pt x="47" y="9"/>
                  </a:lnTo>
                  <a:lnTo>
                    <a:pt x="65" y="9"/>
                  </a:lnTo>
                  <a:lnTo>
                    <a:pt x="65" y="0"/>
                  </a:lnTo>
                  <a:moveTo>
                    <a:pt x="92" y="0"/>
                  </a:moveTo>
                  <a:lnTo>
                    <a:pt x="74" y="0"/>
                  </a:lnTo>
                  <a:lnTo>
                    <a:pt x="74" y="9"/>
                  </a:lnTo>
                  <a:lnTo>
                    <a:pt x="92" y="9"/>
                  </a:lnTo>
                  <a:lnTo>
                    <a:pt x="92" y="0"/>
                  </a:lnTo>
                  <a:moveTo>
                    <a:pt x="113" y="0"/>
                  </a:moveTo>
                  <a:lnTo>
                    <a:pt x="101" y="0"/>
                  </a:lnTo>
                  <a:lnTo>
                    <a:pt x="101" y="9"/>
                  </a:lnTo>
                  <a:lnTo>
                    <a:pt x="113" y="9"/>
                  </a:lnTo>
                  <a:lnTo>
                    <a:pt x="11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Rectangle 154">
              <a:extLst>
                <a:ext uri="{FF2B5EF4-FFF2-40B4-BE49-F238E27FC236}">
                  <a16:creationId xmlns:a16="http://schemas.microsoft.com/office/drawing/2014/main" xmlns="" id="{CB7F5C85-78A0-4582-BBDD-B9432EC51F52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640762" y="5980113"/>
              <a:ext cx="14288" cy="14288"/>
            </a:xfrm>
            <a:prstGeom prst="rect">
              <a:avLst/>
            </a:prstGeom>
            <a:solidFill>
              <a:srgbClr val="1F85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Rectangle 155">
              <a:extLst>
                <a:ext uri="{FF2B5EF4-FFF2-40B4-BE49-F238E27FC236}">
                  <a16:creationId xmlns:a16="http://schemas.microsoft.com/office/drawing/2014/main" xmlns="" id="{6CEC46C9-026A-40BE-B315-7481BE0088FC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640762" y="5980113"/>
              <a:ext cx="14288" cy="14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Rectangle 156">
              <a:extLst>
                <a:ext uri="{FF2B5EF4-FFF2-40B4-BE49-F238E27FC236}">
                  <a16:creationId xmlns:a16="http://schemas.microsoft.com/office/drawing/2014/main" xmlns="" id="{1F22B418-9B88-4520-984B-6EE1A09C2854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597900" y="5980113"/>
              <a:ext cx="14288" cy="14288"/>
            </a:xfrm>
            <a:prstGeom prst="rect">
              <a:avLst/>
            </a:prstGeom>
            <a:solidFill>
              <a:srgbClr val="1F85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Rectangle 157">
              <a:extLst>
                <a:ext uri="{FF2B5EF4-FFF2-40B4-BE49-F238E27FC236}">
                  <a16:creationId xmlns:a16="http://schemas.microsoft.com/office/drawing/2014/main" xmlns="" id="{2F95CF4A-48CE-4388-8413-8DDECE33BB26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597900" y="5980113"/>
              <a:ext cx="14288" cy="14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Rectangle 158">
              <a:extLst>
                <a:ext uri="{FF2B5EF4-FFF2-40B4-BE49-F238E27FC236}">
                  <a16:creationId xmlns:a16="http://schemas.microsoft.com/office/drawing/2014/main" xmlns="" id="{E3AF50A4-2D5F-4749-81CE-8E6F097E0693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556625" y="5980113"/>
              <a:ext cx="14288" cy="14288"/>
            </a:xfrm>
            <a:prstGeom prst="rect">
              <a:avLst/>
            </a:prstGeom>
            <a:solidFill>
              <a:srgbClr val="1F85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Rectangle 159">
              <a:extLst>
                <a:ext uri="{FF2B5EF4-FFF2-40B4-BE49-F238E27FC236}">
                  <a16:creationId xmlns:a16="http://schemas.microsoft.com/office/drawing/2014/main" xmlns="" id="{EECFC066-AD7B-4CB3-9FD4-2635948B83C2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556625" y="5980113"/>
              <a:ext cx="14288" cy="14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Rectangle 160">
              <a:extLst>
                <a:ext uri="{FF2B5EF4-FFF2-40B4-BE49-F238E27FC236}">
                  <a16:creationId xmlns:a16="http://schemas.microsoft.com/office/drawing/2014/main" xmlns="" id="{CDB9ABDD-A09E-4949-A4DA-041159AE01DD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683625" y="5980113"/>
              <a:ext cx="14288" cy="14288"/>
            </a:xfrm>
            <a:prstGeom prst="rect">
              <a:avLst/>
            </a:prstGeom>
            <a:solidFill>
              <a:srgbClr val="1F85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Rectangle 161">
              <a:extLst>
                <a:ext uri="{FF2B5EF4-FFF2-40B4-BE49-F238E27FC236}">
                  <a16:creationId xmlns:a16="http://schemas.microsoft.com/office/drawing/2014/main" xmlns="" id="{1115D9F3-AA40-4DC8-8513-4C928C301477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683625" y="5980113"/>
              <a:ext cx="14288" cy="14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162">
              <a:extLst>
                <a:ext uri="{FF2B5EF4-FFF2-40B4-BE49-F238E27FC236}">
                  <a16:creationId xmlns:a16="http://schemas.microsoft.com/office/drawing/2014/main" xmlns="" id="{884D99A8-61BB-444B-83E8-398829900376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537575" y="6142038"/>
              <a:ext cx="179388" cy="15875"/>
            </a:xfrm>
            <a:custGeom>
              <a:avLst/>
              <a:gdLst>
                <a:gd name="T0" fmla="*/ 12 w 113"/>
                <a:gd name="T1" fmla="*/ 0 h 10"/>
                <a:gd name="T2" fmla="*/ 0 w 113"/>
                <a:gd name="T3" fmla="*/ 0 h 10"/>
                <a:gd name="T4" fmla="*/ 0 w 113"/>
                <a:gd name="T5" fmla="*/ 10 h 10"/>
                <a:gd name="T6" fmla="*/ 12 w 113"/>
                <a:gd name="T7" fmla="*/ 10 h 10"/>
                <a:gd name="T8" fmla="*/ 12 w 113"/>
                <a:gd name="T9" fmla="*/ 0 h 10"/>
                <a:gd name="T10" fmla="*/ 38 w 113"/>
                <a:gd name="T11" fmla="*/ 0 h 10"/>
                <a:gd name="T12" fmla="*/ 21 w 113"/>
                <a:gd name="T13" fmla="*/ 0 h 10"/>
                <a:gd name="T14" fmla="*/ 21 w 113"/>
                <a:gd name="T15" fmla="*/ 10 h 10"/>
                <a:gd name="T16" fmla="*/ 38 w 113"/>
                <a:gd name="T17" fmla="*/ 10 h 10"/>
                <a:gd name="T18" fmla="*/ 38 w 113"/>
                <a:gd name="T19" fmla="*/ 0 h 10"/>
                <a:gd name="T20" fmla="*/ 65 w 113"/>
                <a:gd name="T21" fmla="*/ 0 h 10"/>
                <a:gd name="T22" fmla="*/ 47 w 113"/>
                <a:gd name="T23" fmla="*/ 0 h 10"/>
                <a:gd name="T24" fmla="*/ 47 w 113"/>
                <a:gd name="T25" fmla="*/ 10 h 10"/>
                <a:gd name="T26" fmla="*/ 65 w 113"/>
                <a:gd name="T27" fmla="*/ 10 h 10"/>
                <a:gd name="T28" fmla="*/ 65 w 113"/>
                <a:gd name="T29" fmla="*/ 0 h 10"/>
                <a:gd name="T30" fmla="*/ 92 w 113"/>
                <a:gd name="T31" fmla="*/ 0 h 10"/>
                <a:gd name="T32" fmla="*/ 74 w 113"/>
                <a:gd name="T33" fmla="*/ 0 h 10"/>
                <a:gd name="T34" fmla="*/ 74 w 113"/>
                <a:gd name="T35" fmla="*/ 10 h 10"/>
                <a:gd name="T36" fmla="*/ 92 w 113"/>
                <a:gd name="T37" fmla="*/ 10 h 10"/>
                <a:gd name="T38" fmla="*/ 92 w 113"/>
                <a:gd name="T39" fmla="*/ 0 h 10"/>
                <a:gd name="T40" fmla="*/ 113 w 113"/>
                <a:gd name="T41" fmla="*/ 0 h 10"/>
                <a:gd name="T42" fmla="*/ 101 w 113"/>
                <a:gd name="T43" fmla="*/ 0 h 10"/>
                <a:gd name="T44" fmla="*/ 101 w 113"/>
                <a:gd name="T45" fmla="*/ 10 h 10"/>
                <a:gd name="T46" fmla="*/ 113 w 113"/>
                <a:gd name="T47" fmla="*/ 10 h 10"/>
                <a:gd name="T48" fmla="*/ 113 w 113"/>
                <a:gd name="T4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3" h="10">
                  <a:moveTo>
                    <a:pt x="12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12" y="10"/>
                  </a:lnTo>
                  <a:lnTo>
                    <a:pt x="12" y="0"/>
                  </a:lnTo>
                  <a:close/>
                  <a:moveTo>
                    <a:pt x="38" y="0"/>
                  </a:moveTo>
                  <a:lnTo>
                    <a:pt x="21" y="0"/>
                  </a:lnTo>
                  <a:lnTo>
                    <a:pt x="21" y="10"/>
                  </a:lnTo>
                  <a:lnTo>
                    <a:pt x="38" y="10"/>
                  </a:lnTo>
                  <a:lnTo>
                    <a:pt x="38" y="0"/>
                  </a:lnTo>
                  <a:close/>
                  <a:moveTo>
                    <a:pt x="65" y="0"/>
                  </a:moveTo>
                  <a:lnTo>
                    <a:pt x="47" y="0"/>
                  </a:lnTo>
                  <a:lnTo>
                    <a:pt x="47" y="10"/>
                  </a:lnTo>
                  <a:lnTo>
                    <a:pt x="65" y="10"/>
                  </a:lnTo>
                  <a:lnTo>
                    <a:pt x="65" y="0"/>
                  </a:lnTo>
                  <a:close/>
                  <a:moveTo>
                    <a:pt x="92" y="0"/>
                  </a:moveTo>
                  <a:lnTo>
                    <a:pt x="74" y="0"/>
                  </a:lnTo>
                  <a:lnTo>
                    <a:pt x="74" y="10"/>
                  </a:lnTo>
                  <a:lnTo>
                    <a:pt x="92" y="10"/>
                  </a:lnTo>
                  <a:lnTo>
                    <a:pt x="92" y="0"/>
                  </a:lnTo>
                  <a:close/>
                  <a:moveTo>
                    <a:pt x="113" y="0"/>
                  </a:moveTo>
                  <a:lnTo>
                    <a:pt x="101" y="0"/>
                  </a:lnTo>
                  <a:lnTo>
                    <a:pt x="101" y="10"/>
                  </a:lnTo>
                  <a:lnTo>
                    <a:pt x="113" y="10"/>
                  </a:lnTo>
                  <a:lnTo>
                    <a:pt x="113" y="0"/>
                  </a:lnTo>
                  <a:close/>
                </a:path>
              </a:pathLst>
            </a:custGeom>
            <a:solidFill>
              <a:srgbClr val="2087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163">
              <a:extLst>
                <a:ext uri="{FF2B5EF4-FFF2-40B4-BE49-F238E27FC236}">
                  <a16:creationId xmlns:a16="http://schemas.microsoft.com/office/drawing/2014/main" xmlns="" id="{2ADA99D8-F46E-4C35-8EA0-F2F0680904C6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537575" y="6142038"/>
              <a:ext cx="179388" cy="15875"/>
            </a:xfrm>
            <a:custGeom>
              <a:avLst/>
              <a:gdLst>
                <a:gd name="T0" fmla="*/ 12 w 113"/>
                <a:gd name="T1" fmla="*/ 0 h 10"/>
                <a:gd name="T2" fmla="*/ 0 w 113"/>
                <a:gd name="T3" fmla="*/ 0 h 10"/>
                <a:gd name="T4" fmla="*/ 0 w 113"/>
                <a:gd name="T5" fmla="*/ 10 h 10"/>
                <a:gd name="T6" fmla="*/ 12 w 113"/>
                <a:gd name="T7" fmla="*/ 10 h 10"/>
                <a:gd name="T8" fmla="*/ 12 w 113"/>
                <a:gd name="T9" fmla="*/ 0 h 10"/>
                <a:gd name="T10" fmla="*/ 38 w 113"/>
                <a:gd name="T11" fmla="*/ 0 h 10"/>
                <a:gd name="T12" fmla="*/ 21 w 113"/>
                <a:gd name="T13" fmla="*/ 0 h 10"/>
                <a:gd name="T14" fmla="*/ 21 w 113"/>
                <a:gd name="T15" fmla="*/ 10 h 10"/>
                <a:gd name="T16" fmla="*/ 38 w 113"/>
                <a:gd name="T17" fmla="*/ 10 h 10"/>
                <a:gd name="T18" fmla="*/ 38 w 113"/>
                <a:gd name="T19" fmla="*/ 0 h 10"/>
                <a:gd name="T20" fmla="*/ 65 w 113"/>
                <a:gd name="T21" fmla="*/ 0 h 10"/>
                <a:gd name="T22" fmla="*/ 47 w 113"/>
                <a:gd name="T23" fmla="*/ 0 h 10"/>
                <a:gd name="T24" fmla="*/ 47 w 113"/>
                <a:gd name="T25" fmla="*/ 10 h 10"/>
                <a:gd name="T26" fmla="*/ 65 w 113"/>
                <a:gd name="T27" fmla="*/ 10 h 10"/>
                <a:gd name="T28" fmla="*/ 65 w 113"/>
                <a:gd name="T29" fmla="*/ 0 h 10"/>
                <a:gd name="T30" fmla="*/ 92 w 113"/>
                <a:gd name="T31" fmla="*/ 0 h 10"/>
                <a:gd name="T32" fmla="*/ 74 w 113"/>
                <a:gd name="T33" fmla="*/ 0 h 10"/>
                <a:gd name="T34" fmla="*/ 74 w 113"/>
                <a:gd name="T35" fmla="*/ 10 h 10"/>
                <a:gd name="T36" fmla="*/ 92 w 113"/>
                <a:gd name="T37" fmla="*/ 10 h 10"/>
                <a:gd name="T38" fmla="*/ 92 w 113"/>
                <a:gd name="T39" fmla="*/ 0 h 10"/>
                <a:gd name="T40" fmla="*/ 113 w 113"/>
                <a:gd name="T41" fmla="*/ 0 h 10"/>
                <a:gd name="T42" fmla="*/ 101 w 113"/>
                <a:gd name="T43" fmla="*/ 0 h 10"/>
                <a:gd name="T44" fmla="*/ 101 w 113"/>
                <a:gd name="T45" fmla="*/ 10 h 10"/>
                <a:gd name="T46" fmla="*/ 113 w 113"/>
                <a:gd name="T47" fmla="*/ 10 h 10"/>
                <a:gd name="T48" fmla="*/ 113 w 113"/>
                <a:gd name="T4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3" h="10">
                  <a:moveTo>
                    <a:pt x="12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12" y="10"/>
                  </a:lnTo>
                  <a:lnTo>
                    <a:pt x="12" y="0"/>
                  </a:lnTo>
                  <a:moveTo>
                    <a:pt x="38" y="0"/>
                  </a:moveTo>
                  <a:lnTo>
                    <a:pt x="21" y="0"/>
                  </a:lnTo>
                  <a:lnTo>
                    <a:pt x="21" y="10"/>
                  </a:lnTo>
                  <a:lnTo>
                    <a:pt x="38" y="10"/>
                  </a:lnTo>
                  <a:lnTo>
                    <a:pt x="38" y="0"/>
                  </a:lnTo>
                  <a:moveTo>
                    <a:pt x="65" y="0"/>
                  </a:moveTo>
                  <a:lnTo>
                    <a:pt x="47" y="0"/>
                  </a:lnTo>
                  <a:lnTo>
                    <a:pt x="47" y="10"/>
                  </a:lnTo>
                  <a:lnTo>
                    <a:pt x="65" y="10"/>
                  </a:lnTo>
                  <a:lnTo>
                    <a:pt x="65" y="0"/>
                  </a:lnTo>
                  <a:moveTo>
                    <a:pt x="92" y="0"/>
                  </a:moveTo>
                  <a:lnTo>
                    <a:pt x="74" y="0"/>
                  </a:lnTo>
                  <a:lnTo>
                    <a:pt x="74" y="10"/>
                  </a:lnTo>
                  <a:lnTo>
                    <a:pt x="92" y="10"/>
                  </a:lnTo>
                  <a:lnTo>
                    <a:pt x="92" y="0"/>
                  </a:lnTo>
                  <a:moveTo>
                    <a:pt x="113" y="0"/>
                  </a:moveTo>
                  <a:lnTo>
                    <a:pt x="101" y="0"/>
                  </a:lnTo>
                  <a:lnTo>
                    <a:pt x="101" y="10"/>
                  </a:lnTo>
                  <a:lnTo>
                    <a:pt x="113" y="10"/>
                  </a:lnTo>
                  <a:lnTo>
                    <a:pt x="11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Rectangle 164">
              <a:extLst>
                <a:ext uri="{FF2B5EF4-FFF2-40B4-BE49-F238E27FC236}">
                  <a16:creationId xmlns:a16="http://schemas.microsoft.com/office/drawing/2014/main" xmlns="" id="{226D0279-4211-4F08-B644-70E07535F269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640762" y="6142038"/>
              <a:ext cx="14288" cy="15875"/>
            </a:xfrm>
            <a:prstGeom prst="rect">
              <a:avLst/>
            </a:prstGeom>
            <a:solidFill>
              <a:srgbClr val="1F85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Rectangle 165">
              <a:extLst>
                <a:ext uri="{FF2B5EF4-FFF2-40B4-BE49-F238E27FC236}">
                  <a16:creationId xmlns:a16="http://schemas.microsoft.com/office/drawing/2014/main" xmlns="" id="{C9E709AF-7900-44E2-B8B1-EBE15B63B312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640762" y="6142038"/>
              <a:ext cx="14288" cy="15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Rectangle 166">
              <a:extLst>
                <a:ext uri="{FF2B5EF4-FFF2-40B4-BE49-F238E27FC236}">
                  <a16:creationId xmlns:a16="http://schemas.microsoft.com/office/drawing/2014/main" xmlns="" id="{39452C31-BB32-4F2B-BFF4-DD660225CA7E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597900" y="6142038"/>
              <a:ext cx="14288" cy="15875"/>
            </a:xfrm>
            <a:prstGeom prst="rect">
              <a:avLst/>
            </a:prstGeom>
            <a:solidFill>
              <a:srgbClr val="1F85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Rectangle 167">
              <a:extLst>
                <a:ext uri="{FF2B5EF4-FFF2-40B4-BE49-F238E27FC236}">
                  <a16:creationId xmlns:a16="http://schemas.microsoft.com/office/drawing/2014/main" xmlns="" id="{BC58C379-1657-4640-A93F-877FA601D270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597900" y="6142038"/>
              <a:ext cx="14288" cy="15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Rectangle 168">
              <a:extLst>
                <a:ext uri="{FF2B5EF4-FFF2-40B4-BE49-F238E27FC236}">
                  <a16:creationId xmlns:a16="http://schemas.microsoft.com/office/drawing/2014/main" xmlns="" id="{70F43963-E228-417C-8809-4D8020E7AFAB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556625" y="6142038"/>
              <a:ext cx="14288" cy="15875"/>
            </a:xfrm>
            <a:prstGeom prst="rect">
              <a:avLst/>
            </a:prstGeom>
            <a:solidFill>
              <a:srgbClr val="1F85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Rectangle 169">
              <a:extLst>
                <a:ext uri="{FF2B5EF4-FFF2-40B4-BE49-F238E27FC236}">
                  <a16:creationId xmlns:a16="http://schemas.microsoft.com/office/drawing/2014/main" xmlns="" id="{CF0345D3-B671-4EDC-8E94-867E19F66396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556625" y="6142038"/>
              <a:ext cx="14288" cy="15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Rectangle 170">
              <a:extLst>
                <a:ext uri="{FF2B5EF4-FFF2-40B4-BE49-F238E27FC236}">
                  <a16:creationId xmlns:a16="http://schemas.microsoft.com/office/drawing/2014/main" xmlns="" id="{29A25F75-11FE-4488-AC2F-4B72D33BBFEB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683625" y="6142038"/>
              <a:ext cx="14288" cy="15875"/>
            </a:xfrm>
            <a:prstGeom prst="rect">
              <a:avLst/>
            </a:prstGeom>
            <a:solidFill>
              <a:srgbClr val="1F85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Rectangle 171">
              <a:extLst>
                <a:ext uri="{FF2B5EF4-FFF2-40B4-BE49-F238E27FC236}">
                  <a16:creationId xmlns:a16="http://schemas.microsoft.com/office/drawing/2014/main" xmlns="" id="{616A43D4-683D-47F2-8C70-AE439A374782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683625" y="6142038"/>
              <a:ext cx="14288" cy="15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172">
              <a:extLst>
                <a:ext uri="{FF2B5EF4-FFF2-40B4-BE49-F238E27FC236}">
                  <a16:creationId xmlns:a16="http://schemas.microsoft.com/office/drawing/2014/main" xmlns="" id="{8FF01DF1-E7FD-4BA6-AC3C-34DD9F8F6C4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537575" y="6305551"/>
              <a:ext cx="179388" cy="14288"/>
            </a:xfrm>
            <a:custGeom>
              <a:avLst/>
              <a:gdLst>
                <a:gd name="T0" fmla="*/ 12 w 113"/>
                <a:gd name="T1" fmla="*/ 0 h 9"/>
                <a:gd name="T2" fmla="*/ 0 w 113"/>
                <a:gd name="T3" fmla="*/ 0 h 9"/>
                <a:gd name="T4" fmla="*/ 0 w 113"/>
                <a:gd name="T5" fmla="*/ 9 h 9"/>
                <a:gd name="T6" fmla="*/ 12 w 113"/>
                <a:gd name="T7" fmla="*/ 9 h 9"/>
                <a:gd name="T8" fmla="*/ 12 w 113"/>
                <a:gd name="T9" fmla="*/ 0 h 9"/>
                <a:gd name="T10" fmla="*/ 38 w 113"/>
                <a:gd name="T11" fmla="*/ 0 h 9"/>
                <a:gd name="T12" fmla="*/ 21 w 113"/>
                <a:gd name="T13" fmla="*/ 0 h 9"/>
                <a:gd name="T14" fmla="*/ 21 w 113"/>
                <a:gd name="T15" fmla="*/ 9 h 9"/>
                <a:gd name="T16" fmla="*/ 38 w 113"/>
                <a:gd name="T17" fmla="*/ 9 h 9"/>
                <a:gd name="T18" fmla="*/ 38 w 113"/>
                <a:gd name="T19" fmla="*/ 0 h 9"/>
                <a:gd name="T20" fmla="*/ 65 w 113"/>
                <a:gd name="T21" fmla="*/ 0 h 9"/>
                <a:gd name="T22" fmla="*/ 47 w 113"/>
                <a:gd name="T23" fmla="*/ 0 h 9"/>
                <a:gd name="T24" fmla="*/ 47 w 113"/>
                <a:gd name="T25" fmla="*/ 9 h 9"/>
                <a:gd name="T26" fmla="*/ 65 w 113"/>
                <a:gd name="T27" fmla="*/ 9 h 9"/>
                <a:gd name="T28" fmla="*/ 65 w 113"/>
                <a:gd name="T29" fmla="*/ 0 h 9"/>
                <a:gd name="T30" fmla="*/ 92 w 113"/>
                <a:gd name="T31" fmla="*/ 0 h 9"/>
                <a:gd name="T32" fmla="*/ 74 w 113"/>
                <a:gd name="T33" fmla="*/ 0 h 9"/>
                <a:gd name="T34" fmla="*/ 74 w 113"/>
                <a:gd name="T35" fmla="*/ 9 h 9"/>
                <a:gd name="T36" fmla="*/ 92 w 113"/>
                <a:gd name="T37" fmla="*/ 9 h 9"/>
                <a:gd name="T38" fmla="*/ 92 w 113"/>
                <a:gd name="T39" fmla="*/ 0 h 9"/>
                <a:gd name="T40" fmla="*/ 113 w 113"/>
                <a:gd name="T41" fmla="*/ 0 h 9"/>
                <a:gd name="T42" fmla="*/ 101 w 113"/>
                <a:gd name="T43" fmla="*/ 0 h 9"/>
                <a:gd name="T44" fmla="*/ 101 w 113"/>
                <a:gd name="T45" fmla="*/ 9 h 9"/>
                <a:gd name="T46" fmla="*/ 113 w 113"/>
                <a:gd name="T47" fmla="*/ 9 h 9"/>
                <a:gd name="T48" fmla="*/ 113 w 113"/>
                <a:gd name="T4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3" h="9">
                  <a:moveTo>
                    <a:pt x="12" y="0"/>
                  </a:moveTo>
                  <a:lnTo>
                    <a:pt x="0" y="0"/>
                  </a:lnTo>
                  <a:lnTo>
                    <a:pt x="0" y="9"/>
                  </a:lnTo>
                  <a:lnTo>
                    <a:pt x="12" y="9"/>
                  </a:lnTo>
                  <a:lnTo>
                    <a:pt x="12" y="0"/>
                  </a:lnTo>
                  <a:close/>
                  <a:moveTo>
                    <a:pt x="38" y="0"/>
                  </a:moveTo>
                  <a:lnTo>
                    <a:pt x="21" y="0"/>
                  </a:lnTo>
                  <a:lnTo>
                    <a:pt x="21" y="9"/>
                  </a:lnTo>
                  <a:lnTo>
                    <a:pt x="38" y="9"/>
                  </a:lnTo>
                  <a:lnTo>
                    <a:pt x="38" y="0"/>
                  </a:lnTo>
                  <a:close/>
                  <a:moveTo>
                    <a:pt x="65" y="0"/>
                  </a:moveTo>
                  <a:lnTo>
                    <a:pt x="47" y="0"/>
                  </a:lnTo>
                  <a:lnTo>
                    <a:pt x="47" y="9"/>
                  </a:lnTo>
                  <a:lnTo>
                    <a:pt x="65" y="9"/>
                  </a:lnTo>
                  <a:lnTo>
                    <a:pt x="65" y="0"/>
                  </a:lnTo>
                  <a:close/>
                  <a:moveTo>
                    <a:pt x="92" y="0"/>
                  </a:moveTo>
                  <a:lnTo>
                    <a:pt x="74" y="0"/>
                  </a:lnTo>
                  <a:lnTo>
                    <a:pt x="74" y="9"/>
                  </a:lnTo>
                  <a:lnTo>
                    <a:pt x="92" y="9"/>
                  </a:lnTo>
                  <a:lnTo>
                    <a:pt x="92" y="0"/>
                  </a:lnTo>
                  <a:close/>
                  <a:moveTo>
                    <a:pt x="113" y="0"/>
                  </a:moveTo>
                  <a:lnTo>
                    <a:pt x="101" y="0"/>
                  </a:lnTo>
                  <a:lnTo>
                    <a:pt x="101" y="9"/>
                  </a:lnTo>
                  <a:lnTo>
                    <a:pt x="113" y="9"/>
                  </a:lnTo>
                  <a:lnTo>
                    <a:pt x="113" y="0"/>
                  </a:lnTo>
                  <a:close/>
                </a:path>
              </a:pathLst>
            </a:custGeom>
            <a:solidFill>
              <a:srgbClr val="2087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173">
              <a:extLst>
                <a:ext uri="{FF2B5EF4-FFF2-40B4-BE49-F238E27FC236}">
                  <a16:creationId xmlns:a16="http://schemas.microsoft.com/office/drawing/2014/main" xmlns="" id="{E3D184CC-1091-4F7F-BB9B-7E65EFE176B9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537575" y="6305551"/>
              <a:ext cx="179388" cy="14288"/>
            </a:xfrm>
            <a:custGeom>
              <a:avLst/>
              <a:gdLst>
                <a:gd name="T0" fmla="*/ 12 w 113"/>
                <a:gd name="T1" fmla="*/ 0 h 9"/>
                <a:gd name="T2" fmla="*/ 0 w 113"/>
                <a:gd name="T3" fmla="*/ 0 h 9"/>
                <a:gd name="T4" fmla="*/ 0 w 113"/>
                <a:gd name="T5" fmla="*/ 9 h 9"/>
                <a:gd name="T6" fmla="*/ 12 w 113"/>
                <a:gd name="T7" fmla="*/ 9 h 9"/>
                <a:gd name="T8" fmla="*/ 12 w 113"/>
                <a:gd name="T9" fmla="*/ 0 h 9"/>
                <a:gd name="T10" fmla="*/ 38 w 113"/>
                <a:gd name="T11" fmla="*/ 0 h 9"/>
                <a:gd name="T12" fmla="*/ 21 w 113"/>
                <a:gd name="T13" fmla="*/ 0 h 9"/>
                <a:gd name="T14" fmla="*/ 21 w 113"/>
                <a:gd name="T15" fmla="*/ 9 h 9"/>
                <a:gd name="T16" fmla="*/ 38 w 113"/>
                <a:gd name="T17" fmla="*/ 9 h 9"/>
                <a:gd name="T18" fmla="*/ 38 w 113"/>
                <a:gd name="T19" fmla="*/ 0 h 9"/>
                <a:gd name="T20" fmla="*/ 65 w 113"/>
                <a:gd name="T21" fmla="*/ 0 h 9"/>
                <a:gd name="T22" fmla="*/ 47 w 113"/>
                <a:gd name="T23" fmla="*/ 0 h 9"/>
                <a:gd name="T24" fmla="*/ 47 w 113"/>
                <a:gd name="T25" fmla="*/ 9 h 9"/>
                <a:gd name="T26" fmla="*/ 65 w 113"/>
                <a:gd name="T27" fmla="*/ 9 h 9"/>
                <a:gd name="T28" fmla="*/ 65 w 113"/>
                <a:gd name="T29" fmla="*/ 0 h 9"/>
                <a:gd name="T30" fmla="*/ 92 w 113"/>
                <a:gd name="T31" fmla="*/ 0 h 9"/>
                <a:gd name="T32" fmla="*/ 74 w 113"/>
                <a:gd name="T33" fmla="*/ 0 h 9"/>
                <a:gd name="T34" fmla="*/ 74 w 113"/>
                <a:gd name="T35" fmla="*/ 9 h 9"/>
                <a:gd name="T36" fmla="*/ 92 w 113"/>
                <a:gd name="T37" fmla="*/ 9 h 9"/>
                <a:gd name="T38" fmla="*/ 92 w 113"/>
                <a:gd name="T39" fmla="*/ 0 h 9"/>
                <a:gd name="T40" fmla="*/ 113 w 113"/>
                <a:gd name="T41" fmla="*/ 0 h 9"/>
                <a:gd name="T42" fmla="*/ 101 w 113"/>
                <a:gd name="T43" fmla="*/ 0 h 9"/>
                <a:gd name="T44" fmla="*/ 101 w 113"/>
                <a:gd name="T45" fmla="*/ 9 h 9"/>
                <a:gd name="T46" fmla="*/ 113 w 113"/>
                <a:gd name="T47" fmla="*/ 9 h 9"/>
                <a:gd name="T48" fmla="*/ 113 w 113"/>
                <a:gd name="T4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3" h="9">
                  <a:moveTo>
                    <a:pt x="12" y="0"/>
                  </a:moveTo>
                  <a:lnTo>
                    <a:pt x="0" y="0"/>
                  </a:lnTo>
                  <a:lnTo>
                    <a:pt x="0" y="9"/>
                  </a:lnTo>
                  <a:lnTo>
                    <a:pt x="12" y="9"/>
                  </a:lnTo>
                  <a:lnTo>
                    <a:pt x="12" y="0"/>
                  </a:lnTo>
                  <a:moveTo>
                    <a:pt x="38" y="0"/>
                  </a:moveTo>
                  <a:lnTo>
                    <a:pt x="21" y="0"/>
                  </a:lnTo>
                  <a:lnTo>
                    <a:pt x="21" y="9"/>
                  </a:lnTo>
                  <a:lnTo>
                    <a:pt x="38" y="9"/>
                  </a:lnTo>
                  <a:lnTo>
                    <a:pt x="38" y="0"/>
                  </a:lnTo>
                  <a:moveTo>
                    <a:pt x="65" y="0"/>
                  </a:moveTo>
                  <a:lnTo>
                    <a:pt x="47" y="0"/>
                  </a:lnTo>
                  <a:lnTo>
                    <a:pt x="47" y="9"/>
                  </a:lnTo>
                  <a:lnTo>
                    <a:pt x="65" y="9"/>
                  </a:lnTo>
                  <a:lnTo>
                    <a:pt x="65" y="0"/>
                  </a:lnTo>
                  <a:moveTo>
                    <a:pt x="92" y="0"/>
                  </a:moveTo>
                  <a:lnTo>
                    <a:pt x="74" y="0"/>
                  </a:lnTo>
                  <a:lnTo>
                    <a:pt x="74" y="9"/>
                  </a:lnTo>
                  <a:lnTo>
                    <a:pt x="92" y="9"/>
                  </a:lnTo>
                  <a:lnTo>
                    <a:pt x="92" y="0"/>
                  </a:lnTo>
                  <a:moveTo>
                    <a:pt x="113" y="0"/>
                  </a:moveTo>
                  <a:lnTo>
                    <a:pt x="101" y="0"/>
                  </a:lnTo>
                  <a:lnTo>
                    <a:pt x="101" y="9"/>
                  </a:lnTo>
                  <a:lnTo>
                    <a:pt x="113" y="9"/>
                  </a:lnTo>
                  <a:lnTo>
                    <a:pt x="11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Rectangle 174">
              <a:extLst>
                <a:ext uri="{FF2B5EF4-FFF2-40B4-BE49-F238E27FC236}">
                  <a16:creationId xmlns:a16="http://schemas.microsoft.com/office/drawing/2014/main" xmlns="" id="{9F3E0004-6335-4BC4-9345-AF647758ACB6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640762" y="6305551"/>
              <a:ext cx="14288" cy="14288"/>
            </a:xfrm>
            <a:prstGeom prst="rect">
              <a:avLst/>
            </a:prstGeom>
            <a:solidFill>
              <a:srgbClr val="1F85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Rectangle 175">
              <a:extLst>
                <a:ext uri="{FF2B5EF4-FFF2-40B4-BE49-F238E27FC236}">
                  <a16:creationId xmlns:a16="http://schemas.microsoft.com/office/drawing/2014/main" xmlns="" id="{3E6109E3-3D33-4C9B-BA21-1036926E5253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640762" y="6305551"/>
              <a:ext cx="14288" cy="14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Rectangle 176">
              <a:extLst>
                <a:ext uri="{FF2B5EF4-FFF2-40B4-BE49-F238E27FC236}">
                  <a16:creationId xmlns:a16="http://schemas.microsoft.com/office/drawing/2014/main" xmlns="" id="{1289E5EF-E3A0-4DDC-97F9-892D79D4268A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597900" y="6305551"/>
              <a:ext cx="14288" cy="14288"/>
            </a:xfrm>
            <a:prstGeom prst="rect">
              <a:avLst/>
            </a:prstGeom>
            <a:solidFill>
              <a:srgbClr val="1F85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Rectangle 177">
              <a:extLst>
                <a:ext uri="{FF2B5EF4-FFF2-40B4-BE49-F238E27FC236}">
                  <a16:creationId xmlns:a16="http://schemas.microsoft.com/office/drawing/2014/main" xmlns="" id="{D2069D5B-F288-4C11-B911-02D6552FBE46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597900" y="6305551"/>
              <a:ext cx="14288" cy="14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Rectangle 178">
              <a:extLst>
                <a:ext uri="{FF2B5EF4-FFF2-40B4-BE49-F238E27FC236}">
                  <a16:creationId xmlns:a16="http://schemas.microsoft.com/office/drawing/2014/main" xmlns="" id="{D4CBB07D-7BED-4502-A179-08ED923D5FC8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556625" y="6305551"/>
              <a:ext cx="14288" cy="14288"/>
            </a:xfrm>
            <a:prstGeom prst="rect">
              <a:avLst/>
            </a:prstGeom>
            <a:solidFill>
              <a:srgbClr val="1F85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Rectangle 179">
              <a:extLst>
                <a:ext uri="{FF2B5EF4-FFF2-40B4-BE49-F238E27FC236}">
                  <a16:creationId xmlns:a16="http://schemas.microsoft.com/office/drawing/2014/main" xmlns="" id="{96A82391-66AD-4836-9F99-C824A2F2132C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556625" y="6305551"/>
              <a:ext cx="14288" cy="14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Rectangle 180">
              <a:extLst>
                <a:ext uri="{FF2B5EF4-FFF2-40B4-BE49-F238E27FC236}">
                  <a16:creationId xmlns:a16="http://schemas.microsoft.com/office/drawing/2014/main" xmlns="" id="{09EC5AEA-2178-4FE2-BD39-C7DDBBD7D932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683625" y="6305551"/>
              <a:ext cx="14288" cy="14288"/>
            </a:xfrm>
            <a:prstGeom prst="rect">
              <a:avLst/>
            </a:prstGeom>
            <a:solidFill>
              <a:srgbClr val="1F85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Rectangle 181">
              <a:extLst>
                <a:ext uri="{FF2B5EF4-FFF2-40B4-BE49-F238E27FC236}">
                  <a16:creationId xmlns:a16="http://schemas.microsoft.com/office/drawing/2014/main" xmlns="" id="{59901B25-2A1B-49D9-B6B0-4B2F76AD9C7E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683625" y="6305551"/>
              <a:ext cx="14288" cy="14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182">
              <a:extLst>
                <a:ext uri="{FF2B5EF4-FFF2-40B4-BE49-F238E27FC236}">
                  <a16:creationId xmlns:a16="http://schemas.microsoft.com/office/drawing/2014/main" xmlns="" id="{E34F9153-E2AD-45C5-9875-F10FB71921D1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537575" y="6183313"/>
              <a:ext cx="179388" cy="14288"/>
            </a:xfrm>
            <a:custGeom>
              <a:avLst/>
              <a:gdLst>
                <a:gd name="T0" fmla="*/ 12 w 113"/>
                <a:gd name="T1" fmla="*/ 0 h 9"/>
                <a:gd name="T2" fmla="*/ 0 w 113"/>
                <a:gd name="T3" fmla="*/ 0 h 9"/>
                <a:gd name="T4" fmla="*/ 0 w 113"/>
                <a:gd name="T5" fmla="*/ 9 h 9"/>
                <a:gd name="T6" fmla="*/ 12 w 113"/>
                <a:gd name="T7" fmla="*/ 9 h 9"/>
                <a:gd name="T8" fmla="*/ 12 w 113"/>
                <a:gd name="T9" fmla="*/ 0 h 9"/>
                <a:gd name="T10" fmla="*/ 38 w 113"/>
                <a:gd name="T11" fmla="*/ 0 h 9"/>
                <a:gd name="T12" fmla="*/ 21 w 113"/>
                <a:gd name="T13" fmla="*/ 0 h 9"/>
                <a:gd name="T14" fmla="*/ 21 w 113"/>
                <a:gd name="T15" fmla="*/ 9 h 9"/>
                <a:gd name="T16" fmla="*/ 38 w 113"/>
                <a:gd name="T17" fmla="*/ 9 h 9"/>
                <a:gd name="T18" fmla="*/ 38 w 113"/>
                <a:gd name="T19" fmla="*/ 0 h 9"/>
                <a:gd name="T20" fmla="*/ 65 w 113"/>
                <a:gd name="T21" fmla="*/ 0 h 9"/>
                <a:gd name="T22" fmla="*/ 47 w 113"/>
                <a:gd name="T23" fmla="*/ 0 h 9"/>
                <a:gd name="T24" fmla="*/ 47 w 113"/>
                <a:gd name="T25" fmla="*/ 9 h 9"/>
                <a:gd name="T26" fmla="*/ 65 w 113"/>
                <a:gd name="T27" fmla="*/ 9 h 9"/>
                <a:gd name="T28" fmla="*/ 65 w 113"/>
                <a:gd name="T29" fmla="*/ 0 h 9"/>
                <a:gd name="T30" fmla="*/ 92 w 113"/>
                <a:gd name="T31" fmla="*/ 0 h 9"/>
                <a:gd name="T32" fmla="*/ 74 w 113"/>
                <a:gd name="T33" fmla="*/ 0 h 9"/>
                <a:gd name="T34" fmla="*/ 74 w 113"/>
                <a:gd name="T35" fmla="*/ 9 h 9"/>
                <a:gd name="T36" fmla="*/ 92 w 113"/>
                <a:gd name="T37" fmla="*/ 9 h 9"/>
                <a:gd name="T38" fmla="*/ 92 w 113"/>
                <a:gd name="T39" fmla="*/ 0 h 9"/>
                <a:gd name="T40" fmla="*/ 113 w 113"/>
                <a:gd name="T41" fmla="*/ 0 h 9"/>
                <a:gd name="T42" fmla="*/ 101 w 113"/>
                <a:gd name="T43" fmla="*/ 0 h 9"/>
                <a:gd name="T44" fmla="*/ 101 w 113"/>
                <a:gd name="T45" fmla="*/ 9 h 9"/>
                <a:gd name="T46" fmla="*/ 113 w 113"/>
                <a:gd name="T47" fmla="*/ 9 h 9"/>
                <a:gd name="T48" fmla="*/ 113 w 113"/>
                <a:gd name="T4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3" h="9">
                  <a:moveTo>
                    <a:pt x="12" y="0"/>
                  </a:moveTo>
                  <a:lnTo>
                    <a:pt x="0" y="0"/>
                  </a:lnTo>
                  <a:lnTo>
                    <a:pt x="0" y="9"/>
                  </a:lnTo>
                  <a:lnTo>
                    <a:pt x="12" y="9"/>
                  </a:lnTo>
                  <a:lnTo>
                    <a:pt x="12" y="0"/>
                  </a:lnTo>
                  <a:close/>
                  <a:moveTo>
                    <a:pt x="38" y="0"/>
                  </a:moveTo>
                  <a:lnTo>
                    <a:pt x="21" y="0"/>
                  </a:lnTo>
                  <a:lnTo>
                    <a:pt x="21" y="9"/>
                  </a:lnTo>
                  <a:lnTo>
                    <a:pt x="38" y="9"/>
                  </a:lnTo>
                  <a:lnTo>
                    <a:pt x="38" y="0"/>
                  </a:lnTo>
                  <a:close/>
                  <a:moveTo>
                    <a:pt x="65" y="0"/>
                  </a:moveTo>
                  <a:lnTo>
                    <a:pt x="47" y="0"/>
                  </a:lnTo>
                  <a:lnTo>
                    <a:pt x="47" y="9"/>
                  </a:lnTo>
                  <a:lnTo>
                    <a:pt x="65" y="9"/>
                  </a:lnTo>
                  <a:lnTo>
                    <a:pt x="65" y="0"/>
                  </a:lnTo>
                  <a:close/>
                  <a:moveTo>
                    <a:pt x="92" y="0"/>
                  </a:moveTo>
                  <a:lnTo>
                    <a:pt x="74" y="0"/>
                  </a:lnTo>
                  <a:lnTo>
                    <a:pt x="74" y="9"/>
                  </a:lnTo>
                  <a:lnTo>
                    <a:pt x="92" y="9"/>
                  </a:lnTo>
                  <a:lnTo>
                    <a:pt x="92" y="0"/>
                  </a:lnTo>
                  <a:close/>
                  <a:moveTo>
                    <a:pt x="113" y="0"/>
                  </a:moveTo>
                  <a:lnTo>
                    <a:pt x="101" y="0"/>
                  </a:lnTo>
                  <a:lnTo>
                    <a:pt x="101" y="9"/>
                  </a:lnTo>
                  <a:lnTo>
                    <a:pt x="113" y="9"/>
                  </a:lnTo>
                  <a:lnTo>
                    <a:pt x="113" y="0"/>
                  </a:lnTo>
                  <a:close/>
                </a:path>
              </a:pathLst>
            </a:custGeom>
            <a:solidFill>
              <a:srgbClr val="2087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Freeform 183">
              <a:extLst>
                <a:ext uri="{FF2B5EF4-FFF2-40B4-BE49-F238E27FC236}">
                  <a16:creationId xmlns:a16="http://schemas.microsoft.com/office/drawing/2014/main" xmlns="" id="{0D3DE928-66C9-4656-94FD-E5EC25607B7A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537575" y="6183313"/>
              <a:ext cx="179388" cy="14288"/>
            </a:xfrm>
            <a:custGeom>
              <a:avLst/>
              <a:gdLst>
                <a:gd name="T0" fmla="*/ 12 w 113"/>
                <a:gd name="T1" fmla="*/ 0 h 9"/>
                <a:gd name="T2" fmla="*/ 0 w 113"/>
                <a:gd name="T3" fmla="*/ 0 h 9"/>
                <a:gd name="T4" fmla="*/ 0 w 113"/>
                <a:gd name="T5" fmla="*/ 9 h 9"/>
                <a:gd name="T6" fmla="*/ 12 w 113"/>
                <a:gd name="T7" fmla="*/ 9 h 9"/>
                <a:gd name="T8" fmla="*/ 12 w 113"/>
                <a:gd name="T9" fmla="*/ 0 h 9"/>
                <a:gd name="T10" fmla="*/ 38 w 113"/>
                <a:gd name="T11" fmla="*/ 0 h 9"/>
                <a:gd name="T12" fmla="*/ 21 w 113"/>
                <a:gd name="T13" fmla="*/ 0 h 9"/>
                <a:gd name="T14" fmla="*/ 21 w 113"/>
                <a:gd name="T15" fmla="*/ 9 h 9"/>
                <a:gd name="T16" fmla="*/ 38 w 113"/>
                <a:gd name="T17" fmla="*/ 9 h 9"/>
                <a:gd name="T18" fmla="*/ 38 w 113"/>
                <a:gd name="T19" fmla="*/ 0 h 9"/>
                <a:gd name="T20" fmla="*/ 65 w 113"/>
                <a:gd name="T21" fmla="*/ 0 h 9"/>
                <a:gd name="T22" fmla="*/ 47 w 113"/>
                <a:gd name="T23" fmla="*/ 0 h 9"/>
                <a:gd name="T24" fmla="*/ 47 w 113"/>
                <a:gd name="T25" fmla="*/ 9 h 9"/>
                <a:gd name="T26" fmla="*/ 65 w 113"/>
                <a:gd name="T27" fmla="*/ 9 h 9"/>
                <a:gd name="T28" fmla="*/ 65 w 113"/>
                <a:gd name="T29" fmla="*/ 0 h 9"/>
                <a:gd name="T30" fmla="*/ 92 w 113"/>
                <a:gd name="T31" fmla="*/ 0 h 9"/>
                <a:gd name="T32" fmla="*/ 74 w 113"/>
                <a:gd name="T33" fmla="*/ 0 h 9"/>
                <a:gd name="T34" fmla="*/ 74 w 113"/>
                <a:gd name="T35" fmla="*/ 9 h 9"/>
                <a:gd name="T36" fmla="*/ 92 w 113"/>
                <a:gd name="T37" fmla="*/ 9 h 9"/>
                <a:gd name="T38" fmla="*/ 92 w 113"/>
                <a:gd name="T39" fmla="*/ 0 h 9"/>
                <a:gd name="T40" fmla="*/ 113 w 113"/>
                <a:gd name="T41" fmla="*/ 0 h 9"/>
                <a:gd name="T42" fmla="*/ 101 w 113"/>
                <a:gd name="T43" fmla="*/ 0 h 9"/>
                <a:gd name="T44" fmla="*/ 101 w 113"/>
                <a:gd name="T45" fmla="*/ 9 h 9"/>
                <a:gd name="T46" fmla="*/ 113 w 113"/>
                <a:gd name="T47" fmla="*/ 9 h 9"/>
                <a:gd name="T48" fmla="*/ 113 w 113"/>
                <a:gd name="T4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3" h="9">
                  <a:moveTo>
                    <a:pt x="12" y="0"/>
                  </a:moveTo>
                  <a:lnTo>
                    <a:pt x="0" y="0"/>
                  </a:lnTo>
                  <a:lnTo>
                    <a:pt x="0" y="9"/>
                  </a:lnTo>
                  <a:lnTo>
                    <a:pt x="12" y="9"/>
                  </a:lnTo>
                  <a:lnTo>
                    <a:pt x="12" y="0"/>
                  </a:lnTo>
                  <a:moveTo>
                    <a:pt x="38" y="0"/>
                  </a:moveTo>
                  <a:lnTo>
                    <a:pt x="21" y="0"/>
                  </a:lnTo>
                  <a:lnTo>
                    <a:pt x="21" y="9"/>
                  </a:lnTo>
                  <a:lnTo>
                    <a:pt x="38" y="9"/>
                  </a:lnTo>
                  <a:lnTo>
                    <a:pt x="38" y="0"/>
                  </a:lnTo>
                  <a:moveTo>
                    <a:pt x="65" y="0"/>
                  </a:moveTo>
                  <a:lnTo>
                    <a:pt x="47" y="0"/>
                  </a:lnTo>
                  <a:lnTo>
                    <a:pt x="47" y="9"/>
                  </a:lnTo>
                  <a:lnTo>
                    <a:pt x="65" y="9"/>
                  </a:lnTo>
                  <a:lnTo>
                    <a:pt x="65" y="0"/>
                  </a:lnTo>
                  <a:moveTo>
                    <a:pt x="92" y="0"/>
                  </a:moveTo>
                  <a:lnTo>
                    <a:pt x="74" y="0"/>
                  </a:lnTo>
                  <a:lnTo>
                    <a:pt x="74" y="9"/>
                  </a:lnTo>
                  <a:lnTo>
                    <a:pt x="92" y="9"/>
                  </a:lnTo>
                  <a:lnTo>
                    <a:pt x="92" y="0"/>
                  </a:lnTo>
                  <a:moveTo>
                    <a:pt x="113" y="0"/>
                  </a:moveTo>
                  <a:lnTo>
                    <a:pt x="101" y="0"/>
                  </a:lnTo>
                  <a:lnTo>
                    <a:pt x="101" y="9"/>
                  </a:lnTo>
                  <a:lnTo>
                    <a:pt x="113" y="9"/>
                  </a:lnTo>
                  <a:lnTo>
                    <a:pt x="11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Rectangle 184">
              <a:extLst>
                <a:ext uri="{FF2B5EF4-FFF2-40B4-BE49-F238E27FC236}">
                  <a16:creationId xmlns:a16="http://schemas.microsoft.com/office/drawing/2014/main" xmlns="" id="{B6AA1D9C-BE97-4C16-B46E-BB970E67FF6C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640762" y="6183313"/>
              <a:ext cx="14288" cy="14288"/>
            </a:xfrm>
            <a:prstGeom prst="rect">
              <a:avLst/>
            </a:prstGeom>
            <a:solidFill>
              <a:srgbClr val="1F85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Rectangle 185">
              <a:extLst>
                <a:ext uri="{FF2B5EF4-FFF2-40B4-BE49-F238E27FC236}">
                  <a16:creationId xmlns:a16="http://schemas.microsoft.com/office/drawing/2014/main" xmlns="" id="{B4CC66E9-5A02-45B5-9207-70DB031658E0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640762" y="6183313"/>
              <a:ext cx="14288" cy="14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Rectangle 186">
              <a:extLst>
                <a:ext uri="{FF2B5EF4-FFF2-40B4-BE49-F238E27FC236}">
                  <a16:creationId xmlns:a16="http://schemas.microsoft.com/office/drawing/2014/main" xmlns="" id="{01E0D6E5-A578-4B93-896C-277D0DAA193D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597900" y="6183313"/>
              <a:ext cx="14288" cy="14288"/>
            </a:xfrm>
            <a:prstGeom prst="rect">
              <a:avLst/>
            </a:prstGeom>
            <a:solidFill>
              <a:srgbClr val="1F85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Rectangle 187">
              <a:extLst>
                <a:ext uri="{FF2B5EF4-FFF2-40B4-BE49-F238E27FC236}">
                  <a16:creationId xmlns:a16="http://schemas.microsoft.com/office/drawing/2014/main" xmlns="" id="{CD713DFE-5052-4357-B665-5DD1FB5E423B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597900" y="6183313"/>
              <a:ext cx="14288" cy="14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Rectangle 188">
              <a:extLst>
                <a:ext uri="{FF2B5EF4-FFF2-40B4-BE49-F238E27FC236}">
                  <a16:creationId xmlns:a16="http://schemas.microsoft.com/office/drawing/2014/main" xmlns="" id="{959DB7FF-E854-4699-A119-15094B2ED7DD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556625" y="6183313"/>
              <a:ext cx="14288" cy="14288"/>
            </a:xfrm>
            <a:prstGeom prst="rect">
              <a:avLst/>
            </a:prstGeom>
            <a:solidFill>
              <a:srgbClr val="1F85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Rectangle 189">
              <a:extLst>
                <a:ext uri="{FF2B5EF4-FFF2-40B4-BE49-F238E27FC236}">
                  <a16:creationId xmlns:a16="http://schemas.microsoft.com/office/drawing/2014/main" xmlns="" id="{AAF74B36-853B-4B3D-A92E-65FC4BF86D67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556625" y="6183313"/>
              <a:ext cx="14288" cy="14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Rectangle 190">
              <a:extLst>
                <a:ext uri="{FF2B5EF4-FFF2-40B4-BE49-F238E27FC236}">
                  <a16:creationId xmlns:a16="http://schemas.microsoft.com/office/drawing/2014/main" xmlns="" id="{D50AB474-B47D-4460-ABBF-67B8CEE3D872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683625" y="6183313"/>
              <a:ext cx="14288" cy="14288"/>
            </a:xfrm>
            <a:prstGeom prst="rect">
              <a:avLst/>
            </a:prstGeom>
            <a:solidFill>
              <a:srgbClr val="1F85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Rectangle 191">
              <a:extLst>
                <a:ext uri="{FF2B5EF4-FFF2-40B4-BE49-F238E27FC236}">
                  <a16:creationId xmlns:a16="http://schemas.microsoft.com/office/drawing/2014/main" xmlns="" id="{13B9C209-950A-4989-BE31-C9D5156AA949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683625" y="6183313"/>
              <a:ext cx="14288" cy="14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Freeform 192">
              <a:extLst>
                <a:ext uri="{FF2B5EF4-FFF2-40B4-BE49-F238E27FC236}">
                  <a16:creationId xmlns:a16="http://schemas.microsoft.com/office/drawing/2014/main" xmlns="" id="{F73B668E-C099-4765-A52D-35BF1368CE8A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537575" y="6264276"/>
              <a:ext cx="179388" cy="14288"/>
            </a:xfrm>
            <a:custGeom>
              <a:avLst/>
              <a:gdLst>
                <a:gd name="T0" fmla="*/ 12 w 113"/>
                <a:gd name="T1" fmla="*/ 0 h 9"/>
                <a:gd name="T2" fmla="*/ 0 w 113"/>
                <a:gd name="T3" fmla="*/ 0 h 9"/>
                <a:gd name="T4" fmla="*/ 0 w 113"/>
                <a:gd name="T5" fmla="*/ 9 h 9"/>
                <a:gd name="T6" fmla="*/ 12 w 113"/>
                <a:gd name="T7" fmla="*/ 9 h 9"/>
                <a:gd name="T8" fmla="*/ 12 w 113"/>
                <a:gd name="T9" fmla="*/ 0 h 9"/>
                <a:gd name="T10" fmla="*/ 38 w 113"/>
                <a:gd name="T11" fmla="*/ 0 h 9"/>
                <a:gd name="T12" fmla="*/ 21 w 113"/>
                <a:gd name="T13" fmla="*/ 0 h 9"/>
                <a:gd name="T14" fmla="*/ 21 w 113"/>
                <a:gd name="T15" fmla="*/ 9 h 9"/>
                <a:gd name="T16" fmla="*/ 38 w 113"/>
                <a:gd name="T17" fmla="*/ 9 h 9"/>
                <a:gd name="T18" fmla="*/ 38 w 113"/>
                <a:gd name="T19" fmla="*/ 0 h 9"/>
                <a:gd name="T20" fmla="*/ 65 w 113"/>
                <a:gd name="T21" fmla="*/ 0 h 9"/>
                <a:gd name="T22" fmla="*/ 47 w 113"/>
                <a:gd name="T23" fmla="*/ 0 h 9"/>
                <a:gd name="T24" fmla="*/ 47 w 113"/>
                <a:gd name="T25" fmla="*/ 9 h 9"/>
                <a:gd name="T26" fmla="*/ 65 w 113"/>
                <a:gd name="T27" fmla="*/ 9 h 9"/>
                <a:gd name="T28" fmla="*/ 65 w 113"/>
                <a:gd name="T29" fmla="*/ 0 h 9"/>
                <a:gd name="T30" fmla="*/ 92 w 113"/>
                <a:gd name="T31" fmla="*/ 0 h 9"/>
                <a:gd name="T32" fmla="*/ 74 w 113"/>
                <a:gd name="T33" fmla="*/ 0 h 9"/>
                <a:gd name="T34" fmla="*/ 74 w 113"/>
                <a:gd name="T35" fmla="*/ 9 h 9"/>
                <a:gd name="T36" fmla="*/ 92 w 113"/>
                <a:gd name="T37" fmla="*/ 9 h 9"/>
                <a:gd name="T38" fmla="*/ 92 w 113"/>
                <a:gd name="T39" fmla="*/ 0 h 9"/>
                <a:gd name="T40" fmla="*/ 113 w 113"/>
                <a:gd name="T41" fmla="*/ 0 h 9"/>
                <a:gd name="T42" fmla="*/ 101 w 113"/>
                <a:gd name="T43" fmla="*/ 0 h 9"/>
                <a:gd name="T44" fmla="*/ 101 w 113"/>
                <a:gd name="T45" fmla="*/ 9 h 9"/>
                <a:gd name="T46" fmla="*/ 113 w 113"/>
                <a:gd name="T47" fmla="*/ 9 h 9"/>
                <a:gd name="T48" fmla="*/ 113 w 113"/>
                <a:gd name="T4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3" h="9">
                  <a:moveTo>
                    <a:pt x="12" y="0"/>
                  </a:moveTo>
                  <a:lnTo>
                    <a:pt x="0" y="0"/>
                  </a:lnTo>
                  <a:lnTo>
                    <a:pt x="0" y="9"/>
                  </a:lnTo>
                  <a:lnTo>
                    <a:pt x="12" y="9"/>
                  </a:lnTo>
                  <a:lnTo>
                    <a:pt x="12" y="0"/>
                  </a:lnTo>
                  <a:close/>
                  <a:moveTo>
                    <a:pt x="38" y="0"/>
                  </a:moveTo>
                  <a:lnTo>
                    <a:pt x="21" y="0"/>
                  </a:lnTo>
                  <a:lnTo>
                    <a:pt x="21" y="9"/>
                  </a:lnTo>
                  <a:lnTo>
                    <a:pt x="38" y="9"/>
                  </a:lnTo>
                  <a:lnTo>
                    <a:pt x="38" y="0"/>
                  </a:lnTo>
                  <a:close/>
                  <a:moveTo>
                    <a:pt x="65" y="0"/>
                  </a:moveTo>
                  <a:lnTo>
                    <a:pt x="47" y="0"/>
                  </a:lnTo>
                  <a:lnTo>
                    <a:pt x="47" y="9"/>
                  </a:lnTo>
                  <a:lnTo>
                    <a:pt x="65" y="9"/>
                  </a:lnTo>
                  <a:lnTo>
                    <a:pt x="65" y="0"/>
                  </a:lnTo>
                  <a:close/>
                  <a:moveTo>
                    <a:pt x="92" y="0"/>
                  </a:moveTo>
                  <a:lnTo>
                    <a:pt x="74" y="0"/>
                  </a:lnTo>
                  <a:lnTo>
                    <a:pt x="74" y="9"/>
                  </a:lnTo>
                  <a:lnTo>
                    <a:pt x="92" y="9"/>
                  </a:lnTo>
                  <a:lnTo>
                    <a:pt x="92" y="0"/>
                  </a:lnTo>
                  <a:close/>
                  <a:moveTo>
                    <a:pt x="113" y="0"/>
                  </a:moveTo>
                  <a:lnTo>
                    <a:pt x="101" y="0"/>
                  </a:lnTo>
                  <a:lnTo>
                    <a:pt x="101" y="9"/>
                  </a:lnTo>
                  <a:lnTo>
                    <a:pt x="113" y="9"/>
                  </a:lnTo>
                  <a:lnTo>
                    <a:pt x="113" y="0"/>
                  </a:lnTo>
                  <a:close/>
                </a:path>
              </a:pathLst>
            </a:custGeom>
            <a:solidFill>
              <a:srgbClr val="2087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Freeform 193">
              <a:extLst>
                <a:ext uri="{FF2B5EF4-FFF2-40B4-BE49-F238E27FC236}">
                  <a16:creationId xmlns:a16="http://schemas.microsoft.com/office/drawing/2014/main" xmlns="" id="{6C05C8CE-5EF4-4053-AD5F-FA9BFF0A5AE5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537575" y="6264276"/>
              <a:ext cx="179388" cy="14288"/>
            </a:xfrm>
            <a:custGeom>
              <a:avLst/>
              <a:gdLst>
                <a:gd name="T0" fmla="*/ 12 w 113"/>
                <a:gd name="T1" fmla="*/ 0 h 9"/>
                <a:gd name="T2" fmla="*/ 0 w 113"/>
                <a:gd name="T3" fmla="*/ 0 h 9"/>
                <a:gd name="T4" fmla="*/ 0 w 113"/>
                <a:gd name="T5" fmla="*/ 9 h 9"/>
                <a:gd name="T6" fmla="*/ 12 w 113"/>
                <a:gd name="T7" fmla="*/ 9 h 9"/>
                <a:gd name="T8" fmla="*/ 12 w 113"/>
                <a:gd name="T9" fmla="*/ 0 h 9"/>
                <a:gd name="T10" fmla="*/ 38 w 113"/>
                <a:gd name="T11" fmla="*/ 0 h 9"/>
                <a:gd name="T12" fmla="*/ 21 w 113"/>
                <a:gd name="T13" fmla="*/ 0 h 9"/>
                <a:gd name="T14" fmla="*/ 21 w 113"/>
                <a:gd name="T15" fmla="*/ 9 h 9"/>
                <a:gd name="T16" fmla="*/ 38 w 113"/>
                <a:gd name="T17" fmla="*/ 9 h 9"/>
                <a:gd name="T18" fmla="*/ 38 w 113"/>
                <a:gd name="T19" fmla="*/ 0 h 9"/>
                <a:gd name="T20" fmla="*/ 65 w 113"/>
                <a:gd name="T21" fmla="*/ 0 h 9"/>
                <a:gd name="T22" fmla="*/ 47 w 113"/>
                <a:gd name="T23" fmla="*/ 0 h 9"/>
                <a:gd name="T24" fmla="*/ 47 w 113"/>
                <a:gd name="T25" fmla="*/ 9 h 9"/>
                <a:gd name="T26" fmla="*/ 65 w 113"/>
                <a:gd name="T27" fmla="*/ 9 h 9"/>
                <a:gd name="T28" fmla="*/ 65 w 113"/>
                <a:gd name="T29" fmla="*/ 0 h 9"/>
                <a:gd name="T30" fmla="*/ 92 w 113"/>
                <a:gd name="T31" fmla="*/ 0 h 9"/>
                <a:gd name="T32" fmla="*/ 74 w 113"/>
                <a:gd name="T33" fmla="*/ 0 h 9"/>
                <a:gd name="T34" fmla="*/ 74 w 113"/>
                <a:gd name="T35" fmla="*/ 9 h 9"/>
                <a:gd name="T36" fmla="*/ 92 w 113"/>
                <a:gd name="T37" fmla="*/ 9 h 9"/>
                <a:gd name="T38" fmla="*/ 92 w 113"/>
                <a:gd name="T39" fmla="*/ 0 h 9"/>
                <a:gd name="T40" fmla="*/ 113 w 113"/>
                <a:gd name="T41" fmla="*/ 0 h 9"/>
                <a:gd name="T42" fmla="*/ 101 w 113"/>
                <a:gd name="T43" fmla="*/ 0 h 9"/>
                <a:gd name="T44" fmla="*/ 101 w 113"/>
                <a:gd name="T45" fmla="*/ 9 h 9"/>
                <a:gd name="T46" fmla="*/ 113 w 113"/>
                <a:gd name="T47" fmla="*/ 9 h 9"/>
                <a:gd name="T48" fmla="*/ 113 w 113"/>
                <a:gd name="T4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3" h="9">
                  <a:moveTo>
                    <a:pt x="12" y="0"/>
                  </a:moveTo>
                  <a:lnTo>
                    <a:pt x="0" y="0"/>
                  </a:lnTo>
                  <a:lnTo>
                    <a:pt x="0" y="9"/>
                  </a:lnTo>
                  <a:lnTo>
                    <a:pt x="12" y="9"/>
                  </a:lnTo>
                  <a:lnTo>
                    <a:pt x="12" y="0"/>
                  </a:lnTo>
                  <a:moveTo>
                    <a:pt x="38" y="0"/>
                  </a:moveTo>
                  <a:lnTo>
                    <a:pt x="21" y="0"/>
                  </a:lnTo>
                  <a:lnTo>
                    <a:pt x="21" y="9"/>
                  </a:lnTo>
                  <a:lnTo>
                    <a:pt x="38" y="9"/>
                  </a:lnTo>
                  <a:lnTo>
                    <a:pt x="38" y="0"/>
                  </a:lnTo>
                  <a:moveTo>
                    <a:pt x="65" y="0"/>
                  </a:moveTo>
                  <a:lnTo>
                    <a:pt x="47" y="0"/>
                  </a:lnTo>
                  <a:lnTo>
                    <a:pt x="47" y="9"/>
                  </a:lnTo>
                  <a:lnTo>
                    <a:pt x="65" y="9"/>
                  </a:lnTo>
                  <a:lnTo>
                    <a:pt x="65" y="0"/>
                  </a:lnTo>
                  <a:moveTo>
                    <a:pt x="92" y="0"/>
                  </a:moveTo>
                  <a:lnTo>
                    <a:pt x="74" y="0"/>
                  </a:lnTo>
                  <a:lnTo>
                    <a:pt x="74" y="9"/>
                  </a:lnTo>
                  <a:lnTo>
                    <a:pt x="92" y="9"/>
                  </a:lnTo>
                  <a:lnTo>
                    <a:pt x="92" y="0"/>
                  </a:lnTo>
                  <a:moveTo>
                    <a:pt x="113" y="0"/>
                  </a:moveTo>
                  <a:lnTo>
                    <a:pt x="101" y="0"/>
                  </a:lnTo>
                  <a:lnTo>
                    <a:pt x="101" y="9"/>
                  </a:lnTo>
                  <a:lnTo>
                    <a:pt x="113" y="9"/>
                  </a:lnTo>
                  <a:lnTo>
                    <a:pt x="11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Rectangle 194">
              <a:extLst>
                <a:ext uri="{FF2B5EF4-FFF2-40B4-BE49-F238E27FC236}">
                  <a16:creationId xmlns:a16="http://schemas.microsoft.com/office/drawing/2014/main" xmlns="" id="{9F79B5FF-2F5A-4FEA-A228-A2C4DDBB2476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640762" y="6264276"/>
              <a:ext cx="14288" cy="14288"/>
            </a:xfrm>
            <a:prstGeom prst="rect">
              <a:avLst/>
            </a:prstGeom>
            <a:solidFill>
              <a:srgbClr val="1F85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Rectangle 195">
              <a:extLst>
                <a:ext uri="{FF2B5EF4-FFF2-40B4-BE49-F238E27FC236}">
                  <a16:creationId xmlns:a16="http://schemas.microsoft.com/office/drawing/2014/main" xmlns="" id="{4C2D1216-F284-4EFF-9AA8-5C9F76EBA4BA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640762" y="6264276"/>
              <a:ext cx="14288" cy="14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Rectangle 196">
              <a:extLst>
                <a:ext uri="{FF2B5EF4-FFF2-40B4-BE49-F238E27FC236}">
                  <a16:creationId xmlns:a16="http://schemas.microsoft.com/office/drawing/2014/main" xmlns="" id="{A1A52140-627E-4F54-8BDA-705A2049B78E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597900" y="6264276"/>
              <a:ext cx="14288" cy="14288"/>
            </a:xfrm>
            <a:prstGeom prst="rect">
              <a:avLst/>
            </a:prstGeom>
            <a:solidFill>
              <a:srgbClr val="1F85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Rectangle 197">
              <a:extLst>
                <a:ext uri="{FF2B5EF4-FFF2-40B4-BE49-F238E27FC236}">
                  <a16:creationId xmlns:a16="http://schemas.microsoft.com/office/drawing/2014/main" xmlns="" id="{8C389248-0828-4BAE-8EEE-C3F7244C971B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597900" y="6264276"/>
              <a:ext cx="14288" cy="14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Rectangle 198">
              <a:extLst>
                <a:ext uri="{FF2B5EF4-FFF2-40B4-BE49-F238E27FC236}">
                  <a16:creationId xmlns:a16="http://schemas.microsoft.com/office/drawing/2014/main" xmlns="" id="{84814F6A-F58F-4CB9-94F0-864B4B868EFB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556625" y="6264276"/>
              <a:ext cx="14288" cy="14288"/>
            </a:xfrm>
            <a:prstGeom prst="rect">
              <a:avLst/>
            </a:prstGeom>
            <a:solidFill>
              <a:srgbClr val="1F85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Rectangle 199">
              <a:extLst>
                <a:ext uri="{FF2B5EF4-FFF2-40B4-BE49-F238E27FC236}">
                  <a16:creationId xmlns:a16="http://schemas.microsoft.com/office/drawing/2014/main" xmlns="" id="{BBD92B40-938D-446E-952A-DE3267DE43B1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556625" y="6264276"/>
              <a:ext cx="14288" cy="14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" name="Rectangle 200">
              <a:extLst>
                <a:ext uri="{FF2B5EF4-FFF2-40B4-BE49-F238E27FC236}">
                  <a16:creationId xmlns:a16="http://schemas.microsoft.com/office/drawing/2014/main" xmlns="" id="{294C496E-4DA4-41E1-B4FE-97015AD8D306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683625" y="6264276"/>
              <a:ext cx="14288" cy="14288"/>
            </a:xfrm>
            <a:prstGeom prst="rect">
              <a:avLst/>
            </a:prstGeom>
            <a:solidFill>
              <a:srgbClr val="1F85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" name="Rectangle 201">
              <a:extLst>
                <a:ext uri="{FF2B5EF4-FFF2-40B4-BE49-F238E27FC236}">
                  <a16:creationId xmlns:a16="http://schemas.microsoft.com/office/drawing/2014/main" xmlns="" id="{12EEF40D-E5A9-412C-93B9-CFFDE76E57AB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683625" y="6264276"/>
              <a:ext cx="14288" cy="14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" name="Freeform 202">
              <a:extLst>
                <a:ext uri="{FF2B5EF4-FFF2-40B4-BE49-F238E27FC236}">
                  <a16:creationId xmlns:a16="http://schemas.microsoft.com/office/drawing/2014/main" xmlns="" id="{D86887BB-49FE-4F22-80D6-080353AB25AA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537575" y="6224588"/>
              <a:ext cx="179388" cy="14288"/>
            </a:xfrm>
            <a:custGeom>
              <a:avLst/>
              <a:gdLst>
                <a:gd name="T0" fmla="*/ 12 w 113"/>
                <a:gd name="T1" fmla="*/ 0 h 9"/>
                <a:gd name="T2" fmla="*/ 0 w 113"/>
                <a:gd name="T3" fmla="*/ 0 h 9"/>
                <a:gd name="T4" fmla="*/ 0 w 113"/>
                <a:gd name="T5" fmla="*/ 9 h 9"/>
                <a:gd name="T6" fmla="*/ 12 w 113"/>
                <a:gd name="T7" fmla="*/ 9 h 9"/>
                <a:gd name="T8" fmla="*/ 12 w 113"/>
                <a:gd name="T9" fmla="*/ 0 h 9"/>
                <a:gd name="T10" fmla="*/ 38 w 113"/>
                <a:gd name="T11" fmla="*/ 0 h 9"/>
                <a:gd name="T12" fmla="*/ 21 w 113"/>
                <a:gd name="T13" fmla="*/ 0 h 9"/>
                <a:gd name="T14" fmla="*/ 21 w 113"/>
                <a:gd name="T15" fmla="*/ 9 h 9"/>
                <a:gd name="T16" fmla="*/ 38 w 113"/>
                <a:gd name="T17" fmla="*/ 9 h 9"/>
                <a:gd name="T18" fmla="*/ 38 w 113"/>
                <a:gd name="T19" fmla="*/ 0 h 9"/>
                <a:gd name="T20" fmla="*/ 65 w 113"/>
                <a:gd name="T21" fmla="*/ 0 h 9"/>
                <a:gd name="T22" fmla="*/ 47 w 113"/>
                <a:gd name="T23" fmla="*/ 0 h 9"/>
                <a:gd name="T24" fmla="*/ 47 w 113"/>
                <a:gd name="T25" fmla="*/ 9 h 9"/>
                <a:gd name="T26" fmla="*/ 65 w 113"/>
                <a:gd name="T27" fmla="*/ 9 h 9"/>
                <a:gd name="T28" fmla="*/ 65 w 113"/>
                <a:gd name="T29" fmla="*/ 0 h 9"/>
                <a:gd name="T30" fmla="*/ 92 w 113"/>
                <a:gd name="T31" fmla="*/ 0 h 9"/>
                <a:gd name="T32" fmla="*/ 74 w 113"/>
                <a:gd name="T33" fmla="*/ 0 h 9"/>
                <a:gd name="T34" fmla="*/ 74 w 113"/>
                <a:gd name="T35" fmla="*/ 9 h 9"/>
                <a:gd name="T36" fmla="*/ 92 w 113"/>
                <a:gd name="T37" fmla="*/ 9 h 9"/>
                <a:gd name="T38" fmla="*/ 92 w 113"/>
                <a:gd name="T39" fmla="*/ 0 h 9"/>
                <a:gd name="T40" fmla="*/ 113 w 113"/>
                <a:gd name="T41" fmla="*/ 0 h 9"/>
                <a:gd name="T42" fmla="*/ 101 w 113"/>
                <a:gd name="T43" fmla="*/ 0 h 9"/>
                <a:gd name="T44" fmla="*/ 101 w 113"/>
                <a:gd name="T45" fmla="*/ 9 h 9"/>
                <a:gd name="T46" fmla="*/ 113 w 113"/>
                <a:gd name="T47" fmla="*/ 9 h 9"/>
                <a:gd name="T48" fmla="*/ 113 w 113"/>
                <a:gd name="T4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3" h="9">
                  <a:moveTo>
                    <a:pt x="12" y="0"/>
                  </a:moveTo>
                  <a:lnTo>
                    <a:pt x="0" y="0"/>
                  </a:lnTo>
                  <a:lnTo>
                    <a:pt x="0" y="9"/>
                  </a:lnTo>
                  <a:lnTo>
                    <a:pt x="12" y="9"/>
                  </a:lnTo>
                  <a:lnTo>
                    <a:pt x="12" y="0"/>
                  </a:lnTo>
                  <a:close/>
                  <a:moveTo>
                    <a:pt x="38" y="0"/>
                  </a:moveTo>
                  <a:lnTo>
                    <a:pt x="21" y="0"/>
                  </a:lnTo>
                  <a:lnTo>
                    <a:pt x="21" y="9"/>
                  </a:lnTo>
                  <a:lnTo>
                    <a:pt x="38" y="9"/>
                  </a:lnTo>
                  <a:lnTo>
                    <a:pt x="38" y="0"/>
                  </a:lnTo>
                  <a:close/>
                  <a:moveTo>
                    <a:pt x="65" y="0"/>
                  </a:moveTo>
                  <a:lnTo>
                    <a:pt x="47" y="0"/>
                  </a:lnTo>
                  <a:lnTo>
                    <a:pt x="47" y="9"/>
                  </a:lnTo>
                  <a:lnTo>
                    <a:pt x="65" y="9"/>
                  </a:lnTo>
                  <a:lnTo>
                    <a:pt x="65" y="0"/>
                  </a:lnTo>
                  <a:close/>
                  <a:moveTo>
                    <a:pt x="92" y="0"/>
                  </a:moveTo>
                  <a:lnTo>
                    <a:pt x="74" y="0"/>
                  </a:lnTo>
                  <a:lnTo>
                    <a:pt x="74" y="9"/>
                  </a:lnTo>
                  <a:lnTo>
                    <a:pt x="92" y="9"/>
                  </a:lnTo>
                  <a:lnTo>
                    <a:pt x="92" y="0"/>
                  </a:lnTo>
                  <a:close/>
                  <a:moveTo>
                    <a:pt x="113" y="0"/>
                  </a:moveTo>
                  <a:lnTo>
                    <a:pt x="101" y="0"/>
                  </a:lnTo>
                  <a:lnTo>
                    <a:pt x="101" y="9"/>
                  </a:lnTo>
                  <a:lnTo>
                    <a:pt x="113" y="9"/>
                  </a:lnTo>
                  <a:lnTo>
                    <a:pt x="113" y="0"/>
                  </a:lnTo>
                  <a:close/>
                </a:path>
              </a:pathLst>
            </a:custGeom>
            <a:solidFill>
              <a:srgbClr val="2087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" name="Freeform 203">
              <a:extLst>
                <a:ext uri="{FF2B5EF4-FFF2-40B4-BE49-F238E27FC236}">
                  <a16:creationId xmlns:a16="http://schemas.microsoft.com/office/drawing/2014/main" xmlns="" id="{60AD89DC-CA50-409D-BB0B-0F86F99AAFB8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537575" y="6224588"/>
              <a:ext cx="179388" cy="14288"/>
            </a:xfrm>
            <a:custGeom>
              <a:avLst/>
              <a:gdLst>
                <a:gd name="T0" fmla="*/ 12 w 113"/>
                <a:gd name="T1" fmla="*/ 0 h 9"/>
                <a:gd name="T2" fmla="*/ 0 w 113"/>
                <a:gd name="T3" fmla="*/ 0 h 9"/>
                <a:gd name="T4" fmla="*/ 0 w 113"/>
                <a:gd name="T5" fmla="*/ 9 h 9"/>
                <a:gd name="T6" fmla="*/ 12 w 113"/>
                <a:gd name="T7" fmla="*/ 9 h 9"/>
                <a:gd name="T8" fmla="*/ 12 w 113"/>
                <a:gd name="T9" fmla="*/ 0 h 9"/>
                <a:gd name="T10" fmla="*/ 38 w 113"/>
                <a:gd name="T11" fmla="*/ 0 h 9"/>
                <a:gd name="T12" fmla="*/ 21 w 113"/>
                <a:gd name="T13" fmla="*/ 0 h 9"/>
                <a:gd name="T14" fmla="*/ 21 w 113"/>
                <a:gd name="T15" fmla="*/ 9 h 9"/>
                <a:gd name="T16" fmla="*/ 38 w 113"/>
                <a:gd name="T17" fmla="*/ 9 h 9"/>
                <a:gd name="T18" fmla="*/ 38 w 113"/>
                <a:gd name="T19" fmla="*/ 0 h 9"/>
                <a:gd name="T20" fmla="*/ 65 w 113"/>
                <a:gd name="T21" fmla="*/ 0 h 9"/>
                <a:gd name="T22" fmla="*/ 47 w 113"/>
                <a:gd name="T23" fmla="*/ 0 h 9"/>
                <a:gd name="T24" fmla="*/ 47 w 113"/>
                <a:gd name="T25" fmla="*/ 9 h 9"/>
                <a:gd name="T26" fmla="*/ 65 w 113"/>
                <a:gd name="T27" fmla="*/ 9 h 9"/>
                <a:gd name="T28" fmla="*/ 65 w 113"/>
                <a:gd name="T29" fmla="*/ 0 h 9"/>
                <a:gd name="T30" fmla="*/ 92 w 113"/>
                <a:gd name="T31" fmla="*/ 0 h 9"/>
                <a:gd name="T32" fmla="*/ 74 w 113"/>
                <a:gd name="T33" fmla="*/ 0 h 9"/>
                <a:gd name="T34" fmla="*/ 74 w 113"/>
                <a:gd name="T35" fmla="*/ 9 h 9"/>
                <a:gd name="T36" fmla="*/ 92 w 113"/>
                <a:gd name="T37" fmla="*/ 9 h 9"/>
                <a:gd name="T38" fmla="*/ 92 w 113"/>
                <a:gd name="T39" fmla="*/ 0 h 9"/>
                <a:gd name="T40" fmla="*/ 113 w 113"/>
                <a:gd name="T41" fmla="*/ 0 h 9"/>
                <a:gd name="T42" fmla="*/ 101 w 113"/>
                <a:gd name="T43" fmla="*/ 0 h 9"/>
                <a:gd name="T44" fmla="*/ 101 w 113"/>
                <a:gd name="T45" fmla="*/ 9 h 9"/>
                <a:gd name="T46" fmla="*/ 113 w 113"/>
                <a:gd name="T47" fmla="*/ 9 h 9"/>
                <a:gd name="T48" fmla="*/ 113 w 113"/>
                <a:gd name="T4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3" h="9">
                  <a:moveTo>
                    <a:pt x="12" y="0"/>
                  </a:moveTo>
                  <a:lnTo>
                    <a:pt x="0" y="0"/>
                  </a:lnTo>
                  <a:lnTo>
                    <a:pt x="0" y="9"/>
                  </a:lnTo>
                  <a:lnTo>
                    <a:pt x="12" y="9"/>
                  </a:lnTo>
                  <a:lnTo>
                    <a:pt x="12" y="0"/>
                  </a:lnTo>
                  <a:moveTo>
                    <a:pt x="38" y="0"/>
                  </a:moveTo>
                  <a:lnTo>
                    <a:pt x="21" y="0"/>
                  </a:lnTo>
                  <a:lnTo>
                    <a:pt x="21" y="9"/>
                  </a:lnTo>
                  <a:lnTo>
                    <a:pt x="38" y="9"/>
                  </a:lnTo>
                  <a:lnTo>
                    <a:pt x="38" y="0"/>
                  </a:lnTo>
                  <a:moveTo>
                    <a:pt x="65" y="0"/>
                  </a:moveTo>
                  <a:lnTo>
                    <a:pt x="47" y="0"/>
                  </a:lnTo>
                  <a:lnTo>
                    <a:pt x="47" y="9"/>
                  </a:lnTo>
                  <a:lnTo>
                    <a:pt x="65" y="9"/>
                  </a:lnTo>
                  <a:lnTo>
                    <a:pt x="65" y="0"/>
                  </a:lnTo>
                  <a:moveTo>
                    <a:pt x="92" y="0"/>
                  </a:moveTo>
                  <a:lnTo>
                    <a:pt x="74" y="0"/>
                  </a:lnTo>
                  <a:lnTo>
                    <a:pt x="74" y="9"/>
                  </a:lnTo>
                  <a:lnTo>
                    <a:pt x="92" y="9"/>
                  </a:lnTo>
                  <a:lnTo>
                    <a:pt x="92" y="0"/>
                  </a:lnTo>
                  <a:moveTo>
                    <a:pt x="113" y="0"/>
                  </a:moveTo>
                  <a:lnTo>
                    <a:pt x="101" y="0"/>
                  </a:lnTo>
                  <a:lnTo>
                    <a:pt x="101" y="9"/>
                  </a:lnTo>
                  <a:lnTo>
                    <a:pt x="113" y="9"/>
                  </a:lnTo>
                  <a:lnTo>
                    <a:pt x="11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" name="Rectangle 204">
              <a:extLst>
                <a:ext uri="{FF2B5EF4-FFF2-40B4-BE49-F238E27FC236}">
                  <a16:creationId xmlns:a16="http://schemas.microsoft.com/office/drawing/2014/main" xmlns="" id="{1D665D92-84A4-486F-A6B3-BD4E7BF5C1EB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640762" y="6224588"/>
              <a:ext cx="14288" cy="14288"/>
            </a:xfrm>
            <a:prstGeom prst="rect">
              <a:avLst/>
            </a:prstGeom>
            <a:solidFill>
              <a:srgbClr val="1F85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" name="Rectangle 205">
              <a:extLst>
                <a:ext uri="{FF2B5EF4-FFF2-40B4-BE49-F238E27FC236}">
                  <a16:creationId xmlns:a16="http://schemas.microsoft.com/office/drawing/2014/main" xmlns="" id="{C14CA788-ADFE-4A78-88BE-7BFABF519187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640762" y="6224588"/>
              <a:ext cx="14288" cy="14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" name="Rectangle 206">
              <a:extLst>
                <a:ext uri="{FF2B5EF4-FFF2-40B4-BE49-F238E27FC236}">
                  <a16:creationId xmlns:a16="http://schemas.microsoft.com/office/drawing/2014/main" xmlns="" id="{E15929DF-ECA2-4237-9170-8CF3B86305EC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597900" y="6224588"/>
              <a:ext cx="14288" cy="14288"/>
            </a:xfrm>
            <a:prstGeom prst="rect">
              <a:avLst/>
            </a:prstGeom>
            <a:solidFill>
              <a:srgbClr val="1F85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Rectangle 207">
              <a:extLst>
                <a:ext uri="{FF2B5EF4-FFF2-40B4-BE49-F238E27FC236}">
                  <a16:creationId xmlns:a16="http://schemas.microsoft.com/office/drawing/2014/main" xmlns="" id="{A24E9C8C-B855-489B-92BF-D35CF7997EFE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597900" y="6224588"/>
              <a:ext cx="14288" cy="14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" name="Rectangle 208">
              <a:extLst>
                <a:ext uri="{FF2B5EF4-FFF2-40B4-BE49-F238E27FC236}">
                  <a16:creationId xmlns:a16="http://schemas.microsoft.com/office/drawing/2014/main" xmlns="" id="{33E15821-B6E5-406A-9DBC-5CA927AEA82D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556625" y="6224588"/>
              <a:ext cx="14288" cy="14288"/>
            </a:xfrm>
            <a:prstGeom prst="rect">
              <a:avLst/>
            </a:prstGeom>
            <a:solidFill>
              <a:srgbClr val="1F85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" name="Rectangle 209">
              <a:extLst>
                <a:ext uri="{FF2B5EF4-FFF2-40B4-BE49-F238E27FC236}">
                  <a16:creationId xmlns:a16="http://schemas.microsoft.com/office/drawing/2014/main" xmlns="" id="{20B4F78A-191F-4EEC-9433-0E484A4E3424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556625" y="6224588"/>
              <a:ext cx="14288" cy="14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" name="Rectangle 210">
              <a:extLst>
                <a:ext uri="{FF2B5EF4-FFF2-40B4-BE49-F238E27FC236}">
                  <a16:creationId xmlns:a16="http://schemas.microsoft.com/office/drawing/2014/main" xmlns="" id="{E1322157-BAA1-4BCE-9FF9-75419C665F4B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683625" y="6224588"/>
              <a:ext cx="14288" cy="14288"/>
            </a:xfrm>
            <a:prstGeom prst="rect">
              <a:avLst/>
            </a:prstGeom>
            <a:solidFill>
              <a:srgbClr val="1F85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" name="Rectangle 211">
              <a:extLst>
                <a:ext uri="{FF2B5EF4-FFF2-40B4-BE49-F238E27FC236}">
                  <a16:creationId xmlns:a16="http://schemas.microsoft.com/office/drawing/2014/main" xmlns="" id="{A75194B5-92DE-43E4-AC65-0A2444AB18FD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683625" y="6224588"/>
              <a:ext cx="14288" cy="14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" name="Rectangle 212">
              <a:extLst>
                <a:ext uri="{FF2B5EF4-FFF2-40B4-BE49-F238E27FC236}">
                  <a16:creationId xmlns:a16="http://schemas.microsoft.com/office/drawing/2014/main" xmlns="" id="{722C4E7B-51F8-4E15-89D1-6269C82A3CE6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715375" y="5951538"/>
              <a:ext cx="169863" cy="404813"/>
            </a:xfrm>
            <a:prstGeom prst="rect">
              <a:avLst/>
            </a:prstGeom>
            <a:solidFill>
              <a:srgbClr val="075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" name="Rectangle 213">
              <a:extLst>
                <a:ext uri="{FF2B5EF4-FFF2-40B4-BE49-F238E27FC236}">
                  <a16:creationId xmlns:a16="http://schemas.microsoft.com/office/drawing/2014/main" xmlns="" id="{626DB9B7-1FA2-40A3-AE30-7E9C603A8EEF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942387" y="5521326"/>
              <a:ext cx="179388" cy="835025"/>
            </a:xfrm>
            <a:prstGeom prst="rect">
              <a:avLst/>
            </a:prstGeom>
            <a:solidFill>
              <a:srgbClr val="1F82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" name="Rectangle 214">
              <a:extLst>
                <a:ext uri="{FF2B5EF4-FFF2-40B4-BE49-F238E27FC236}">
                  <a16:creationId xmlns:a16="http://schemas.microsoft.com/office/drawing/2014/main" xmlns="" id="{0443A562-C68D-42E9-827A-B57D8C4EDFD1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942387" y="5521326"/>
              <a:ext cx="179388" cy="835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" name="Freeform 215">
              <a:extLst>
                <a:ext uri="{FF2B5EF4-FFF2-40B4-BE49-F238E27FC236}">
                  <a16:creationId xmlns:a16="http://schemas.microsoft.com/office/drawing/2014/main" xmlns="" id="{49E39826-F4E6-423D-9AA2-B2EDCE7EB1F5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043987" y="5940426"/>
              <a:ext cx="14288" cy="404813"/>
            </a:xfrm>
            <a:custGeom>
              <a:avLst/>
              <a:gdLst>
                <a:gd name="T0" fmla="*/ 9 w 9"/>
                <a:gd name="T1" fmla="*/ 232 h 255"/>
                <a:gd name="T2" fmla="*/ 0 w 9"/>
                <a:gd name="T3" fmla="*/ 232 h 255"/>
                <a:gd name="T4" fmla="*/ 0 w 9"/>
                <a:gd name="T5" fmla="*/ 255 h 255"/>
                <a:gd name="T6" fmla="*/ 9 w 9"/>
                <a:gd name="T7" fmla="*/ 255 h 255"/>
                <a:gd name="T8" fmla="*/ 9 w 9"/>
                <a:gd name="T9" fmla="*/ 232 h 255"/>
                <a:gd name="T10" fmla="*/ 9 w 9"/>
                <a:gd name="T11" fmla="*/ 206 h 255"/>
                <a:gd name="T12" fmla="*/ 0 w 9"/>
                <a:gd name="T13" fmla="*/ 206 h 255"/>
                <a:gd name="T14" fmla="*/ 0 w 9"/>
                <a:gd name="T15" fmla="*/ 223 h 255"/>
                <a:gd name="T16" fmla="*/ 9 w 9"/>
                <a:gd name="T17" fmla="*/ 223 h 255"/>
                <a:gd name="T18" fmla="*/ 9 w 9"/>
                <a:gd name="T19" fmla="*/ 206 h 255"/>
                <a:gd name="T20" fmla="*/ 9 w 9"/>
                <a:gd name="T21" fmla="*/ 181 h 255"/>
                <a:gd name="T22" fmla="*/ 0 w 9"/>
                <a:gd name="T23" fmla="*/ 181 h 255"/>
                <a:gd name="T24" fmla="*/ 0 w 9"/>
                <a:gd name="T25" fmla="*/ 197 h 255"/>
                <a:gd name="T26" fmla="*/ 9 w 9"/>
                <a:gd name="T27" fmla="*/ 197 h 255"/>
                <a:gd name="T28" fmla="*/ 9 w 9"/>
                <a:gd name="T29" fmla="*/ 181 h 255"/>
                <a:gd name="T30" fmla="*/ 9 w 9"/>
                <a:gd name="T31" fmla="*/ 155 h 255"/>
                <a:gd name="T32" fmla="*/ 0 w 9"/>
                <a:gd name="T33" fmla="*/ 155 h 255"/>
                <a:gd name="T34" fmla="*/ 0 w 9"/>
                <a:gd name="T35" fmla="*/ 172 h 255"/>
                <a:gd name="T36" fmla="*/ 9 w 9"/>
                <a:gd name="T37" fmla="*/ 172 h 255"/>
                <a:gd name="T38" fmla="*/ 9 w 9"/>
                <a:gd name="T39" fmla="*/ 155 h 255"/>
                <a:gd name="T40" fmla="*/ 9 w 9"/>
                <a:gd name="T41" fmla="*/ 129 h 255"/>
                <a:gd name="T42" fmla="*/ 0 w 9"/>
                <a:gd name="T43" fmla="*/ 129 h 255"/>
                <a:gd name="T44" fmla="*/ 0 w 9"/>
                <a:gd name="T45" fmla="*/ 146 h 255"/>
                <a:gd name="T46" fmla="*/ 9 w 9"/>
                <a:gd name="T47" fmla="*/ 146 h 255"/>
                <a:gd name="T48" fmla="*/ 9 w 9"/>
                <a:gd name="T49" fmla="*/ 129 h 255"/>
                <a:gd name="T50" fmla="*/ 9 w 9"/>
                <a:gd name="T51" fmla="*/ 104 h 255"/>
                <a:gd name="T52" fmla="*/ 0 w 9"/>
                <a:gd name="T53" fmla="*/ 104 h 255"/>
                <a:gd name="T54" fmla="*/ 0 w 9"/>
                <a:gd name="T55" fmla="*/ 120 h 255"/>
                <a:gd name="T56" fmla="*/ 9 w 9"/>
                <a:gd name="T57" fmla="*/ 120 h 255"/>
                <a:gd name="T58" fmla="*/ 9 w 9"/>
                <a:gd name="T59" fmla="*/ 104 h 255"/>
                <a:gd name="T60" fmla="*/ 9 w 9"/>
                <a:gd name="T61" fmla="*/ 78 h 255"/>
                <a:gd name="T62" fmla="*/ 0 w 9"/>
                <a:gd name="T63" fmla="*/ 78 h 255"/>
                <a:gd name="T64" fmla="*/ 0 w 9"/>
                <a:gd name="T65" fmla="*/ 95 h 255"/>
                <a:gd name="T66" fmla="*/ 9 w 9"/>
                <a:gd name="T67" fmla="*/ 95 h 255"/>
                <a:gd name="T68" fmla="*/ 9 w 9"/>
                <a:gd name="T69" fmla="*/ 78 h 255"/>
                <a:gd name="T70" fmla="*/ 9 w 9"/>
                <a:gd name="T71" fmla="*/ 52 h 255"/>
                <a:gd name="T72" fmla="*/ 0 w 9"/>
                <a:gd name="T73" fmla="*/ 52 h 255"/>
                <a:gd name="T74" fmla="*/ 0 w 9"/>
                <a:gd name="T75" fmla="*/ 69 h 255"/>
                <a:gd name="T76" fmla="*/ 9 w 9"/>
                <a:gd name="T77" fmla="*/ 69 h 255"/>
                <a:gd name="T78" fmla="*/ 9 w 9"/>
                <a:gd name="T79" fmla="*/ 52 h 255"/>
                <a:gd name="T80" fmla="*/ 9 w 9"/>
                <a:gd name="T81" fmla="*/ 27 h 255"/>
                <a:gd name="T82" fmla="*/ 0 w 9"/>
                <a:gd name="T83" fmla="*/ 27 h 255"/>
                <a:gd name="T84" fmla="*/ 0 w 9"/>
                <a:gd name="T85" fmla="*/ 43 h 255"/>
                <a:gd name="T86" fmla="*/ 9 w 9"/>
                <a:gd name="T87" fmla="*/ 43 h 255"/>
                <a:gd name="T88" fmla="*/ 9 w 9"/>
                <a:gd name="T89" fmla="*/ 27 h 255"/>
                <a:gd name="T90" fmla="*/ 0 w 9"/>
                <a:gd name="T91" fmla="*/ 0 h 255"/>
                <a:gd name="T92" fmla="*/ 0 w 9"/>
                <a:gd name="T93" fmla="*/ 0 h 255"/>
                <a:gd name="T94" fmla="*/ 0 w 9"/>
                <a:gd name="T95" fmla="*/ 18 h 255"/>
                <a:gd name="T96" fmla="*/ 9 w 9"/>
                <a:gd name="T97" fmla="*/ 18 h 255"/>
                <a:gd name="T98" fmla="*/ 9 w 9"/>
                <a:gd name="T99" fmla="*/ 0 h 255"/>
                <a:gd name="T100" fmla="*/ 0 w 9"/>
                <a:gd name="T101" fmla="*/ 0 h 255"/>
                <a:gd name="T102" fmla="*/ 0 w 9"/>
                <a:gd name="T103" fmla="*/ 0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9" h="255">
                  <a:moveTo>
                    <a:pt x="9" y="232"/>
                  </a:moveTo>
                  <a:lnTo>
                    <a:pt x="0" y="232"/>
                  </a:lnTo>
                  <a:lnTo>
                    <a:pt x="0" y="255"/>
                  </a:lnTo>
                  <a:lnTo>
                    <a:pt x="9" y="255"/>
                  </a:lnTo>
                  <a:lnTo>
                    <a:pt x="9" y="232"/>
                  </a:lnTo>
                  <a:close/>
                  <a:moveTo>
                    <a:pt x="9" y="206"/>
                  </a:moveTo>
                  <a:lnTo>
                    <a:pt x="0" y="206"/>
                  </a:lnTo>
                  <a:lnTo>
                    <a:pt x="0" y="223"/>
                  </a:lnTo>
                  <a:lnTo>
                    <a:pt x="9" y="223"/>
                  </a:lnTo>
                  <a:lnTo>
                    <a:pt x="9" y="206"/>
                  </a:lnTo>
                  <a:close/>
                  <a:moveTo>
                    <a:pt x="9" y="181"/>
                  </a:moveTo>
                  <a:lnTo>
                    <a:pt x="0" y="181"/>
                  </a:lnTo>
                  <a:lnTo>
                    <a:pt x="0" y="197"/>
                  </a:lnTo>
                  <a:lnTo>
                    <a:pt x="9" y="197"/>
                  </a:lnTo>
                  <a:lnTo>
                    <a:pt x="9" y="181"/>
                  </a:lnTo>
                  <a:close/>
                  <a:moveTo>
                    <a:pt x="9" y="155"/>
                  </a:moveTo>
                  <a:lnTo>
                    <a:pt x="0" y="155"/>
                  </a:lnTo>
                  <a:lnTo>
                    <a:pt x="0" y="172"/>
                  </a:lnTo>
                  <a:lnTo>
                    <a:pt x="9" y="172"/>
                  </a:lnTo>
                  <a:lnTo>
                    <a:pt x="9" y="155"/>
                  </a:lnTo>
                  <a:close/>
                  <a:moveTo>
                    <a:pt x="9" y="129"/>
                  </a:moveTo>
                  <a:lnTo>
                    <a:pt x="0" y="129"/>
                  </a:lnTo>
                  <a:lnTo>
                    <a:pt x="0" y="146"/>
                  </a:lnTo>
                  <a:lnTo>
                    <a:pt x="9" y="146"/>
                  </a:lnTo>
                  <a:lnTo>
                    <a:pt x="9" y="129"/>
                  </a:lnTo>
                  <a:close/>
                  <a:moveTo>
                    <a:pt x="9" y="104"/>
                  </a:moveTo>
                  <a:lnTo>
                    <a:pt x="0" y="104"/>
                  </a:lnTo>
                  <a:lnTo>
                    <a:pt x="0" y="120"/>
                  </a:lnTo>
                  <a:lnTo>
                    <a:pt x="9" y="120"/>
                  </a:lnTo>
                  <a:lnTo>
                    <a:pt x="9" y="104"/>
                  </a:lnTo>
                  <a:close/>
                  <a:moveTo>
                    <a:pt x="9" y="78"/>
                  </a:moveTo>
                  <a:lnTo>
                    <a:pt x="0" y="78"/>
                  </a:lnTo>
                  <a:lnTo>
                    <a:pt x="0" y="95"/>
                  </a:lnTo>
                  <a:lnTo>
                    <a:pt x="9" y="95"/>
                  </a:lnTo>
                  <a:lnTo>
                    <a:pt x="9" y="78"/>
                  </a:lnTo>
                  <a:close/>
                  <a:moveTo>
                    <a:pt x="9" y="52"/>
                  </a:moveTo>
                  <a:lnTo>
                    <a:pt x="0" y="52"/>
                  </a:lnTo>
                  <a:lnTo>
                    <a:pt x="0" y="69"/>
                  </a:lnTo>
                  <a:lnTo>
                    <a:pt x="9" y="69"/>
                  </a:lnTo>
                  <a:lnTo>
                    <a:pt x="9" y="52"/>
                  </a:lnTo>
                  <a:close/>
                  <a:moveTo>
                    <a:pt x="9" y="27"/>
                  </a:moveTo>
                  <a:lnTo>
                    <a:pt x="0" y="27"/>
                  </a:lnTo>
                  <a:lnTo>
                    <a:pt x="0" y="43"/>
                  </a:lnTo>
                  <a:lnTo>
                    <a:pt x="9" y="43"/>
                  </a:lnTo>
                  <a:lnTo>
                    <a:pt x="9" y="27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18"/>
                  </a:lnTo>
                  <a:lnTo>
                    <a:pt x="9" y="18"/>
                  </a:lnTo>
                  <a:lnTo>
                    <a:pt x="9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D7C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" name="Freeform 216">
              <a:extLst>
                <a:ext uri="{FF2B5EF4-FFF2-40B4-BE49-F238E27FC236}">
                  <a16:creationId xmlns:a16="http://schemas.microsoft.com/office/drawing/2014/main" xmlns="" id="{D9C87637-1F0A-494C-B252-954D0E2C4233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043987" y="5940426"/>
              <a:ext cx="14288" cy="404813"/>
            </a:xfrm>
            <a:custGeom>
              <a:avLst/>
              <a:gdLst>
                <a:gd name="T0" fmla="*/ 9 w 9"/>
                <a:gd name="T1" fmla="*/ 232 h 255"/>
                <a:gd name="T2" fmla="*/ 0 w 9"/>
                <a:gd name="T3" fmla="*/ 232 h 255"/>
                <a:gd name="T4" fmla="*/ 0 w 9"/>
                <a:gd name="T5" fmla="*/ 255 h 255"/>
                <a:gd name="T6" fmla="*/ 9 w 9"/>
                <a:gd name="T7" fmla="*/ 255 h 255"/>
                <a:gd name="T8" fmla="*/ 9 w 9"/>
                <a:gd name="T9" fmla="*/ 232 h 255"/>
                <a:gd name="T10" fmla="*/ 9 w 9"/>
                <a:gd name="T11" fmla="*/ 206 h 255"/>
                <a:gd name="T12" fmla="*/ 0 w 9"/>
                <a:gd name="T13" fmla="*/ 206 h 255"/>
                <a:gd name="T14" fmla="*/ 0 w 9"/>
                <a:gd name="T15" fmla="*/ 223 h 255"/>
                <a:gd name="T16" fmla="*/ 9 w 9"/>
                <a:gd name="T17" fmla="*/ 223 h 255"/>
                <a:gd name="T18" fmla="*/ 9 w 9"/>
                <a:gd name="T19" fmla="*/ 206 h 255"/>
                <a:gd name="T20" fmla="*/ 9 w 9"/>
                <a:gd name="T21" fmla="*/ 181 h 255"/>
                <a:gd name="T22" fmla="*/ 0 w 9"/>
                <a:gd name="T23" fmla="*/ 181 h 255"/>
                <a:gd name="T24" fmla="*/ 0 w 9"/>
                <a:gd name="T25" fmla="*/ 197 h 255"/>
                <a:gd name="T26" fmla="*/ 9 w 9"/>
                <a:gd name="T27" fmla="*/ 197 h 255"/>
                <a:gd name="T28" fmla="*/ 9 w 9"/>
                <a:gd name="T29" fmla="*/ 181 h 255"/>
                <a:gd name="T30" fmla="*/ 9 w 9"/>
                <a:gd name="T31" fmla="*/ 155 h 255"/>
                <a:gd name="T32" fmla="*/ 0 w 9"/>
                <a:gd name="T33" fmla="*/ 155 h 255"/>
                <a:gd name="T34" fmla="*/ 0 w 9"/>
                <a:gd name="T35" fmla="*/ 172 h 255"/>
                <a:gd name="T36" fmla="*/ 9 w 9"/>
                <a:gd name="T37" fmla="*/ 172 h 255"/>
                <a:gd name="T38" fmla="*/ 9 w 9"/>
                <a:gd name="T39" fmla="*/ 155 h 255"/>
                <a:gd name="T40" fmla="*/ 9 w 9"/>
                <a:gd name="T41" fmla="*/ 129 h 255"/>
                <a:gd name="T42" fmla="*/ 0 w 9"/>
                <a:gd name="T43" fmla="*/ 129 h 255"/>
                <a:gd name="T44" fmla="*/ 0 w 9"/>
                <a:gd name="T45" fmla="*/ 146 h 255"/>
                <a:gd name="T46" fmla="*/ 9 w 9"/>
                <a:gd name="T47" fmla="*/ 146 h 255"/>
                <a:gd name="T48" fmla="*/ 9 w 9"/>
                <a:gd name="T49" fmla="*/ 129 h 255"/>
                <a:gd name="T50" fmla="*/ 9 w 9"/>
                <a:gd name="T51" fmla="*/ 104 h 255"/>
                <a:gd name="T52" fmla="*/ 0 w 9"/>
                <a:gd name="T53" fmla="*/ 104 h 255"/>
                <a:gd name="T54" fmla="*/ 0 w 9"/>
                <a:gd name="T55" fmla="*/ 120 h 255"/>
                <a:gd name="T56" fmla="*/ 9 w 9"/>
                <a:gd name="T57" fmla="*/ 120 h 255"/>
                <a:gd name="T58" fmla="*/ 9 w 9"/>
                <a:gd name="T59" fmla="*/ 104 h 255"/>
                <a:gd name="T60" fmla="*/ 9 w 9"/>
                <a:gd name="T61" fmla="*/ 78 h 255"/>
                <a:gd name="T62" fmla="*/ 0 w 9"/>
                <a:gd name="T63" fmla="*/ 78 h 255"/>
                <a:gd name="T64" fmla="*/ 0 w 9"/>
                <a:gd name="T65" fmla="*/ 95 h 255"/>
                <a:gd name="T66" fmla="*/ 9 w 9"/>
                <a:gd name="T67" fmla="*/ 95 h 255"/>
                <a:gd name="T68" fmla="*/ 9 w 9"/>
                <a:gd name="T69" fmla="*/ 78 h 255"/>
                <a:gd name="T70" fmla="*/ 9 w 9"/>
                <a:gd name="T71" fmla="*/ 52 h 255"/>
                <a:gd name="T72" fmla="*/ 0 w 9"/>
                <a:gd name="T73" fmla="*/ 52 h 255"/>
                <a:gd name="T74" fmla="*/ 0 w 9"/>
                <a:gd name="T75" fmla="*/ 69 h 255"/>
                <a:gd name="T76" fmla="*/ 9 w 9"/>
                <a:gd name="T77" fmla="*/ 69 h 255"/>
                <a:gd name="T78" fmla="*/ 9 w 9"/>
                <a:gd name="T79" fmla="*/ 52 h 255"/>
                <a:gd name="T80" fmla="*/ 9 w 9"/>
                <a:gd name="T81" fmla="*/ 27 h 255"/>
                <a:gd name="T82" fmla="*/ 0 w 9"/>
                <a:gd name="T83" fmla="*/ 27 h 255"/>
                <a:gd name="T84" fmla="*/ 0 w 9"/>
                <a:gd name="T85" fmla="*/ 43 h 255"/>
                <a:gd name="T86" fmla="*/ 9 w 9"/>
                <a:gd name="T87" fmla="*/ 43 h 255"/>
                <a:gd name="T88" fmla="*/ 9 w 9"/>
                <a:gd name="T89" fmla="*/ 27 h 255"/>
                <a:gd name="T90" fmla="*/ 0 w 9"/>
                <a:gd name="T91" fmla="*/ 0 h 255"/>
                <a:gd name="T92" fmla="*/ 0 w 9"/>
                <a:gd name="T93" fmla="*/ 0 h 255"/>
                <a:gd name="T94" fmla="*/ 0 w 9"/>
                <a:gd name="T95" fmla="*/ 18 h 255"/>
                <a:gd name="T96" fmla="*/ 9 w 9"/>
                <a:gd name="T97" fmla="*/ 18 h 255"/>
                <a:gd name="T98" fmla="*/ 9 w 9"/>
                <a:gd name="T99" fmla="*/ 0 h 255"/>
                <a:gd name="T100" fmla="*/ 0 w 9"/>
                <a:gd name="T101" fmla="*/ 0 h 255"/>
                <a:gd name="T102" fmla="*/ 0 w 9"/>
                <a:gd name="T103" fmla="*/ 0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9" h="255">
                  <a:moveTo>
                    <a:pt x="9" y="232"/>
                  </a:moveTo>
                  <a:lnTo>
                    <a:pt x="0" y="232"/>
                  </a:lnTo>
                  <a:lnTo>
                    <a:pt x="0" y="255"/>
                  </a:lnTo>
                  <a:lnTo>
                    <a:pt x="9" y="255"/>
                  </a:lnTo>
                  <a:lnTo>
                    <a:pt x="9" y="232"/>
                  </a:lnTo>
                  <a:moveTo>
                    <a:pt x="9" y="206"/>
                  </a:moveTo>
                  <a:lnTo>
                    <a:pt x="0" y="206"/>
                  </a:lnTo>
                  <a:lnTo>
                    <a:pt x="0" y="223"/>
                  </a:lnTo>
                  <a:lnTo>
                    <a:pt x="9" y="223"/>
                  </a:lnTo>
                  <a:lnTo>
                    <a:pt x="9" y="206"/>
                  </a:lnTo>
                  <a:moveTo>
                    <a:pt x="9" y="181"/>
                  </a:moveTo>
                  <a:lnTo>
                    <a:pt x="0" y="181"/>
                  </a:lnTo>
                  <a:lnTo>
                    <a:pt x="0" y="197"/>
                  </a:lnTo>
                  <a:lnTo>
                    <a:pt x="9" y="197"/>
                  </a:lnTo>
                  <a:lnTo>
                    <a:pt x="9" y="181"/>
                  </a:lnTo>
                  <a:moveTo>
                    <a:pt x="9" y="155"/>
                  </a:moveTo>
                  <a:lnTo>
                    <a:pt x="0" y="155"/>
                  </a:lnTo>
                  <a:lnTo>
                    <a:pt x="0" y="172"/>
                  </a:lnTo>
                  <a:lnTo>
                    <a:pt x="9" y="172"/>
                  </a:lnTo>
                  <a:lnTo>
                    <a:pt x="9" y="155"/>
                  </a:lnTo>
                  <a:moveTo>
                    <a:pt x="9" y="129"/>
                  </a:moveTo>
                  <a:lnTo>
                    <a:pt x="0" y="129"/>
                  </a:lnTo>
                  <a:lnTo>
                    <a:pt x="0" y="146"/>
                  </a:lnTo>
                  <a:lnTo>
                    <a:pt x="9" y="146"/>
                  </a:lnTo>
                  <a:lnTo>
                    <a:pt x="9" y="129"/>
                  </a:lnTo>
                  <a:moveTo>
                    <a:pt x="9" y="104"/>
                  </a:moveTo>
                  <a:lnTo>
                    <a:pt x="0" y="104"/>
                  </a:lnTo>
                  <a:lnTo>
                    <a:pt x="0" y="120"/>
                  </a:lnTo>
                  <a:lnTo>
                    <a:pt x="9" y="120"/>
                  </a:lnTo>
                  <a:lnTo>
                    <a:pt x="9" y="104"/>
                  </a:lnTo>
                  <a:moveTo>
                    <a:pt x="9" y="78"/>
                  </a:moveTo>
                  <a:lnTo>
                    <a:pt x="0" y="78"/>
                  </a:lnTo>
                  <a:lnTo>
                    <a:pt x="0" y="95"/>
                  </a:lnTo>
                  <a:lnTo>
                    <a:pt x="9" y="95"/>
                  </a:lnTo>
                  <a:lnTo>
                    <a:pt x="9" y="78"/>
                  </a:lnTo>
                  <a:moveTo>
                    <a:pt x="9" y="52"/>
                  </a:moveTo>
                  <a:lnTo>
                    <a:pt x="0" y="52"/>
                  </a:lnTo>
                  <a:lnTo>
                    <a:pt x="0" y="69"/>
                  </a:lnTo>
                  <a:lnTo>
                    <a:pt x="9" y="69"/>
                  </a:lnTo>
                  <a:lnTo>
                    <a:pt x="9" y="52"/>
                  </a:lnTo>
                  <a:moveTo>
                    <a:pt x="9" y="27"/>
                  </a:moveTo>
                  <a:lnTo>
                    <a:pt x="0" y="27"/>
                  </a:lnTo>
                  <a:lnTo>
                    <a:pt x="0" y="43"/>
                  </a:lnTo>
                  <a:lnTo>
                    <a:pt x="9" y="43"/>
                  </a:lnTo>
                  <a:lnTo>
                    <a:pt x="9" y="27"/>
                  </a:lnTo>
                  <a:moveTo>
                    <a:pt x="0" y="0"/>
                  </a:moveTo>
                  <a:lnTo>
                    <a:pt x="0" y="0"/>
                  </a:lnTo>
                  <a:lnTo>
                    <a:pt x="0" y="18"/>
                  </a:lnTo>
                  <a:lnTo>
                    <a:pt x="9" y="18"/>
                  </a:lnTo>
                  <a:lnTo>
                    <a:pt x="9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" name="Freeform 217">
              <a:extLst>
                <a:ext uri="{FF2B5EF4-FFF2-40B4-BE49-F238E27FC236}">
                  <a16:creationId xmlns:a16="http://schemas.microsoft.com/office/drawing/2014/main" xmlns="" id="{D6CABD9D-926E-422C-8738-C0B36CF06F00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002712" y="5940426"/>
              <a:ext cx="14288" cy="404813"/>
            </a:xfrm>
            <a:custGeom>
              <a:avLst/>
              <a:gdLst>
                <a:gd name="T0" fmla="*/ 9 w 9"/>
                <a:gd name="T1" fmla="*/ 232 h 255"/>
                <a:gd name="T2" fmla="*/ 0 w 9"/>
                <a:gd name="T3" fmla="*/ 232 h 255"/>
                <a:gd name="T4" fmla="*/ 0 w 9"/>
                <a:gd name="T5" fmla="*/ 255 h 255"/>
                <a:gd name="T6" fmla="*/ 9 w 9"/>
                <a:gd name="T7" fmla="*/ 255 h 255"/>
                <a:gd name="T8" fmla="*/ 9 w 9"/>
                <a:gd name="T9" fmla="*/ 232 h 255"/>
                <a:gd name="T10" fmla="*/ 9 w 9"/>
                <a:gd name="T11" fmla="*/ 206 h 255"/>
                <a:gd name="T12" fmla="*/ 0 w 9"/>
                <a:gd name="T13" fmla="*/ 206 h 255"/>
                <a:gd name="T14" fmla="*/ 0 w 9"/>
                <a:gd name="T15" fmla="*/ 223 h 255"/>
                <a:gd name="T16" fmla="*/ 9 w 9"/>
                <a:gd name="T17" fmla="*/ 223 h 255"/>
                <a:gd name="T18" fmla="*/ 9 w 9"/>
                <a:gd name="T19" fmla="*/ 206 h 255"/>
                <a:gd name="T20" fmla="*/ 9 w 9"/>
                <a:gd name="T21" fmla="*/ 181 h 255"/>
                <a:gd name="T22" fmla="*/ 0 w 9"/>
                <a:gd name="T23" fmla="*/ 181 h 255"/>
                <a:gd name="T24" fmla="*/ 0 w 9"/>
                <a:gd name="T25" fmla="*/ 197 h 255"/>
                <a:gd name="T26" fmla="*/ 9 w 9"/>
                <a:gd name="T27" fmla="*/ 197 h 255"/>
                <a:gd name="T28" fmla="*/ 9 w 9"/>
                <a:gd name="T29" fmla="*/ 181 h 255"/>
                <a:gd name="T30" fmla="*/ 9 w 9"/>
                <a:gd name="T31" fmla="*/ 155 h 255"/>
                <a:gd name="T32" fmla="*/ 0 w 9"/>
                <a:gd name="T33" fmla="*/ 155 h 255"/>
                <a:gd name="T34" fmla="*/ 0 w 9"/>
                <a:gd name="T35" fmla="*/ 172 h 255"/>
                <a:gd name="T36" fmla="*/ 9 w 9"/>
                <a:gd name="T37" fmla="*/ 172 h 255"/>
                <a:gd name="T38" fmla="*/ 9 w 9"/>
                <a:gd name="T39" fmla="*/ 155 h 255"/>
                <a:gd name="T40" fmla="*/ 9 w 9"/>
                <a:gd name="T41" fmla="*/ 129 h 255"/>
                <a:gd name="T42" fmla="*/ 0 w 9"/>
                <a:gd name="T43" fmla="*/ 129 h 255"/>
                <a:gd name="T44" fmla="*/ 0 w 9"/>
                <a:gd name="T45" fmla="*/ 146 h 255"/>
                <a:gd name="T46" fmla="*/ 9 w 9"/>
                <a:gd name="T47" fmla="*/ 146 h 255"/>
                <a:gd name="T48" fmla="*/ 9 w 9"/>
                <a:gd name="T49" fmla="*/ 129 h 255"/>
                <a:gd name="T50" fmla="*/ 9 w 9"/>
                <a:gd name="T51" fmla="*/ 104 h 255"/>
                <a:gd name="T52" fmla="*/ 0 w 9"/>
                <a:gd name="T53" fmla="*/ 104 h 255"/>
                <a:gd name="T54" fmla="*/ 0 w 9"/>
                <a:gd name="T55" fmla="*/ 120 h 255"/>
                <a:gd name="T56" fmla="*/ 9 w 9"/>
                <a:gd name="T57" fmla="*/ 120 h 255"/>
                <a:gd name="T58" fmla="*/ 9 w 9"/>
                <a:gd name="T59" fmla="*/ 104 h 255"/>
                <a:gd name="T60" fmla="*/ 9 w 9"/>
                <a:gd name="T61" fmla="*/ 78 h 255"/>
                <a:gd name="T62" fmla="*/ 0 w 9"/>
                <a:gd name="T63" fmla="*/ 78 h 255"/>
                <a:gd name="T64" fmla="*/ 0 w 9"/>
                <a:gd name="T65" fmla="*/ 95 h 255"/>
                <a:gd name="T66" fmla="*/ 9 w 9"/>
                <a:gd name="T67" fmla="*/ 95 h 255"/>
                <a:gd name="T68" fmla="*/ 9 w 9"/>
                <a:gd name="T69" fmla="*/ 78 h 255"/>
                <a:gd name="T70" fmla="*/ 9 w 9"/>
                <a:gd name="T71" fmla="*/ 52 h 255"/>
                <a:gd name="T72" fmla="*/ 0 w 9"/>
                <a:gd name="T73" fmla="*/ 52 h 255"/>
                <a:gd name="T74" fmla="*/ 0 w 9"/>
                <a:gd name="T75" fmla="*/ 69 h 255"/>
                <a:gd name="T76" fmla="*/ 9 w 9"/>
                <a:gd name="T77" fmla="*/ 69 h 255"/>
                <a:gd name="T78" fmla="*/ 9 w 9"/>
                <a:gd name="T79" fmla="*/ 52 h 255"/>
                <a:gd name="T80" fmla="*/ 9 w 9"/>
                <a:gd name="T81" fmla="*/ 27 h 255"/>
                <a:gd name="T82" fmla="*/ 0 w 9"/>
                <a:gd name="T83" fmla="*/ 27 h 255"/>
                <a:gd name="T84" fmla="*/ 0 w 9"/>
                <a:gd name="T85" fmla="*/ 43 h 255"/>
                <a:gd name="T86" fmla="*/ 9 w 9"/>
                <a:gd name="T87" fmla="*/ 43 h 255"/>
                <a:gd name="T88" fmla="*/ 9 w 9"/>
                <a:gd name="T89" fmla="*/ 27 h 255"/>
                <a:gd name="T90" fmla="*/ 0 w 9"/>
                <a:gd name="T91" fmla="*/ 0 h 255"/>
                <a:gd name="T92" fmla="*/ 0 w 9"/>
                <a:gd name="T93" fmla="*/ 0 h 255"/>
                <a:gd name="T94" fmla="*/ 0 w 9"/>
                <a:gd name="T95" fmla="*/ 18 h 255"/>
                <a:gd name="T96" fmla="*/ 9 w 9"/>
                <a:gd name="T97" fmla="*/ 18 h 255"/>
                <a:gd name="T98" fmla="*/ 9 w 9"/>
                <a:gd name="T99" fmla="*/ 0 h 255"/>
                <a:gd name="T100" fmla="*/ 0 w 9"/>
                <a:gd name="T101" fmla="*/ 0 h 255"/>
                <a:gd name="T102" fmla="*/ 0 w 9"/>
                <a:gd name="T103" fmla="*/ 0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9" h="255">
                  <a:moveTo>
                    <a:pt x="9" y="232"/>
                  </a:moveTo>
                  <a:lnTo>
                    <a:pt x="0" y="232"/>
                  </a:lnTo>
                  <a:lnTo>
                    <a:pt x="0" y="255"/>
                  </a:lnTo>
                  <a:lnTo>
                    <a:pt x="9" y="255"/>
                  </a:lnTo>
                  <a:lnTo>
                    <a:pt x="9" y="232"/>
                  </a:lnTo>
                  <a:close/>
                  <a:moveTo>
                    <a:pt x="9" y="206"/>
                  </a:moveTo>
                  <a:lnTo>
                    <a:pt x="0" y="206"/>
                  </a:lnTo>
                  <a:lnTo>
                    <a:pt x="0" y="223"/>
                  </a:lnTo>
                  <a:lnTo>
                    <a:pt x="9" y="223"/>
                  </a:lnTo>
                  <a:lnTo>
                    <a:pt x="9" y="206"/>
                  </a:lnTo>
                  <a:close/>
                  <a:moveTo>
                    <a:pt x="9" y="181"/>
                  </a:moveTo>
                  <a:lnTo>
                    <a:pt x="0" y="181"/>
                  </a:lnTo>
                  <a:lnTo>
                    <a:pt x="0" y="197"/>
                  </a:lnTo>
                  <a:lnTo>
                    <a:pt x="9" y="197"/>
                  </a:lnTo>
                  <a:lnTo>
                    <a:pt x="9" y="181"/>
                  </a:lnTo>
                  <a:close/>
                  <a:moveTo>
                    <a:pt x="9" y="155"/>
                  </a:moveTo>
                  <a:lnTo>
                    <a:pt x="0" y="155"/>
                  </a:lnTo>
                  <a:lnTo>
                    <a:pt x="0" y="172"/>
                  </a:lnTo>
                  <a:lnTo>
                    <a:pt x="9" y="172"/>
                  </a:lnTo>
                  <a:lnTo>
                    <a:pt x="9" y="155"/>
                  </a:lnTo>
                  <a:close/>
                  <a:moveTo>
                    <a:pt x="9" y="129"/>
                  </a:moveTo>
                  <a:lnTo>
                    <a:pt x="0" y="129"/>
                  </a:lnTo>
                  <a:lnTo>
                    <a:pt x="0" y="146"/>
                  </a:lnTo>
                  <a:lnTo>
                    <a:pt x="9" y="146"/>
                  </a:lnTo>
                  <a:lnTo>
                    <a:pt x="9" y="129"/>
                  </a:lnTo>
                  <a:close/>
                  <a:moveTo>
                    <a:pt x="9" y="104"/>
                  </a:moveTo>
                  <a:lnTo>
                    <a:pt x="0" y="104"/>
                  </a:lnTo>
                  <a:lnTo>
                    <a:pt x="0" y="120"/>
                  </a:lnTo>
                  <a:lnTo>
                    <a:pt x="9" y="120"/>
                  </a:lnTo>
                  <a:lnTo>
                    <a:pt x="9" y="104"/>
                  </a:lnTo>
                  <a:close/>
                  <a:moveTo>
                    <a:pt x="9" y="78"/>
                  </a:moveTo>
                  <a:lnTo>
                    <a:pt x="0" y="78"/>
                  </a:lnTo>
                  <a:lnTo>
                    <a:pt x="0" y="95"/>
                  </a:lnTo>
                  <a:lnTo>
                    <a:pt x="9" y="95"/>
                  </a:lnTo>
                  <a:lnTo>
                    <a:pt x="9" y="78"/>
                  </a:lnTo>
                  <a:close/>
                  <a:moveTo>
                    <a:pt x="9" y="52"/>
                  </a:moveTo>
                  <a:lnTo>
                    <a:pt x="0" y="52"/>
                  </a:lnTo>
                  <a:lnTo>
                    <a:pt x="0" y="69"/>
                  </a:lnTo>
                  <a:lnTo>
                    <a:pt x="9" y="69"/>
                  </a:lnTo>
                  <a:lnTo>
                    <a:pt x="9" y="52"/>
                  </a:lnTo>
                  <a:close/>
                  <a:moveTo>
                    <a:pt x="9" y="27"/>
                  </a:moveTo>
                  <a:lnTo>
                    <a:pt x="0" y="27"/>
                  </a:lnTo>
                  <a:lnTo>
                    <a:pt x="0" y="43"/>
                  </a:lnTo>
                  <a:lnTo>
                    <a:pt x="9" y="43"/>
                  </a:lnTo>
                  <a:lnTo>
                    <a:pt x="9" y="27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18"/>
                  </a:lnTo>
                  <a:lnTo>
                    <a:pt x="9" y="18"/>
                  </a:lnTo>
                  <a:lnTo>
                    <a:pt x="9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D7C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" name="Freeform 218">
              <a:extLst>
                <a:ext uri="{FF2B5EF4-FFF2-40B4-BE49-F238E27FC236}">
                  <a16:creationId xmlns:a16="http://schemas.microsoft.com/office/drawing/2014/main" xmlns="" id="{DB680B04-A940-42F0-833C-3F4B56F7381D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002712" y="5940426"/>
              <a:ext cx="14288" cy="404813"/>
            </a:xfrm>
            <a:custGeom>
              <a:avLst/>
              <a:gdLst>
                <a:gd name="T0" fmla="*/ 9 w 9"/>
                <a:gd name="T1" fmla="*/ 232 h 255"/>
                <a:gd name="T2" fmla="*/ 0 w 9"/>
                <a:gd name="T3" fmla="*/ 232 h 255"/>
                <a:gd name="T4" fmla="*/ 0 w 9"/>
                <a:gd name="T5" fmla="*/ 255 h 255"/>
                <a:gd name="T6" fmla="*/ 9 w 9"/>
                <a:gd name="T7" fmla="*/ 255 h 255"/>
                <a:gd name="T8" fmla="*/ 9 w 9"/>
                <a:gd name="T9" fmla="*/ 232 h 255"/>
                <a:gd name="T10" fmla="*/ 9 w 9"/>
                <a:gd name="T11" fmla="*/ 206 h 255"/>
                <a:gd name="T12" fmla="*/ 0 w 9"/>
                <a:gd name="T13" fmla="*/ 206 h 255"/>
                <a:gd name="T14" fmla="*/ 0 w 9"/>
                <a:gd name="T15" fmla="*/ 223 h 255"/>
                <a:gd name="T16" fmla="*/ 9 w 9"/>
                <a:gd name="T17" fmla="*/ 223 h 255"/>
                <a:gd name="T18" fmla="*/ 9 w 9"/>
                <a:gd name="T19" fmla="*/ 206 h 255"/>
                <a:gd name="T20" fmla="*/ 9 w 9"/>
                <a:gd name="T21" fmla="*/ 181 h 255"/>
                <a:gd name="T22" fmla="*/ 0 w 9"/>
                <a:gd name="T23" fmla="*/ 181 h 255"/>
                <a:gd name="T24" fmla="*/ 0 w 9"/>
                <a:gd name="T25" fmla="*/ 197 h 255"/>
                <a:gd name="T26" fmla="*/ 9 w 9"/>
                <a:gd name="T27" fmla="*/ 197 h 255"/>
                <a:gd name="T28" fmla="*/ 9 w 9"/>
                <a:gd name="T29" fmla="*/ 181 h 255"/>
                <a:gd name="T30" fmla="*/ 9 w 9"/>
                <a:gd name="T31" fmla="*/ 155 h 255"/>
                <a:gd name="T32" fmla="*/ 0 w 9"/>
                <a:gd name="T33" fmla="*/ 155 h 255"/>
                <a:gd name="T34" fmla="*/ 0 w 9"/>
                <a:gd name="T35" fmla="*/ 172 h 255"/>
                <a:gd name="T36" fmla="*/ 9 w 9"/>
                <a:gd name="T37" fmla="*/ 172 h 255"/>
                <a:gd name="T38" fmla="*/ 9 w 9"/>
                <a:gd name="T39" fmla="*/ 155 h 255"/>
                <a:gd name="T40" fmla="*/ 9 w 9"/>
                <a:gd name="T41" fmla="*/ 129 h 255"/>
                <a:gd name="T42" fmla="*/ 0 w 9"/>
                <a:gd name="T43" fmla="*/ 129 h 255"/>
                <a:gd name="T44" fmla="*/ 0 w 9"/>
                <a:gd name="T45" fmla="*/ 146 h 255"/>
                <a:gd name="T46" fmla="*/ 9 w 9"/>
                <a:gd name="T47" fmla="*/ 146 h 255"/>
                <a:gd name="T48" fmla="*/ 9 w 9"/>
                <a:gd name="T49" fmla="*/ 129 h 255"/>
                <a:gd name="T50" fmla="*/ 9 w 9"/>
                <a:gd name="T51" fmla="*/ 104 h 255"/>
                <a:gd name="T52" fmla="*/ 0 w 9"/>
                <a:gd name="T53" fmla="*/ 104 h 255"/>
                <a:gd name="T54" fmla="*/ 0 w 9"/>
                <a:gd name="T55" fmla="*/ 120 h 255"/>
                <a:gd name="T56" fmla="*/ 9 w 9"/>
                <a:gd name="T57" fmla="*/ 120 h 255"/>
                <a:gd name="T58" fmla="*/ 9 w 9"/>
                <a:gd name="T59" fmla="*/ 104 h 255"/>
                <a:gd name="T60" fmla="*/ 9 w 9"/>
                <a:gd name="T61" fmla="*/ 78 h 255"/>
                <a:gd name="T62" fmla="*/ 0 w 9"/>
                <a:gd name="T63" fmla="*/ 78 h 255"/>
                <a:gd name="T64" fmla="*/ 0 w 9"/>
                <a:gd name="T65" fmla="*/ 95 h 255"/>
                <a:gd name="T66" fmla="*/ 9 w 9"/>
                <a:gd name="T67" fmla="*/ 95 h 255"/>
                <a:gd name="T68" fmla="*/ 9 w 9"/>
                <a:gd name="T69" fmla="*/ 78 h 255"/>
                <a:gd name="T70" fmla="*/ 9 w 9"/>
                <a:gd name="T71" fmla="*/ 52 h 255"/>
                <a:gd name="T72" fmla="*/ 0 w 9"/>
                <a:gd name="T73" fmla="*/ 52 h 255"/>
                <a:gd name="T74" fmla="*/ 0 w 9"/>
                <a:gd name="T75" fmla="*/ 69 h 255"/>
                <a:gd name="T76" fmla="*/ 9 w 9"/>
                <a:gd name="T77" fmla="*/ 69 h 255"/>
                <a:gd name="T78" fmla="*/ 9 w 9"/>
                <a:gd name="T79" fmla="*/ 52 h 255"/>
                <a:gd name="T80" fmla="*/ 9 w 9"/>
                <a:gd name="T81" fmla="*/ 27 h 255"/>
                <a:gd name="T82" fmla="*/ 0 w 9"/>
                <a:gd name="T83" fmla="*/ 27 h 255"/>
                <a:gd name="T84" fmla="*/ 0 w 9"/>
                <a:gd name="T85" fmla="*/ 43 h 255"/>
                <a:gd name="T86" fmla="*/ 9 w 9"/>
                <a:gd name="T87" fmla="*/ 43 h 255"/>
                <a:gd name="T88" fmla="*/ 9 w 9"/>
                <a:gd name="T89" fmla="*/ 27 h 255"/>
                <a:gd name="T90" fmla="*/ 0 w 9"/>
                <a:gd name="T91" fmla="*/ 0 h 255"/>
                <a:gd name="T92" fmla="*/ 0 w 9"/>
                <a:gd name="T93" fmla="*/ 0 h 255"/>
                <a:gd name="T94" fmla="*/ 0 w 9"/>
                <a:gd name="T95" fmla="*/ 18 h 255"/>
                <a:gd name="T96" fmla="*/ 9 w 9"/>
                <a:gd name="T97" fmla="*/ 18 h 255"/>
                <a:gd name="T98" fmla="*/ 9 w 9"/>
                <a:gd name="T99" fmla="*/ 0 h 255"/>
                <a:gd name="T100" fmla="*/ 0 w 9"/>
                <a:gd name="T101" fmla="*/ 0 h 255"/>
                <a:gd name="T102" fmla="*/ 0 w 9"/>
                <a:gd name="T103" fmla="*/ 0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9" h="255">
                  <a:moveTo>
                    <a:pt x="9" y="232"/>
                  </a:moveTo>
                  <a:lnTo>
                    <a:pt x="0" y="232"/>
                  </a:lnTo>
                  <a:lnTo>
                    <a:pt x="0" y="255"/>
                  </a:lnTo>
                  <a:lnTo>
                    <a:pt x="9" y="255"/>
                  </a:lnTo>
                  <a:lnTo>
                    <a:pt x="9" y="232"/>
                  </a:lnTo>
                  <a:moveTo>
                    <a:pt x="9" y="206"/>
                  </a:moveTo>
                  <a:lnTo>
                    <a:pt x="0" y="206"/>
                  </a:lnTo>
                  <a:lnTo>
                    <a:pt x="0" y="223"/>
                  </a:lnTo>
                  <a:lnTo>
                    <a:pt x="9" y="223"/>
                  </a:lnTo>
                  <a:lnTo>
                    <a:pt x="9" y="206"/>
                  </a:lnTo>
                  <a:moveTo>
                    <a:pt x="9" y="181"/>
                  </a:moveTo>
                  <a:lnTo>
                    <a:pt x="0" y="181"/>
                  </a:lnTo>
                  <a:lnTo>
                    <a:pt x="0" y="197"/>
                  </a:lnTo>
                  <a:lnTo>
                    <a:pt x="9" y="197"/>
                  </a:lnTo>
                  <a:lnTo>
                    <a:pt x="9" y="181"/>
                  </a:lnTo>
                  <a:moveTo>
                    <a:pt x="9" y="155"/>
                  </a:moveTo>
                  <a:lnTo>
                    <a:pt x="0" y="155"/>
                  </a:lnTo>
                  <a:lnTo>
                    <a:pt x="0" y="172"/>
                  </a:lnTo>
                  <a:lnTo>
                    <a:pt x="9" y="172"/>
                  </a:lnTo>
                  <a:lnTo>
                    <a:pt x="9" y="155"/>
                  </a:lnTo>
                  <a:moveTo>
                    <a:pt x="9" y="129"/>
                  </a:moveTo>
                  <a:lnTo>
                    <a:pt x="0" y="129"/>
                  </a:lnTo>
                  <a:lnTo>
                    <a:pt x="0" y="146"/>
                  </a:lnTo>
                  <a:lnTo>
                    <a:pt x="9" y="146"/>
                  </a:lnTo>
                  <a:lnTo>
                    <a:pt x="9" y="129"/>
                  </a:lnTo>
                  <a:moveTo>
                    <a:pt x="9" y="104"/>
                  </a:moveTo>
                  <a:lnTo>
                    <a:pt x="0" y="104"/>
                  </a:lnTo>
                  <a:lnTo>
                    <a:pt x="0" y="120"/>
                  </a:lnTo>
                  <a:lnTo>
                    <a:pt x="9" y="120"/>
                  </a:lnTo>
                  <a:lnTo>
                    <a:pt x="9" y="104"/>
                  </a:lnTo>
                  <a:moveTo>
                    <a:pt x="9" y="78"/>
                  </a:moveTo>
                  <a:lnTo>
                    <a:pt x="0" y="78"/>
                  </a:lnTo>
                  <a:lnTo>
                    <a:pt x="0" y="95"/>
                  </a:lnTo>
                  <a:lnTo>
                    <a:pt x="9" y="95"/>
                  </a:lnTo>
                  <a:lnTo>
                    <a:pt x="9" y="78"/>
                  </a:lnTo>
                  <a:moveTo>
                    <a:pt x="9" y="52"/>
                  </a:moveTo>
                  <a:lnTo>
                    <a:pt x="0" y="52"/>
                  </a:lnTo>
                  <a:lnTo>
                    <a:pt x="0" y="69"/>
                  </a:lnTo>
                  <a:lnTo>
                    <a:pt x="9" y="69"/>
                  </a:lnTo>
                  <a:lnTo>
                    <a:pt x="9" y="52"/>
                  </a:lnTo>
                  <a:moveTo>
                    <a:pt x="9" y="27"/>
                  </a:moveTo>
                  <a:lnTo>
                    <a:pt x="0" y="27"/>
                  </a:lnTo>
                  <a:lnTo>
                    <a:pt x="0" y="43"/>
                  </a:lnTo>
                  <a:lnTo>
                    <a:pt x="9" y="43"/>
                  </a:lnTo>
                  <a:lnTo>
                    <a:pt x="9" y="27"/>
                  </a:lnTo>
                  <a:moveTo>
                    <a:pt x="0" y="0"/>
                  </a:moveTo>
                  <a:lnTo>
                    <a:pt x="0" y="0"/>
                  </a:lnTo>
                  <a:lnTo>
                    <a:pt x="0" y="18"/>
                  </a:lnTo>
                  <a:lnTo>
                    <a:pt x="9" y="18"/>
                  </a:lnTo>
                  <a:lnTo>
                    <a:pt x="9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" name="Freeform 219">
              <a:extLst>
                <a:ext uri="{FF2B5EF4-FFF2-40B4-BE49-F238E27FC236}">
                  <a16:creationId xmlns:a16="http://schemas.microsoft.com/office/drawing/2014/main" xmlns="" id="{5EAD75ED-0FFA-4AEA-B11D-B6BA3795E44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959850" y="5940426"/>
              <a:ext cx="14288" cy="404813"/>
            </a:xfrm>
            <a:custGeom>
              <a:avLst/>
              <a:gdLst>
                <a:gd name="T0" fmla="*/ 9 w 9"/>
                <a:gd name="T1" fmla="*/ 232 h 255"/>
                <a:gd name="T2" fmla="*/ 0 w 9"/>
                <a:gd name="T3" fmla="*/ 232 h 255"/>
                <a:gd name="T4" fmla="*/ 0 w 9"/>
                <a:gd name="T5" fmla="*/ 255 h 255"/>
                <a:gd name="T6" fmla="*/ 9 w 9"/>
                <a:gd name="T7" fmla="*/ 255 h 255"/>
                <a:gd name="T8" fmla="*/ 9 w 9"/>
                <a:gd name="T9" fmla="*/ 232 h 255"/>
                <a:gd name="T10" fmla="*/ 9 w 9"/>
                <a:gd name="T11" fmla="*/ 206 h 255"/>
                <a:gd name="T12" fmla="*/ 0 w 9"/>
                <a:gd name="T13" fmla="*/ 206 h 255"/>
                <a:gd name="T14" fmla="*/ 0 w 9"/>
                <a:gd name="T15" fmla="*/ 223 h 255"/>
                <a:gd name="T16" fmla="*/ 9 w 9"/>
                <a:gd name="T17" fmla="*/ 223 h 255"/>
                <a:gd name="T18" fmla="*/ 9 w 9"/>
                <a:gd name="T19" fmla="*/ 206 h 255"/>
                <a:gd name="T20" fmla="*/ 9 w 9"/>
                <a:gd name="T21" fmla="*/ 181 h 255"/>
                <a:gd name="T22" fmla="*/ 0 w 9"/>
                <a:gd name="T23" fmla="*/ 181 h 255"/>
                <a:gd name="T24" fmla="*/ 0 w 9"/>
                <a:gd name="T25" fmla="*/ 197 h 255"/>
                <a:gd name="T26" fmla="*/ 9 w 9"/>
                <a:gd name="T27" fmla="*/ 197 h 255"/>
                <a:gd name="T28" fmla="*/ 9 w 9"/>
                <a:gd name="T29" fmla="*/ 181 h 255"/>
                <a:gd name="T30" fmla="*/ 9 w 9"/>
                <a:gd name="T31" fmla="*/ 155 h 255"/>
                <a:gd name="T32" fmla="*/ 0 w 9"/>
                <a:gd name="T33" fmla="*/ 155 h 255"/>
                <a:gd name="T34" fmla="*/ 0 w 9"/>
                <a:gd name="T35" fmla="*/ 172 h 255"/>
                <a:gd name="T36" fmla="*/ 9 w 9"/>
                <a:gd name="T37" fmla="*/ 172 h 255"/>
                <a:gd name="T38" fmla="*/ 9 w 9"/>
                <a:gd name="T39" fmla="*/ 155 h 255"/>
                <a:gd name="T40" fmla="*/ 9 w 9"/>
                <a:gd name="T41" fmla="*/ 129 h 255"/>
                <a:gd name="T42" fmla="*/ 0 w 9"/>
                <a:gd name="T43" fmla="*/ 129 h 255"/>
                <a:gd name="T44" fmla="*/ 0 w 9"/>
                <a:gd name="T45" fmla="*/ 146 h 255"/>
                <a:gd name="T46" fmla="*/ 9 w 9"/>
                <a:gd name="T47" fmla="*/ 146 h 255"/>
                <a:gd name="T48" fmla="*/ 9 w 9"/>
                <a:gd name="T49" fmla="*/ 129 h 255"/>
                <a:gd name="T50" fmla="*/ 9 w 9"/>
                <a:gd name="T51" fmla="*/ 104 h 255"/>
                <a:gd name="T52" fmla="*/ 0 w 9"/>
                <a:gd name="T53" fmla="*/ 104 h 255"/>
                <a:gd name="T54" fmla="*/ 0 w 9"/>
                <a:gd name="T55" fmla="*/ 120 h 255"/>
                <a:gd name="T56" fmla="*/ 9 w 9"/>
                <a:gd name="T57" fmla="*/ 120 h 255"/>
                <a:gd name="T58" fmla="*/ 9 w 9"/>
                <a:gd name="T59" fmla="*/ 104 h 255"/>
                <a:gd name="T60" fmla="*/ 9 w 9"/>
                <a:gd name="T61" fmla="*/ 78 h 255"/>
                <a:gd name="T62" fmla="*/ 0 w 9"/>
                <a:gd name="T63" fmla="*/ 78 h 255"/>
                <a:gd name="T64" fmla="*/ 0 w 9"/>
                <a:gd name="T65" fmla="*/ 95 h 255"/>
                <a:gd name="T66" fmla="*/ 9 w 9"/>
                <a:gd name="T67" fmla="*/ 95 h 255"/>
                <a:gd name="T68" fmla="*/ 9 w 9"/>
                <a:gd name="T69" fmla="*/ 78 h 255"/>
                <a:gd name="T70" fmla="*/ 9 w 9"/>
                <a:gd name="T71" fmla="*/ 52 h 255"/>
                <a:gd name="T72" fmla="*/ 0 w 9"/>
                <a:gd name="T73" fmla="*/ 52 h 255"/>
                <a:gd name="T74" fmla="*/ 0 w 9"/>
                <a:gd name="T75" fmla="*/ 69 h 255"/>
                <a:gd name="T76" fmla="*/ 9 w 9"/>
                <a:gd name="T77" fmla="*/ 69 h 255"/>
                <a:gd name="T78" fmla="*/ 9 w 9"/>
                <a:gd name="T79" fmla="*/ 52 h 255"/>
                <a:gd name="T80" fmla="*/ 9 w 9"/>
                <a:gd name="T81" fmla="*/ 27 h 255"/>
                <a:gd name="T82" fmla="*/ 0 w 9"/>
                <a:gd name="T83" fmla="*/ 27 h 255"/>
                <a:gd name="T84" fmla="*/ 0 w 9"/>
                <a:gd name="T85" fmla="*/ 43 h 255"/>
                <a:gd name="T86" fmla="*/ 9 w 9"/>
                <a:gd name="T87" fmla="*/ 43 h 255"/>
                <a:gd name="T88" fmla="*/ 9 w 9"/>
                <a:gd name="T89" fmla="*/ 27 h 255"/>
                <a:gd name="T90" fmla="*/ 0 w 9"/>
                <a:gd name="T91" fmla="*/ 0 h 255"/>
                <a:gd name="T92" fmla="*/ 0 w 9"/>
                <a:gd name="T93" fmla="*/ 0 h 255"/>
                <a:gd name="T94" fmla="*/ 0 w 9"/>
                <a:gd name="T95" fmla="*/ 18 h 255"/>
                <a:gd name="T96" fmla="*/ 9 w 9"/>
                <a:gd name="T97" fmla="*/ 18 h 255"/>
                <a:gd name="T98" fmla="*/ 9 w 9"/>
                <a:gd name="T99" fmla="*/ 0 h 255"/>
                <a:gd name="T100" fmla="*/ 0 w 9"/>
                <a:gd name="T101" fmla="*/ 0 h 255"/>
                <a:gd name="T102" fmla="*/ 0 w 9"/>
                <a:gd name="T103" fmla="*/ 0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9" h="255">
                  <a:moveTo>
                    <a:pt x="9" y="232"/>
                  </a:moveTo>
                  <a:lnTo>
                    <a:pt x="0" y="232"/>
                  </a:lnTo>
                  <a:lnTo>
                    <a:pt x="0" y="255"/>
                  </a:lnTo>
                  <a:lnTo>
                    <a:pt x="9" y="255"/>
                  </a:lnTo>
                  <a:lnTo>
                    <a:pt x="9" y="232"/>
                  </a:lnTo>
                  <a:close/>
                  <a:moveTo>
                    <a:pt x="9" y="206"/>
                  </a:moveTo>
                  <a:lnTo>
                    <a:pt x="0" y="206"/>
                  </a:lnTo>
                  <a:lnTo>
                    <a:pt x="0" y="223"/>
                  </a:lnTo>
                  <a:lnTo>
                    <a:pt x="9" y="223"/>
                  </a:lnTo>
                  <a:lnTo>
                    <a:pt x="9" y="206"/>
                  </a:lnTo>
                  <a:close/>
                  <a:moveTo>
                    <a:pt x="9" y="181"/>
                  </a:moveTo>
                  <a:lnTo>
                    <a:pt x="0" y="181"/>
                  </a:lnTo>
                  <a:lnTo>
                    <a:pt x="0" y="197"/>
                  </a:lnTo>
                  <a:lnTo>
                    <a:pt x="9" y="197"/>
                  </a:lnTo>
                  <a:lnTo>
                    <a:pt x="9" y="181"/>
                  </a:lnTo>
                  <a:close/>
                  <a:moveTo>
                    <a:pt x="9" y="155"/>
                  </a:moveTo>
                  <a:lnTo>
                    <a:pt x="0" y="155"/>
                  </a:lnTo>
                  <a:lnTo>
                    <a:pt x="0" y="172"/>
                  </a:lnTo>
                  <a:lnTo>
                    <a:pt x="9" y="172"/>
                  </a:lnTo>
                  <a:lnTo>
                    <a:pt x="9" y="155"/>
                  </a:lnTo>
                  <a:close/>
                  <a:moveTo>
                    <a:pt x="9" y="129"/>
                  </a:moveTo>
                  <a:lnTo>
                    <a:pt x="0" y="129"/>
                  </a:lnTo>
                  <a:lnTo>
                    <a:pt x="0" y="146"/>
                  </a:lnTo>
                  <a:lnTo>
                    <a:pt x="9" y="146"/>
                  </a:lnTo>
                  <a:lnTo>
                    <a:pt x="9" y="129"/>
                  </a:lnTo>
                  <a:close/>
                  <a:moveTo>
                    <a:pt x="9" y="104"/>
                  </a:moveTo>
                  <a:lnTo>
                    <a:pt x="0" y="104"/>
                  </a:lnTo>
                  <a:lnTo>
                    <a:pt x="0" y="120"/>
                  </a:lnTo>
                  <a:lnTo>
                    <a:pt x="9" y="120"/>
                  </a:lnTo>
                  <a:lnTo>
                    <a:pt x="9" y="104"/>
                  </a:lnTo>
                  <a:close/>
                  <a:moveTo>
                    <a:pt x="9" y="78"/>
                  </a:moveTo>
                  <a:lnTo>
                    <a:pt x="0" y="78"/>
                  </a:lnTo>
                  <a:lnTo>
                    <a:pt x="0" y="95"/>
                  </a:lnTo>
                  <a:lnTo>
                    <a:pt x="9" y="95"/>
                  </a:lnTo>
                  <a:lnTo>
                    <a:pt x="9" y="78"/>
                  </a:lnTo>
                  <a:close/>
                  <a:moveTo>
                    <a:pt x="9" y="52"/>
                  </a:moveTo>
                  <a:lnTo>
                    <a:pt x="0" y="52"/>
                  </a:lnTo>
                  <a:lnTo>
                    <a:pt x="0" y="69"/>
                  </a:lnTo>
                  <a:lnTo>
                    <a:pt x="9" y="69"/>
                  </a:lnTo>
                  <a:lnTo>
                    <a:pt x="9" y="52"/>
                  </a:lnTo>
                  <a:close/>
                  <a:moveTo>
                    <a:pt x="9" y="27"/>
                  </a:moveTo>
                  <a:lnTo>
                    <a:pt x="0" y="27"/>
                  </a:lnTo>
                  <a:lnTo>
                    <a:pt x="0" y="43"/>
                  </a:lnTo>
                  <a:lnTo>
                    <a:pt x="9" y="43"/>
                  </a:lnTo>
                  <a:lnTo>
                    <a:pt x="9" y="27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18"/>
                  </a:lnTo>
                  <a:lnTo>
                    <a:pt x="9" y="18"/>
                  </a:lnTo>
                  <a:lnTo>
                    <a:pt x="9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D7C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" name="Freeform 220">
              <a:extLst>
                <a:ext uri="{FF2B5EF4-FFF2-40B4-BE49-F238E27FC236}">
                  <a16:creationId xmlns:a16="http://schemas.microsoft.com/office/drawing/2014/main" xmlns="" id="{986749D6-7670-4695-9229-B418B5D327FC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959850" y="5940426"/>
              <a:ext cx="14288" cy="404813"/>
            </a:xfrm>
            <a:custGeom>
              <a:avLst/>
              <a:gdLst>
                <a:gd name="T0" fmla="*/ 9 w 9"/>
                <a:gd name="T1" fmla="*/ 232 h 255"/>
                <a:gd name="T2" fmla="*/ 0 w 9"/>
                <a:gd name="T3" fmla="*/ 232 h 255"/>
                <a:gd name="T4" fmla="*/ 0 w 9"/>
                <a:gd name="T5" fmla="*/ 255 h 255"/>
                <a:gd name="T6" fmla="*/ 9 w 9"/>
                <a:gd name="T7" fmla="*/ 255 h 255"/>
                <a:gd name="T8" fmla="*/ 9 w 9"/>
                <a:gd name="T9" fmla="*/ 232 h 255"/>
                <a:gd name="T10" fmla="*/ 9 w 9"/>
                <a:gd name="T11" fmla="*/ 206 h 255"/>
                <a:gd name="T12" fmla="*/ 0 w 9"/>
                <a:gd name="T13" fmla="*/ 206 h 255"/>
                <a:gd name="T14" fmla="*/ 0 w 9"/>
                <a:gd name="T15" fmla="*/ 223 h 255"/>
                <a:gd name="T16" fmla="*/ 9 w 9"/>
                <a:gd name="T17" fmla="*/ 223 h 255"/>
                <a:gd name="T18" fmla="*/ 9 w 9"/>
                <a:gd name="T19" fmla="*/ 206 h 255"/>
                <a:gd name="T20" fmla="*/ 9 w 9"/>
                <a:gd name="T21" fmla="*/ 181 h 255"/>
                <a:gd name="T22" fmla="*/ 0 w 9"/>
                <a:gd name="T23" fmla="*/ 181 h 255"/>
                <a:gd name="T24" fmla="*/ 0 w 9"/>
                <a:gd name="T25" fmla="*/ 197 h 255"/>
                <a:gd name="T26" fmla="*/ 9 w 9"/>
                <a:gd name="T27" fmla="*/ 197 h 255"/>
                <a:gd name="T28" fmla="*/ 9 w 9"/>
                <a:gd name="T29" fmla="*/ 181 h 255"/>
                <a:gd name="T30" fmla="*/ 9 w 9"/>
                <a:gd name="T31" fmla="*/ 155 h 255"/>
                <a:gd name="T32" fmla="*/ 0 w 9"/>
                <a:gd name="T33" fmla="*/ 155 h 255"/>
                <a:gd name="T34" fmla="*/ 0 w 9"/>
                <a:gd name="T35" fmla="*/ 172 h 255"/>
                <a:gd name="T36" fmla="*/ 9 w 9"/>
                <a:gd name="T37" fmla="*/ 172 h 255"/>
                <a:gd name="T38" fmla="*/ 9 w 9"/>
                <a:gd name="T39" fmla="*/ 155 h 255"/>
                <a:gd name="T40" fmla="*/ 9 w 9"/>
                <a:gd name="T41" fmla="*/ 129 h 255"/>
                <a:gd name="T42" fmla="*/ 0 w 9"/>
                <a:gd name="T43" fmla="*/ 129 h 255"/>
                <a:gd name="T44" fmla="*/ 0 w 9"/>
                <a:gd name="T45" fmla="*/ 146 h 255"/>
                <a:gd name="T46" fmla="*/ 9 w 9"/>
                <a:gd name="T47" fmla="*/ 146 h 255"/>
                <a:gd name="T48" fmla="*/ 9 w 9"/>
                <a:gd name="T49" fmla="*/ 129 h 255"/>
                <a:gd name="T50" fmla="*/ 9 w 9"/>
                <a:gd name="T51" fmla="*/ 104 h 255"/>
                <a:gd name="T52" fmla="*/ 0 w 9"/>
                <a:gd name="T53" fmla="*/ 104 h 255"/>
                <a:gd name="T54" fmla="*/ 0 w 9"/>
                <a:gd name="T55" fmla="*/ 120 h 255"/>
                <a:gd name="T56" fmla="*/ 9 w 9"/>
                <a:gd name="T57" fmla="*/ 120 h 255"/>
                <a:gd name="T58" fmla="*/ 9 w 9"/>
                <a:gd name="T59" fmla="*/ 104 h 255"/>
                <a:gd name="T60" fmla="*/ 9 w 9"/>
                <a:gd name="T61" fmla="*/ 78 h 255"/>
                <a:gd name="T62" fmla="*/ 0 w 9"/>
                <a:gd name="T63" fmla="*/ 78 h 255"/>
                <a:gd name="T64" fmla="*/ 0 w 9"/>
                <a:gd name="T65" fmla="*/ 95 h 255"/>
                <a:gd name="T66" fmla="*/ 9 w 9"/>
                <a:gd name="T67" fmla="*/ 95 h 255"/>
                <a:gd name="T68" fmla="*/ 9 w 9"/>
                <a:gd name="T69" fmla="*/ 78 h 255"/>
                <a:gd name="T70" fmla="*/ 9 w 9"/>
                <a:gd name="T71" fmla="*/ 52 h 255"/>
                <a:gd name="T72" fmla="*/ 0 w 9"/>
                <a:gd name="T73" fmla="*/ 52 h 255"/>
                <a:gd name="T74" fmla="*/ 0 w 9"/>
                <a:gd name="T75" fmla="*/ 69 h 255"/>
                <a:gd name="T76" fmla="*/ 9 w 9"/>
                <a:gd name="T77" fmla="*/ 69 h 255"/>
                <a:gd name="T78" fmla="*/ 9 w 9"/>
                <a:gd name="T79" fmla="*/ 52 h 255"/>
                <a:gd name="T80" fmla="*/ 9 w 9"/>
                <a:gd name="T81" fmla="*/ 27 h 255"/>
                <a:gd name="T82" fmla="*/ 0 w 9"/>
                <a:gd name="T83" fmla="*/ 27 h 255"/>
                <a:gd name="T84" fmla="*/ 0 w 9"/>
                <a:gd name="T85" fmla="*/ 43 h 255"/>
                <a:gd name="T86" fmla="*/ 9 w 9"/>
                <a:gd name="T87" fmla="*/ 43 h 255"/>
                <a:gd name="T88" fmla="*/ 9 w 9"/>
                <a:gd name="T89" fmla="*/ 27 h 255"/>
                <a:gd name="T90" fmla="*/ 0 w 9"/>
                <a:gd name="T91" fmla="*/ 0 h 255"/>
                <a:gd name="T92" fmla="*/ 0 w 9"/>
                <a:gd name="T93" fmla="*/ 0 h 255"/>
                <a:gd name="T94" fmla="*/ 0 w 9"/>
                <a:gd name="T95" fmla="*/ 18 h 255"/>
                <a:gd name="T96" fmla="*/ 9 w 9"/>
                <a:gd name="T97" fmla="*/ 18 h 255"/>
                <a:gd name="T98" fmla="*/ 9 w 9"/>
                <a:gd name="T99" fmla="*/ 0 h 255"/>
                <a:gd name="T100" fmla="*/ 0 w 9"/>
                <a:gd name="T101" fmla="*/ 0 h 255"/>
                <a:gd name="T102" fmla="*/ 0 w 9"/>
                <a:gd name="T103" fmla="*/ 0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9" h="255">
                  <a:moveTo>
                    <a:pt x="9" y="232"/>
                  </a:moveTo>
                  <a:lnTo>
                    <a:pt x="0" y="232"/>
                  </a:lnTo>
                  <a:lnTo>
                    <a:pt x="0" y="255"/>
                  </a:lnTo>
                  <a:lnTo>
                    <a:pt x="9" y="255"/>
                  </a:lnTo>
                  <a:lnTo>
                    <a:pt x="9" y="232"/>
                  </a:lnTo>
                  <a:moveTo>
                    <a:pt x="9" y="206"/>
                  </a:moveTo>
                  <a:lnTo>
                    <a:pt x="0" y="206"/>
                  </a:lnTo>
                  <a:lnTo>
                    <a:pt x="0" y="223"/>
                  </a:lnTo>
                  <a:lnTo>
                    <a:pt x="9" y="223"/>
                  </a:lnTo>
                  <a:lnTo>
                    <a:pt x="9" y="206"/>
                  </a:lnTo>
                  <a:moveTo>
                    <a:pt x="9" y="181"/>
                  </a:moveTo>
                  <a:lnTo>
                    <a:pt x="0" y="181"/>
                  </a:lnTo>
                  <a:lnTo>
                    <a:pt x="0" y="197"/>
                  </a:lnTo>
                  <a:lnTo>
                    <a:pt x="9" y="197"/>
                  </a:lnTo>
                  <a:lnTo>
                    <a:pt x="9" y="181"/>
                  </a:lnTo>
                  <a:moveTo>
                    <a:pt x="9" y="155"/>
                  </a:moveTo>
                  <a:lnTo>
                    <a:pt x="0" y="155"/>
                  </a:lnTo>
                  <a:lnTo>
                    <a:pt x="0" y="172"/>
                  </a:lnTo>
                  <a:lnTo>
                    <a:pt x="9" y="172"/>
                  </a:lnTo>
                  <a:lnTo>
                    <a:pt x="9" y="155"/>
                  </a:lnTo>
                  <a:moveTo>
                    <a:pt x="9" y="129"/>
                  </a:moveTo>
                  <a:lnTo>
                    <a:pt x="0" y="129"/>
                  </a:lnTo>
                  <a:lnTo>
                    <a:pt x="0" y="146"/>
                  </a:lnTo>
                  <a:lnTo>
                    <a:pt x="9" y="146"/>
                  </a:lnTo>
                  <a:lnTo>
                    <a:pt x="9" y="129"/>
                  </a:lnTo>
                  <a:moveTo>
                    <a:pt x="9" y="104"/>
                  </a:moveTo>
                  <a:lnTo>
                    <a:pt x="0" y="104"/>
                  </a:lnTo>
                  <a:lnTo>
                    <a:pt x="0" y="120"/>
                  </a:lnTo>
                  <a:lnTo>
                    <a:pt x="9" y="120"/>
                  </a:lnTo>
                  <a:lnTo>
                    <a:pt x="9" y="104"/>
                  </a:lnTo>
                  <a:moveTo>
                    <a:pt x="9" y="78"/>
                  </a:moveTo>
                  <a:lnTo>
                    <a:pt x="0" y="78"/>
                  </a:lnTo>
                  <a:lnTo>
                    <a:pt x="0" y="95"/>
                  </a:lnTo>
                  <a:lnTo>
                    <a:pt x="9" y="95"/>
                  </a:lnTo>
                  <a:lnTo>
                    <a:pt x="9" y="78"/>
                  </a:lnTo>
                  <a:moveTo>
                    <a:pt x="9" y="52"/>
                  </a:moveTo>
                  <a:lnTo>
                    <a:pt x="0" y="52"/>
                  </a:lnTo>
                  <a:lnTo>
                    <a:pt x="0" y="69"/>
                  </a:lnTo>
                  <a:lnTo>
                    <a:pt x="9" y="69"/>
                  </a:lnTo>
                  <a:lnTo>
                    <a:pt x="9" y="52"/>
                  </a:lnTo>
                  <a:moveTo>
                    <a:pt x="9" y="27"/>
                  </a:moveTo>
                  <a:lnTo>
                    <a:pt x="0" y="27"/>
                  </a:lnTo>
                  <a:lnTo>
                    <a:pt x="0" y="43"/>
                  </a:lnTo>
                  <a:lnTo>
                    <a:pt x="9" y="43"/>
                  </a:lnTo>
                  <a:lnTo>
                    <a:pt x="9" y="27"/>
                  </a:lnTo>
                  <a:moveTo>
                    <a:pt x="0" y="0"/>
                  </a:moveTo>
                  <a:lnTo>
                    <a:pt x="0" y="0"/>
                  </a:lnTo>
                  <a:lnTo>
                    <a:pt x="0" y="18"/>
                  </a:lnTo>
                  <a:lnTo>
                    <a:pt x="9" y="18"/>
                  </a:lnTo>
                  <a:lnTo>
                    <a:pt x="9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" name="Freeform 221">
              <a:extLst>
                <a:ext uri="{FF2B5EF4-FFF2-40B4-BE49-F238E27FC236}">
                  <a16:creationId xmlns:a16="http://schemas.microsoft.com/office/drawing/2014/main" xmlns="" id="{4A022CCB-0837-42E3-B03B-8270FE5CFB30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086850" y="5940426"/>
              <a:ext cx="14288" cy="404813"/>
            </a:xfrm>
            <a:custGeom>
              <a:avLst/>
              <a:gdLst>
                <a:gd name="T0" fmla="*/ 9 w 9"/>
                <a:gd name="T1" fmla="*/ 232 h 255"/>
                <a:gd name="T2" fmla="*/ 0 w 9"/>
                <a:gd name="T3" fmla="*/ 232 h 255"/>
                <a:gd name="T4" fmla="*/ 0 w 9"/>
                <a:gd name="T5" fmla="*/ 255 h 255"/>
                <a:gd name="T6" fmla="*/ 9 w 9"/>
                <a:gd name="T7" fmla="*/ 255 h 255"/>
                <a:gd name="T8" fmla="*/ 9 w 9"/>
                <a:gd name="T9" fmla="*/ 232 h 255"/>
                <a:gd name="T10" fmla="*/ 9 w 9"/>
                <a:gd name="T11" fmla="*/ 206 h 255"/>
                <a:gd name="T12" fmla="*/ 0 w 9"/>
                <a:gd name="T13" fmla="*/ 206 h 255"/>
                <a:gd name="T14" fmla="*/ 0 w 9"/>
                <a:gd name="T15" fmla="*/ 223 h 255"/>
                <a:gd name="T16" fmla="*/ 9 w 9"/>
                <a:gd name="T17" fmla="*/ 223 h 255"/>
                <a:gd name="T18" fmla="*/ 9 w 9"/>
                <a:gd name="T19" fmla="*/ 206 h 255"/>
                <a:gd name="T20" fmla="*/ 9 w 9"/>
                <a:gd name="T21" fmla="*/ 181 h 255"/>
                <a:gd name="T22" fmla="*/ 0 w 9"/>
                <a:gd name="T23" fmla="*/ 181 h 255"/>
                <a:gd name="T24" fmla="*/ 0 w 9"/>
                <a:gd name="T25" fmla="*/ 197 h 255"/>
                <a:gd name="T26" fmla="*/ 9 w 9"/>
                <a:gd name="T27" fmla="*/ 197 h 255"/>
                <a:gd name="T28" fmla="*/ 9 w 9"/>
                <a:gd name="T29" fmla="*/ 181 h 255"/>
                <a:gd name="T30" fmla="*/ 9 w 9"/>
                <a:gd name="T31" fmla="*/ 155 h 255"/>
                <a:gd name="T32" fmla="*/ 0 w 9"/>
                <a:gd name="T33" fmla="*/ 155 h 255"/>
                <a:gd name="T34" fmla="*/ 0 w 9"/>
                <a:gd name="T35" fmla="*/ 172 h 255"/>
                <a:gd name="T36" fmla="*/ 9 w 9"/>
                <a:gd name="T37" fmla="*/ 172 h 255"/>
                <a:gd name="T38" fmla="*/ 9 w 9"/>
                <a:gd name="T39" fmla="*/ 155 h 255"/>
                <a:gd name="T40" fmla="*/ 9 w 9"/>
                <a:gd name="T41" fmla="*/ 129 h 255"/>
                <a:gd name="T42" fmla="*/ 0 w 9"/>
                <a:gd name="T43" fmla="*/ 129 h 255"/>
                <a:gd name="T44" fmla="*/ 0 w 9"/>
                <a:gd name="T45" fmla="*/ 146 h 255"/>
                <a:gd name="T46" fmla="*/ 9 w 9"/>
                <a:gd name="T47" fmla="*/ 146 h 255"/>
                <a:gd name="T48" fmla="*/ 9 w 9"/>
                <a:gd name="T49" fmla="*/ 129 h 255"/>
                <a:gd name="T50" fmla="*/ 9 w 9"/>
                <a:gd name="T51" fmla="*/ 104 h 255"/>
                <a:gd name="T52" fmla="*/ 0 w 9"/>
                <a:gd name="T53" fmla="*/ 104 h 255"/>
                <a:gd name="T54" fmla="*/ 0 w 9"/>
                <a:gd name="T55" fmla="*/ 120 h 255"/>
                <a:gd name="T56" fmla="*/ 9 w 9"/>
                <a:gd name="T57" fmla="*/ 120 h 255"/>
                <a:gd name="T58" fmla="*/ 9 w 9"/>
                <a:gd name="T59" fmla="*/ 104 h 255"/>
                <a:gd name="T60" fmla="*/ 9 w 9"/>
                <a:gd name="T61" fmla="*/ 78 h 255"/>
                <a:gd name="T62" fmla="*/ 0 w 9"/>
                <a:gd name="T63" fmla="*/ 78 h 255"/>
                <a:gd name="T64" fmla="*/ 0 w 9"/>
                <a:gd name="T65" fmla="*/ 95 h 255"/>
                <a:gd name="T66" fmla="*/ 9 w 9"/>
                <a:gd name="T67" fmla="*/ 95 h 255"/>
                <a:gd name="T68" fmla="*/ 9 w 9"/>
                <a:gd name="T69" fmla="*/ 78 h 255"/>
                <a:gd name="T70" fmla="*/ 9 w 9"/>
                <a:gd name="T71" fmla="*/ 52 h 255"/>
                <a:gd name="T72" fmla="*/ 0 w 9"/>
                <a:gd name="T73" fmla="*/ 52 h 255"/>
                <a:gd name="T74" fmla="*/ 0 w 9"/>
                <a:gd name="T75" fmla="*/ 69 h 255"/>
                <a:gd name="T76" fmla="*/ 9 w 9"/>
                <a:gd name="T77" fmla="*/ 69 h 255"/>
                <a:gd name="T78" fmla="*/ 9 w 9"/>
                <a:gd name="T79" fmla="*/ 52 h 255"/>
                <a:gd name="T80" fmla="*/ 9 w 9"/>
                <a:gd name="T81" fmla="*/ 27 h 255"/>
                <a:gd name="T82" fmla="*/ 0 w 9"/>
                <a:gd name="T83" fmla="*/ 27 h 255"/>
                <a:gd name="T84" fmla="*/ 0 w 9"/>
                <a:gd name="T85" fmla="*/ 43 h 255"/>
                <a:gd name="T86" fmla="*/ 9 w 9"/>
                <a:gd name="T87" fmla="*/ 43 h 255"/>
                <a:gd name="T88" fmla="*/ 9 w 9"/>
                <a:gd name="T89" fmla="*/ 27 h 255"/>
                <a:gd name="T90" fmla="*/ 0 w 9"/>
                <a:gd name="T91" fmla="*/ 0 h 255"/>
                <a:gd name="T92" fmla="*/ 0 w 9"/>
                <a:gd name="T93" fmla="*/ 0 h 255"/>
                <a:gd name="T94" fmla="*/ 0 w 9"/>
                <a:gd name="T95" fmla="*/ 18 h 255"/>
                <a:gd name="T96" fmla="*/ 9 w 9"/>
                <a:gd name="T97" fmla="*/ 18 h 255"/>
                <a:gd name="T98" fmla="*/ 9 w 9"/>
                <a:gd name="T99" fmla="*/ 0 h 255"/>
                <a:gd name="T100" fmla="*/ 0 w 9"/>
                <a:gd name="T101" fmla="*/ 0 h 255"/>
                <a:gd name="T102" fmla="*/ 0 w 9"/>
                <a:gd name="T103" fmla="*/ 0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9" h="255">
                  <a:moveTo>
                    <a:pt x="9" y="232"/>
                  </a:moveTo>
                  <a:lnTo>
                    <a:pt x="0" y="232"/>
                  </a:lnTo>
                  <a:lnTo>
                    <a:pt x="0" y="255"/>
                  </a:lnTo>
                  <a:lnTo>
                    <a:pt x="9" y="255"/>
                  </a:lnTo>
                  <a:lnTo>
                    <a:pt x="9" y="232"/>
                  </a:lnTo>
                  <a:close/>
                  <a:moveTo>
                    <a:pt x="9" y="206"/>
                  </a:moveTo>
                  <a:lnTo>
                    <a:pt x="0" y="206"/>
                  </a:lnTo>
                  <a:lnTo>
                    <a:pt x="0" y="223"/>
                  </a:lnTo>
                  <a:lnTo>
                    <a:pt x="9" y="223"/>
                  </a:lnTo>
                  <a:lnTo>
                    <a:pt x="9" y="206"/>
                  </a:lnTo>
                  <a:close/>
                  <a:moveTo>
                    <a:pt x="9" y="181"/>
                  </a:moveTo>
                  <a:lnTo>
                    <a:pt x="0" y="181"/>
                  </a:lnTo>
                  <a:lnTo>
                    <a:pt x="0" y="197"/>
                  </a:lnTo>
                  <a:lnTo>
                    <a:pt x="9" y="197"/>
                  </a:lnTo>
                  <a:lnTo>
                    <a:pt x="9" y="181"/>
                  </a:lnTo>
                  <a:close/>
                  <a:moveTo>
                    <a:pt x="9" y="155"/>
                  </a:moveTo>
                  <a:lnTo>
                    <a:pt x="0" y="155"/>
                  </a:lnTo>
                  <a:lnTo>
                    <a:pt x="0" y="172"/>
                  </a:lnTo>
                  <a:lnTo>
                    <a:pt x="9" y="172"/>
                  </a:lnTo>
                  <a:lnTo>
                    <a:pt x="9" y="155"/>
                  </a:lnTo>
                  <a:close/>
                  <a:moveTo>
                    <a:pt x="9" y="129"/>
                  </a:moveTo>
                  <a:lnTo>
                    <a:pt x="0" y="129"/>
                  </a:lnTo>
                  <a:lnTo>
                    <a:pt x="0" y="146"/>
                  </a:lnTo>
                  <a:lnTo>
                    <a:pt x="9" y="146"/>
                  </a:lnTo>
                  <a:lnTo>
                    <a:pt x="9" y="129"/>
                  </a:lnTo>
                  <a:close/>
                  <a:moveTo>
                    <a:pt x="9" y="104"/>
                  </a:moveTo>
                  <a:lnTo>
                    <a:pt x="0" y="104"/>
                  </a:lnTo>
                  <a:lnTo>
                    <a:pt x="0" y="120"/>
                  </a:lnTo>
                  <a:lnTo>
                    <a:pt x="9" y="120"/>
                  </a:lnTo>
                  <a:lnTo>
                    <a:pt x="9" y="104"/>
                  </a:lnTo>
                  <a:close/>
                  <a:moveTo>
                    <a:pt x="9" y="78"/>
                  </a:moveTo>
                  <a:lnTo>
                    <a:pt x="0" y="78"/>
                  </a:lnTo>
                  <a:lnTo>
                    <a:pt x="0" y="95"/>
                  </a:lnTo>
                  <a:lnTo>
                    <a:pt x="9" y="95"/>
                  </a:lnTo>
                  <a:lnTo>
                    <a:pt x="9" y="78"/>
                  </a:lnTo>
                  <a:close/>
                  <a:moveTo>
                    <a:pt x="9" y="52"/>
                  </a:moveTo>
                  <a:lnTo>
                    <a:pt x="0" y="52"/>
                  </a:lnTo>
                  <a:lnTo>
                    <a:pt x="0" y="69"/>
                  </a:lnTo>
                  <a:lnTo>
                    <a:pt x="9" y="69"/>
                  </a:lnTo>
                  <a:lnTo>
                    <a:pt x="9" y="52"/>
                  </a:lnTo>
                  <a:close/>
                  <a:moveTo>
                    <a:pt x="9" y="27"/>
                  </a:moveTo>
                  <a:lnTo>
                    <a:pt x="0" y="27"/>
                  </a:lnTo>
                  <a:lnTo>
                    <a:pt x="0" y="43"/>
                  </a:lnTo>
                  <a:lnTo>
                    <a:pt x="9" y="43"/>
                  </a:lnTo>
                  <a:lnTo>
                    <a:pt x="9" y="27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18"/>
                  </a:lnTo>
                  <a:lnTo>
                    <a:pt x="9" y="18"/>
                  </a:lnTo>
                  <a:lnTo>
                    <a:pt x="9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D7C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" name="Freeform 222">
              <a:extLst>
                <a:ext uri="{FF2B5EF4-FFF2-40B4-BE49-F238E27FC236}">
                  <a16:creationId xmlns:a16="http://schemas.microsoft.com/office/drawing/2014/main" xmlns="" id="{BE870391-8EC6-4533-ADA3-5C5DF66C3FEF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086850" y="5940426"/>
              <a:ext cx="14288" cy="404813"/>
            </a:xfrm>
            <a:custGeom>
              <a:avLst/>
              <a:gdLst>
                <a:gd name="T0" fmla="*/ 9 w 9"/>
                <a:gd name="T1" fmla="*/ 232 h 255"/>
                <a:gd name="T2" fmla="*/ 0 w 9"/>
                <a:gd name="T3" fmla="*/ 232 h 255"/>
                <a:gd name="T4" fmla="*/ 0 w 9"/>
                <a:gd name="T5" fmla="*/ 255 h 255"/>
                <a:gd name="T6" fmla="*/ 9 w 9"/>
                <a:gd name="T7" fmla="*/ 255 h 255"/>
                <a:gd name="T8" fmla="*/ 9 w 9"/>
                <a:gd name="T9" fmla="*/ 232 h 255"/>
                <a:gd name="T10" fmla="*/ 9 w 9"/>
                <a:gd name="T11" fmla="*/ 206 h 255"/>
                <a:gd name="T12" fmla="*/ 0 w 9"/>
                <a:gd name="T13" fmla="*/ 206 h 255"/>
                <a:gd name="T14" fmla="*/ 0 w 9"/>
                <a:gd name="T15" fmla="*/ 223 h 255"/>
                <a:gd name="T16" fmla="*/ 9 w 9"/>
                <a:gd name="T17" fmla="*/ 223 h 255"/>
                <a:gd name="T18" fmla="*/ 9 w 9"/>
                <a:gd name="T19" fmla="*/ 206 h 255"/>
                <a:gd name="T20" fmla="*/ 9 w 9"/>
                <a:gd name="T21" fmla="*/ 181 h 255"/>
                <a:gd name="T22" fmla="*/ 0 w 9"/>
                <a:gd name="T23" fmla="*/ 181 h 255"/>
                <a:gd name="T24" fmla="*/ 0 w 9"/>
                <a:gd name="T25" fmla="*/ 197 h 255"/>
                <a:gd name="T26" fmla="*/ 9 w 9"/>
                <a:gd name="T27" fmla="*/ 197 h 255"/>
                <a:gd name="T28" fmla="*/ 9 w 9"/>
                <a:gd name="T29" fmla="*/ 181 h 255"/>
                <a:gd name="T30" fmla="*/ 9 w 9"/>
                <a:gd name="T31" fmla="*/ 155 h 255"/>
                <a:gd name="T32" fmla="*/ 0 w 9"/>
                <a:gd name="T33" fmla="*/ 155 h 255"/>
                <a:gd name="T34" fmla="*/ 0 w 9"/>
                <a:gd name="T35" fmla="*/ 172 h 255"/>
                <a:gd name="T36" fmla="*/ 9 w 9"/>
                <a:gd name="T37" fmla="*/ 172 h 255"/>
                <a:gd name="T38" fmla="*/ 9 w 9"/>
                <a:gd name="T39" fmla="*/ 155 h 255"/>
                <a:gd name="T40" fmla="*/ 9 w 9"/>
                <a:gd name="T41" fmla="*/ 129 h 255"/>
                <a:gd name="T42" fmla="*/ 0 w 9"/>
                <a:gd name="T43" fmla="*/ 129 h 255"/>
                <a:gd name="T44" fmla="*/ 0 w 9"/>
                <a:gd name="T45" fmla="*/ 146 h 255"/>
                <a:gd name="T46" fmla="*/ 9 w 9"/>
                <a:gd name="T47" fmla="*/ 146 h 255"/>
                <a:gd name="T48" fmla="*/ 9 w 9"/>
                <a:gd name="T49" fmla="*/ 129 h 255"/>
                <a:gd name="T50" fmla="*/ 9 w 9"/>
                <a:gd name="T51" fmla="*/ 104 h 255"/>
                <a:gd name="T52" fmla="*/ 0 w 9"/>
                <a:gd name="T53" fmla="*/ 104 h 255"/>
                <a:gd name="T54" fmla="*/ 0 w 9"/>
                <a:gd name="T55" fmla="*/ 120 h 255"/>
                <a:gd name="T56" fmla="*/ 9 w 9"/>
                <a:gd name="T57" fmla="*/ 120 h 255"/>
                <a:gd name="T58" fmla="*/ 9 w 9"/>
                <a:gd name="T59" fmla="*/ 104 h 255"/>
                <a:gd name="T60" fmla="*/ 9 w 9"/>
                <a:gd name="T61" fmla="*/ 78 h 255"/>
                <a:gd name="T62" fmla="*/ 0 w 9"/>
                <a:gd name="T63" fmla="*/ 78 h 255"/>
                <a:gd name="T64" fmla="*/ 0 w 9"/>
                <a:gd name="T65" fmla="*/ 95 h 255"/>
                <a:gd name="T66" fmla="*/ 9 w 9"/>
                <a:gd name="T67" fmla="*/ 95 h 255"/>
                <a:gd name="T68" fmla="*/ 9 w 9"/>
                <a:gd name="T69" fmla="*/ 78 h 255"/>
                <a:gd name="T70" fmla="*/ 9 w 9"/>
                <a:gd name="T71" fmla="*/ 52 h 255"/>
                <a:gd name="T72" fmla="*/ 0 w 9"/>
                <a:gd name="T73" fmla="*/ 52 h 255"/>
                <a:gd name="T74" fmla="*/ 0 w 9"/>
                <a:gd name="T75" fmla="*/ 69 h 255"/>
                <a:gd name="T76" fmla="*/ 9 w 9"/>
                <a:gd name="T77" fmla="*/ 69 h 255"/>
                <a:gd name="T78" fmla="*/ 9 w 9"/>
                <a:gd name="T79" fmla="*/ 52 h 255"/>
                <a:gd name="T80" fmla="*/ 9 w 9"/>
                <a:gd name="T81" fmla="*/ 27 h 255"/>
                <a:gd name="T82" fmla="*/ 0 w 9"/>
                <a:gd name="T83" fmla="*/ 27 h 255"/>
                <a:gd name="T84" fmla="*/ 0 w 9"/>
                <a:gd name="T85" fmla="*/ 43 h 255"/>
                <a:gd name="T86" fmla="*/ 9 w 9"/>
                <a:gd name="T87" fmla="*/ 43 h 255"/>
                <a:gd name="T88" fmla="*/ 9 w 9"/>
                <a:gd name="T89" fmla="*/ 27 h 255"/>
                <a:gd name="T90" fmla="*/ 0 w 9"/>
                <a:gd name="T91" fmla="*/ 0 h 255"/>
                <a:gd name="T92" fmla="*/ 0 w 9"/>
                <a:gd name="T93" fmla="*/ 0 h 255"/>
                <a:gd name="T94" fmla="*/ 0 w 9"/>
                <a:gd name="T95" fmla="*/ 18 h 255"/>
                <a:gd name="T96" fmla="*/ 9 w 9"/>
                <a:gd name="T97" fmla="*/ 18 h 255"/>
                <a:gd name="T98" fmla="*/ 9 w 9"/>
                <a:gd name="T99" fmla="*/ 0 h 255"/>
                <a:gd name="T100" fmla="*/ 0 w 9"/>
                <a:gd name="T101" fmla="*/ 0 h 255"/>
                <a:gd name="T102" fmla="*/ 0 w 9"/>
                <a:gd name="T103" fmla="*/ 0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9" h="255">
                  <a:moveTo>
                    <a:pt x="9" y="232"/>
                  </a:moveTo>
                  <a:lnTo>
                    <a:pt x="0" y="232"/>
                  </a:lnTo>
                  <a:lnTo>
                    <a:pt x="0" y="255"/>
                  </a:lnTo>
                  <a:lnTo>
                    <a:pt x="9" y="255"/>
                  </a:lnTo>
                  <a:lnTo>
                    <a:pt x="9" y="232"/>
                  </a:lnTo>
                  <a:moveTo>
                    <a:pt x="9" y="206"/>
                  </a:moveTo>
                  <a:lnTo>
                    <a:pt x="0" y="206"/>
                  </a:lnTo>
                  <a:lnTo>
                    <a:pt x="0" y="223"/>
                  </a:lnTo>
                  <a:lnTo>
                    <a:pt x="9" y="223"/>
                  </a:lnTo>
                  <a:lnTo>
                    <a:pt x="9" y="206"/>
                  </a:lnTo>
                  <a:moveTo>
                    <a:pt x="9" y="181"/>
                  </a:moveTo>
                  <a:lnTo>
                    <a:pt x="0" y="181"/>
                  </a:lnTo>
                  <a:lnTo>
                    <a:pt x="0" y="197"/>
                  </a:lnTo>
                  <a:lnTo>
                    <a:pt x="9" y="197"/>
                  </a:lnTo>
                  <a:lnTo>
                    <a:pt x="9" y="181"/>
                  </a:lnTo>
                  <a:moveTo>
                    <a:pt x="9" y="155"/>
                  </a:moveTo>
                  <a:lnTo>
                    <a:pt x="0" y="155"/>
                  </a:lnTo>
                  <a:lnTo>
                    <a:pt x="0" y="172"/>
                  </a:lnTo>
                  <a:lnTo>
                    <a:pt x="9" y="172"/>
                  </a:lnTo>
                  <a:lnTo>
                    <a:pt x="9" y="155"/>
                  </a:lnTo>
                  <a:moveTo>
                    <a:pt x="9" y="129"/>
                  </a:moveTo>
                  <a:lnTo>
                    <a:pt x="0" y="129"/>
                  </a:lnTo>
                  <a:lnTo>
                    <a:pt x="0" y="146"/>
                  </a:lnTo>
                  <a:lnTo>
                    <a:pt x="9" y="146"/>
                  </a:lnTo>
                  <a:lnTo>
                    <a:pt x="9" y="129"/>
                  </a:lnTo>
                  <a:moveTo>
                    <a:pt x="9" y="104"/>
                  </a:moveTo>
                  <a:lnTo>
                    <a:pt x="0" y="104"/>
                  </a:lnTo>
                  <a:lnTo>
                    <a:pt x="0" y="120"/>
                  </a:lnTo>
                  <a:lnTo>
                    <a:pt x="9" y="120"/>
                  </a:lnTo>
                  <a:lnTo>
                    <a:pt x="9" y="104"/>
                  </a:lnTo>
                  <a:moveTo>
                    <a:pt x="9" y="78"/>
                  </a:moveTo>
                  <a:lnTo>
                    <a:pt x="0" y="78"/>
                  </a:lnTo>
                  <a:lnTo>
                    <a:pt x="0" y="95"/>
                  </a:lnTo>
                  <a:lnTo>
                    <a:pt x="9" y="95"/>
                  </a:lnTo>
                  <a:lnTo>
                    <a:pt x="9" y="78"/>
                  </a:lnTo>
                  <a:moveTo>
                    <a:pt x="9" y="52"/>
                  </a:moveTo>
                  <a:lnTo>
                    <a:pt x="0" y="52"/>
                  </a:lnTo>
                  <a:lnTo>
                    <a:pt x="0" y="69"/>
                  </a:lnTo>
                  <a:lnTo>
                    <a:pt x="9" y="69"/>
                  </a:lnTo>
                  <a:lnTo>
                    <a:pt x="9" y="52"/>
                  </a:lnTo>
                  <a:moveTo>
                    <a:pt x="9" y="27"/>
                  </a:moveTo>
                  <a:lnTo>
                    <a:pt x="0" y="27"/>
                  </a:lnTo>
                  <a:lnTo>
                    <a:pt x="0" y="43"/>
                  </a:lnTo>
                  <a:lnTo>
                    <a:pt x="9" y="43"/>
                  </a:lnTo>
                  <a:lnTo>
                    <a:pt x="9" y="27"/>
                  </a:lnTo>
                  <a:moveTo>
                    <a:pt x="0" y="0"/>
                  </a:moveTo>
                  <a:lnTo>
                    <a:pt x="0" y="0"/>
                  </a:lnTo>
                  <a:lnTo>
                    <a:pt x="0" y="18"/>
                  </a:lnTo>
                  <a:lnTo>
                    <a:pt x="9" y="18"/>
                  </a:lnTo>
                  <a:lnTo>
                    <a:pt x="9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" name="Rectangle 223">
              <a:extLst>
                <a:ext uri="{FF2B5EF4-FFF2-40B4-BE49-F238E27FC236}">
                  <a16:creationId xmlns:a16="http://schemas.microsoft.com/office/drawing/2014/main" xmlns="" id="{243B79DD-FFB6-44E9-85BE-26E1CD6F8D62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940800" y="6049963"/>
              <a:ext cx="1588" cy="14288"/>
            </a:xfrm>
            <a:prstGeom prst="rect">
              <a:avLst/>
            </a:prstGeom>
            <a:solidFill>
              <a:srgbClr val="7AB9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" name="Rectangle 224">
              <a:extLst>
                <a:ext uri="{FF2B5EF4-FFF2-40B4-BE49-F238E27FC236}">
                  <a16:creationId xmlns:a16="http://schemas.microsoft.com/office/drawing/2014/main" xmlns="" id="{FB7B9DEE-DC85-4251-8DF1-5F7AAE33A472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940800" y="6049963"/>
              <a:ext cx="1588" cy="14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" name="Freeform 225">
              <a:extLst>
                <a:ext uri="{FF2B5EF4-FFF2-40B4-BE49-F238E27FC236}">
                  <a16:creationId xmlns:a16="http://schemas.microsoft.com/office/drawing/2014/main" xmlns="" id="{52E4E1A4-B04B-43CD-8437-6154C105DFA1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942387" y="6049963"/>
              <a:ext cx="177800" cy="14288"/>
            </a:xfrm>
            <a:custGeom>
              <a:avLst/>
              <a:gdLst>
                <a:gd name="T0" fmla="*/ 11 w 112"/>
                <a:gd name="T1" fmla="*/ 0 h 9"/>
                <a:gd name="T2" fmla="*/ 0 w 112"/>
                <a:gd name="T3" fmla="*/ 0 h 9"/>
                <a:gd name="T4" fmla="*/ 0 w 112"/>
                <a:gd name="T5" fmla="*/ 9 h 9"/>
                <a:gd name="T6" fmla="*/ 11 w 112"/>
                <a:gd name="T7" fmla="*/ 9 h 9"/>
                <a:gd name="T8" fmla="*/ 11 w 112"/>
                <a:gd name="T9" fmla="*/ 0 h 9"/>
                <a:gd name="T10" fmla="*/ 38 w 112"/>
                <a:gd name="T11" fmla="*/ 0 h 9"/>
                <a:gd name="T12" fmla="*/ 20 w 112"/>
                <a:gd name="T13" fmla="*/ 0 h 9"/>
                <a:gd name="T14" fmla="*/ 20 w 112"/>
                <a:gd name="T15" fmla="*/ 9 h 9"/>
                <a:gd name="T16" fmla="*/ 38 w 112"/>
                <a:gd name="T17" fmla="*/ 9 h 9"/>
                <a:gd name="T18" fmla="*/ 38 w 112"/>
                <a:gd name="T19" fmla="*/ 0 h 9"/>
                <a:gd name="T20" fmla="*/ 64 w 112"/>
                <a:gd name="T21" fmla="*/ 0 h 9"/>
                <a:gd name="T22" fmla="*/ 47 w 112"/>
                <a:gd name="T23" fmla="*/ 0 h 9"/>
                <a:gd name="T24" fmla="*/ 47 w 112"/>
                <a:gd name="T25" fmla="*/ 9 h 9"/>
                <a:gd name="T26" fmla="*/ 64 w 112"/>
                <a:gd name="T27" fmla="*/ 9 h 9"/>
                <a:gd name="T28" fmla="*/ 64 w 112"/>
                <a:gd name="T29" fmla="*/ 0 h 9"/>
                <a:gd name="T30" fmla="*/ 91 w 112"/>
                <a:gd name="T31" fmla="*/ 0 h 9"/>
                <a:gd name="T32" fmla="*/ 73 w 112"/>
                <a:gd name="T33" fmla="*/ 0 h 9"/>
                <a:gd name="T34" fmla="*/ 73 w 112"/>
                <a:gd name="T35" fmla="*/ 9 h 9"/>
                <a:gd name="T36" fmla="*/ 91 w 112"/>
                <a:gd name="T37" fmla="*/ 9 h 9"/>
                <a:gd name="T38" fmla="*/ 91 w 112"/>
                <a:gd name="T39" fmla="*/ 0 h 9"/>
                <a:gd name="T40" fmla="*/ 112 w 112"/>
                <a:gd name="T41" fmla="*/ 0 h 9"/>
                <a:gd name="T42" fmla="*/ 100 w 112"/>
                <a:gd name="T43" fmla="*/ 0 h 9"/>
                <a:gd name="T44" fmla="*/ 100 w 112"/>
                <a:gd name="T45" fmla="*/ 9 h 9"/>
                <a:gd name="T46" fmla="*/ 112 w 112"/>
                <a:gd name="T47" fmla="*/ 9 h 9"/>
                <a:gd name="T48" fmla="*/ 112 w 112"/>
                <a:gd name="T4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2" h="9">
                  <a:moveTo>
                    <a:pt x="11" y="0"/>
                  </a:moveTo>
                  <a:lnTo>
                    <a:pt x="0" y="0"/>
                  </a:lnTo>
                  <a:lnTo>
                    <a:pt x="0" y="9"/>
                  </a:lnTo>
                  <a:lnTo>
                    <a:pt x="11" y="9"/>
                  </a:lnTo>
                  <a:lnTo>
                    <a:pt x="11" y="0"/>
                  </a:lnTo>
                  <a:close/>
                  <a:moveTo>
                    <a:pt x="38" y="0"/>
                  </a:moveTo>
                  <a:lnTo>
                    <a:pt x="20" y="0"/>
                  </a:lnTo>
                  <a:lnTo>
                    <a:pt x="20" y="9"/>
                  </a:lnTo>
                  <a:lnTo>
                    <a:pt x="38" y="9"/>
                  </a:lnTo>
                  <a:lnTo>
                    <a:pt x="38" y="0"/>
                  </a:lnTo>
                  <a:close/>
                  <a:moveTo>
                    <a:pt x="64" y="0"/>
                  </a:moveTo>
                  <a:lnTo>
                    <a:pt x="47" y="0"/>
                  </a:lnTo>
                  <a:lnTo>
                    <a:pt x="47" y="9"/>
                  </a:lnTo>
                  <a:lnTo>
                    <a:pt x="64" y="9"/>
                  </a:lnTo>
                  <a:lnTo>
                    <a:pt x="64" y="0"/>
                  </a:lnTo>
                  <a:close/>
                  <a:moveTo>
                    <a:pt x="91" y="0"/>
                  </a:moveTo>
                  <a:lnTo>
                    <a:pt x="73" y="0"/>
                  </a:lnTo>
                  <a:lnTo>
                    <a:pt x="73" y="9"/>
                  </a:lnTo>
                  <a:lnTo>
                    <a:pt x="91" y="9"/>
                  </a:lnTo>
                  <a:lnTo>
                    <a:pt x="91" y="0"/>
                  </a:lnTo>
                  <a:close/>
                  <a:moveTo>
                    <a:pt x="112" y="0"/>
                  </a:moveTo>
                  <a:lnTo>
                    <a:pt x="100" y="0"/>
                  </a:lnTo>
                  <a:lnTo>
                    <a:pt x="100" y="9"/>
                  </a:lnTo>
                  <a:lnTo>
                    <a:pt x="112" y="9"/>
                  </a:lnTo>
                  <a:lnTo>
                    <a:pt x="112" y="0"/>
                  </a:lnTo>
                  <a:close/>
                </a:path>
              </a:pathLst>
            </a:custGeom>
            <a:solidFill>
              <a:srgbClr val="2087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" name="Freeform 226">
              <a:extLst>
                <a:ext uri="{FF2B5EF4-FFF2-40B4-BE49-F238E27FC236}">
                  <a16:creationId xmlns:a16="http://schemas.microsoft.com/office/drawing/2014/main" xmlns="" id="{3F4FF31E-A37A-478C-8631-F91E1514470A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942387" y="6049963"/>
              <a:ext cx="177800" cy="14288"/>
            </a:xfrm>
            <a:custGeom>
              <a:avLst/>
              <a:gdLst>
                <a:gd name="T0" fmla="*/ 11 w 112"/>
                <a:gd name="T1" fmla="*/ 0 h 9"/>
                <a:gd name="T2" fmla="*/ 0 w 112"/>
                <a:gd name="T3" fmla="*/ 0 h 9"/>
                <a:gd name="T4" fmla="*/ 0 w 112"/>
                <a:gd name="T5" fmla="*/ 9 h 9"/>
                <a:gd name="T6" fmla="*/ 11 w 112"/>
                <a:gd name="T7" fmla="*/ 9 h 9"/>
                <a:gd name="T8" fmla="*/ 11 w 112"/>
                <a:gd name="T9" fmla="*/ 0 h 9"/>
                <a:gd name="T10" fmla="*/ 38 w 112"/>
                <a:gd name="T11" fmla="*/ 0 h 9"/>
                <a:gd name="T12" fmla="*/ 20 w 112"/>
                <a:gd name="T13" fmla="*/ 0 h 9"/>
                <a:gd name="T14" fmla="*/ 20 w 112"/>
                <a:gd name="T15" fmla="*/ 9 h 9"/>
                <a:gd name="T16" fmla="*/ 38 w 112"/>
                <a:gd name="T17" fmla="*/ 9 h 9"/>
                <a:gd name="T18" fmla="*/ 38 w 112"/>
                <a:gd name="T19" fmla="*/ 0 h 9"/>
                <a:gd name="T20" fmla="*/ 64 w 112"/>
                <a:gd name="T21" fmla="*/ 0 h 9"/>
                <a:gd name="T22" fmla="*/ 47 w 112"/>
                <a:gd name="T23" fmla="*/ 0 h 9"/>
                <a:gd name="T24" fmla="*/ 47 w 112"/>
                <a:gd name="T25" fmla="*/ 9 h 9"/>
                <a:gd name="T26" fmla="*/ 64 w 112"/>
                <a:gd name="T27" fmla="*/ 9 h 9"/>
                <a:gd name="T28" fmla="*/ 64 w 112"/>
                <a:gd name="T29" fmla="*/ 0 h 9"/>
                <a:gd name="T30" fmla="*/ 91 w 112"/>
                <a:gd name="T31" fmla="*/ 0 h 9"/>
                <a:gd name="T32" fmla="*/ 73 w 112"/>
                <a:gd name="T33" fmla="*/ 0 h 9"/>
                <a:gd name="T34" fmla="*/ 73 w 112"/>
                <a:gd name="T35" fmla="*/ 9 h 9"/>
                <a:gd name="T36" fmla="*/ 91 w 112"/>
                <a:gd name="T37" fmla="*/ 9 h 9"/>
                <a:gd name="T38" fmla="*/ 91 w 112"/>
                <a:gd name="T39" fmla="*/ 0 h 9"/>
                <a:gd name="T40" fmla="*/ 112 w 112"/>
                <a:gd name="T41" fmla="*/ 0 h 9"/>
                <a:gd name="T42" fmla="*/ 100 w 112"/>
                <a:gd name="T43" fmla="*/ 0 h 9"/>
                <a:gd name="T44" fmla="*/ 100 w 112"/>
                <a:gd name="T45" fmla="*/ 9 h 9"/>
                <a:gd name="T46" fmla="*/ 112 w 112"/>
                <a:gd name="T47" fmla="*/ 9 h 9"/>
                <a:gd name="T48" fmla="*/ 112 w 112"/>
                <a:gd name="T4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2" h="9">
                  <a:moveTo>
                    <a:pt x="11" y="0"/>
                  </a:moveTo>
                  <a:lnTo>
                    <a:pt x="0" y="0"/>
                  </a:lnTo>
                  <a:lnTo>
                    <a:pt x="0" y="9"/>
                  </a:lnTo>
                  <a:lnTo>
                    <a:pt x="11" y="9"/>
                  </a:lnTo>
                  <a:lnTo>
                    <a:pt x="11" y="0"/>
                  </a:lnTo>
                  <a:moveTo>
                    <a:pt x="38" y="0"/>
                  </a:moveTo>
                  <a:lnTo>
                    <a:pt x="20" y="0"/>
                  </a:lnTo>
                  <a:lnTo>
                    <a:pt x="20" y="9"/>
                  </a:lnTo>
                  <a:lnTo>
                    <a:pt x="38" y="9"/>
                  </a:lnTo>
                  <a:lnTo>
                    <a:pt x="38" y="0"/>
                  </a:lnTo>
                  <a:moveTo>
                    <a:pt x="64" y="0"/>
                  </a:moveTo>
                  <a:lnTo>
                    <a:pt x="47" y="0"/>
                  </a:lnTo>
                  <a:lnTo>
                    <a:pt x="47" y="9"/>
                  </a:lnTo>
                  <a:lnTo>
                    <a:pt x="64" y="9"/>
                  </a:lnTo>
                  <a:lnTo>
                    <a:pt x="64" y="0"/>
                  </a:lnTo>
                  <a:moveTo>
                    <a:pt x="91" y="0"/>
                  </a:moveTo>
                  <a:lnTo>
                    <a:pt x="73" y="0"/>
                  </a:lnTo>
                  <a:lnTo>
                    <a:pt x="73" y="9"/>
                  </a:lnTo>
                  <a:lnTo>
                    <a:pt x="91" y="9"/>
                  </a:lnTo>
                  <a:lnTo>
                    <a:pt x="91" y="0"/>
                  </a:lnTo>
                  <a:moveTo>
                    <a:pt x="112" y="0"/>
                  </a:moveTo>
                  <a:lnTo>
                    <a:pt x="100" y="0"/>
                  </a:lnTo>
                  <a:lnTo>
                    <a:pt x="100" y="9"/>
                  </a:lnTo>
                  <a:lnTo>
                    <a:pt x="112" y="9"/>
                  </a:lnTo>
                  <a:lnTo>
                    <a:pt x="11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" name="Rectangle 227">
              <a:extLst>
                <a:ext uri="{FF2B5EF4-FFF2-40B4-BE49-F238E27FC236}">
                  <a16:creationId xmlns:a16="http://schemas.microsoft.com/office/drawing/2014/main" xmlns="" id="{CB9CF1AD-B7CE-4CBD-AE75-2AAE0E20B2E7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043987" y="6049963"/>
              <a:ext cx="14288" cy="14288"/>
            </a:xfrm>
            <a:prstGeom prst="rect">
              <a:avLst/>
            </a:prstGeom>
            <a:solidFill>
              <a:srgbClr val="1F85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4" name="Rectangle 228">
              <a:extLst>
                <a:ext uri="{FF2B5EF4-FFF2-40B4-BE49-F238E27FC236}">
                  <a16:creationId xmlns:a16="http://schemas.microsoft.com/office/drawing/2014/main" xmlns="" id="{FD07DEF9-1D20-46A7-8594-955A72CCEDD7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043987" y="6049963"/>
              <a:ext cx="14288" cy="14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" name="Rectangle 229">
              <a:extLst>
                <a:ext uri="{FF2B5EF4-FFF2-40B4-BE49-F238E27FC236}">
                  <a16:creationId xmlns:a16="http://schemas.microsoft.com/office/drawing/2014/main" xmlns="" id="{9CEB8DEB-EB47-4508-9447-9875D075D4AC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002712" y="6049963"/>
              <a:ext cx="14288" cy="14288"/>
            </a:xfrm>
            <a:prstGeom prst="rect">
              <a:avLst/>
            </a:prstGeom>
            <a:solidFill>
              <a:srgbClr val="1F85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" name="Rectangle 230">
              <a:extLst>
                <a:ext uri="{FF2B5EF4-FFF2-40B4-BE49-F238E27FC236}">
                  <a16:creationId xmlns:a16="http://schemas.microsoft.com/office/drawing/2014/main" xmlns="" id="{ED7AABA4-E64B-4D41-8B61-EB0CD74D02F8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002712" y="6049963"/>
              <a:ext cx="14288" cy="14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" name="Rectangle 231">
              <a:extLst>
                <a:ext uri="{FF2B5EF4-FFF2-40B4-BE49-F238E27FC236}">
                  <a16:creationId xmlns:a16="http://schemas.microsoft.com/office/drawing/2014/main" xmlns="" id="{D9D67175-BCFE-4635-9A9D-24EE41F4A041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959850" y="6049963"/>
              <a:ext cx="14288" cy="14288"/>
            </a:xfrm>
            <a:prstGeom prst="rect">
              <a:avLst/>
            </a:prstGeom>
            <a:solidFill>
              <a:srgbClr val="1F85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" name="Rectangle 232">
              <a:extLst>
                <a:ext uri="{FF2B5EF4-FFF2-40B4-BE49-F238E27FC236}">
                  <a16:creationId xmlns:a16="http://schemas.microsoft.com/office/drawing/2014/main" xmlns="" id="{C0DE12B5-A247-4A20-ADD0-37A3EAE580D2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959850" y="6049963"/>
              <a:ext cx="14288" cy="14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9" name="Rectangle 233">
              <a:extLst>
                <a:ext uri="{FF2B5EF4-FFF2-40B4-BE49-F238E27FC236}">
                  <a16:creationId xmlns:a16="http://schemas.microsoft.com/office/drawing/2014/main" xmlns="" id="{92FEF096-E4AE-474C-8CD9-856BC5F41B51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086850" y="6049963"/>
              <a:ext cx="14288" cy="14288"/>
            </a:xfrm>
            <a:prstGeom prst="rect">
              <a:avLst/>
            </a:prstGeom>
            <a:solidFill>
              <a:srgbClr val="1F85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" name="Rectangle 234">
              <a:extLst>
                <a:ext uri="{FF2B5EF4-FFF2-40B4-BE49-F238E27FC236}">
                  <a16:creationId xmlns:a16="http://schemas.microsoft.com/office/drawing/2014/main" xmlns="" id="{363539FE-F189-47F7-94F3-C44A689F9B17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086850" y="6049963"/>
              <a:ext cx="14288" cy="14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1" name="Rectangle 235">
              <a:extLst>
                <a:ext uri="{FF2B5EF4-FFF2-40B4-BE49-F238E27FC236}">
                  <a16:creationId xmlns:a16="http://schemas.microsoft.com/office/drawing/2014/main" xmlns="" id="{6609243D-4342-4079-9914-B7166BE2F23B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940800" y="6091238"/>
              <a:ext cx="1588" cy="14288"/>
            </a:xfrm>
            <a:prstGeom prst="rect">
              <a:avLst/>
            </a:prstGeom>
            <a:solidFill>
              <a:srgbClr val="7AB9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2" name="Rectangle 236">
              <a:extLst>
                <a:ext uri="{FF2B5EF4-FFF2-40B4-BE49-F238E27FC236}">
                  <a16:creationId xmlns:a16="http://schemas.microsoft.com/office/drawing/2014/main" xmlns="" id="{5EC0878C-F641-415A-A2F0-9360FEB51153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940800" y="6091238"/>
              <a:ext cx="1588" cy="14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" name="Freeform 237">
              <a:extLst>
                <a:ext uri="{FF2B5EF4-FFF2-40B4-BE49-F238E27FC236}">
                  <a16:creationId xmlns:a16="http://schemas.microsoft.com/office/drawing/2014/main" xmlns="" id="{1BC65C4C-0AE8-4F1D-95E0-A3F74388C154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942387" y="6091238"/>
              <a:ext cx="177800" cy="14288"/>
            </a:xfrm>
            <a:custGeom>
              <a:avLst/>
              <a:gdLst>
                <a:gd name="T0" fmla="*/ 11 w 112"/>
                <a:gd name="T1" fmla="*/ 0 h 9"/>
                <a:gd name="T2" fmla="*/ 0 w 112"/>
                <a:gd name="T3" fmla="*/ 0 h 9"/>
                <a:gd name="T4" fmla="*/ 0 w 112"/>
                <a:gd name="T5" fmla="*/ 9 h 9"/>
                <a:gd name="T6" fmla="*/ 11 w 112"/>
                <a:gd name="T7" fmla="*/ 9 h 9"/>
                <a:gd name="T8" fmla="*/ 11 w 112"/>
                <a:gd name="T9" fmla="*/ 0 h 9"/>
                <a:gd name="T10" fmla="*/ 38 w 112"/>
                <a:gd name="T11" fmla="*/ 0 h 9"/>
                <a:gd name="T12" fmla="*/ 20 w 112"/>
                <a:gd name="T13" fmla="*/ 0 h 9"/>
                <a:gd name="T14" fmla="*/ 20 w 112"/>
                <a:gd name="T15" fmla="*/ 9 h 9"/>
                <a:gd name="T16" fmla="*/ 38 w 112"/>
                <a:gd name="T17" fmla="*/ 9 h 9"/>
                <a:gd name="T18" fmla="*/ 38 w 112"/>
                <a:gd name="T19" fmla="*/ 0 h 9"/>
                <a:gd name="T20" fmla="*/ 64 w 112"/>
                <a:gd name="T21" fmla="*/ 0 h 9"/>
                <a:gd name="T22" fmla="*/ 47 w 112"/>
                <a:gd name="T23" fmla="*/ 0 h 9"/>
                <a:gd name="T24" fmla="*/ 47 w 112"/>
                <a:gd name="T25" fmla="*/ 9 h 9"/>
                <a:gd name="T26" fmla="*/ 64 w 112"/>
                <a:gd name="T27" fmla="*/ 9 h 9"/>
                <a:gd name="T28" fmla="*/ 64 w 112"/>
                <a:gd name="T29" fmla="*/ 0 h 9"/>
                <a:gd name="T30" fmla="*/ 91 w 112"/>
                <a:gd name="T31" fmla="*/ 0 h 9"/>
                <a:gd name="T32" fmla="*/ 73 w 112"/>
                <a:gd name="T33" fmla="*/ 0 h 9"/>
                <a:gd name="T34" fmla="*/ 73 w 112"/>
                <a:gd name="T35" fmla="*/ 9 h 9"/>
                <a:gd name="T36" fmla="*/ 91 w 112"/>
                <a:gd name="T37" fmla="*/ 9 h 9"/>
                <a:gd name="T38" fmla="*/ 91 w 112"/>
                <a:gd name="T39" fmla="*/ 0 h 9"/>
                <a:gd name="T40" fmla="*/ 112 w 112"/>
                <a:gd name="T41" fmla="*/ 0 h 9"/>
                <a:gd name="T42" fmla="*/ 100 w 112"/>
                <a:gd name="T43" fmla="*/ 0 h 9"/>
                <a:gd name="T44" fmla="*/ 100 w 112"/>
                <a:gd name="T45" fmla="*/ 9 h 9"/>
                <a:gd name="T46" fmla="*/ 112 w 112"/>
                <a:gd name="T47" fmla="*/ 9 h 9"/>
                <a:gd name="T48" fmla="*/ 112 w 112"/>
                <a:gd name="T4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2" h="9">
                  <a:moveTo>
                    <a:pt x="11" y="0"/>
                  </a:moveTo>
                  <a:lnTo>
                    <a:pt x="0" y="0"/>
                  </a:lnTo>
                  <a:lnTo>
                    <a:pt x="0" y="9"/>
                  </a:lnTo>
                  <a:lnTo>
                    <a:pt x="11" y="9"/>
                  </a:lnTo>
                  <a:lnTo>
                    <a:pt x="11" y="0"/>
                  </a:lnTo>
                  <a:close/>
                  <a:moveTo>
                    <a:pt x="38" y="0"/>
                  </a:moveTo>
                  <a:lnTo>
                    <a:pt x="20" y="0"/>
                  </a:lnTo>
                  <a:lnTo>
                    <a:pt x="20" y="9"/>
                  </a:lnTo>
                  <a:lnTo>
                    <a:pt x="38" y="9"/>
                  </a:lnTo>
                  <a:lnTo>
                    <a:pt x="38" y="0"/>
                  </a:lnTo>
                  <a:close/>
                  <a:moveTo>
                    <a:pt x="64" y="0"/>
                  </a:moveTo>
                  <a:lnTo>
                    <a:pt x="47" y="0"/>
                  </a:lnTo>
                  <a:lnTo>
                    <a:pt x="47" y="9"/>
                  </a:lnTo>
                  <a:lnTo>
                    <a:pt x="64" y="9"/>
                  </a:lnTo>
                  <a:lnTo>
                    <a:pt x="64" y="0"/>
                  </a:lnTo>
                  <a:close/>
                  <a:moveTo>
                    <a:pt x="91" y="0"/>
                  </a:moveTo>
                  <a:lnTo>
                    <a:pt x="73" y="0"/>
                  </a:lnTo>
                  <a:lnTo>
                    <a:pt x="73" y="9"/>
                  </a:lnTo>
                  <a:lnTo>
                    <a:pt x="91" y="9"/>
                  </a:lnTo>
                  <a:lnTo>
                    <a:pt x="91" y="0"/>
                  </a:lnTo>
                  <a:close/>
                  <a:moveTo>
                    <a:pt x="112" y="0"/>
                  </a:moveTo>
                  <a:lnTo>
                    <a:pt x="100" y="0"/>
                  </a:lnTo>
                  <a:lnTo>
                    <a:pt x="100" y="9"/>
                  </a:lnTo>
                  <a:lnTo>
                    <a:pt x="112" y="9"/>
                  </a:lnTo>
                  <a:lnTo>
                    <a:pt x="112" y="0"/>
                  </a:lnTo>
                  <a:close/>
                </a:path>
              </a:pathLst>
            </a:custGeom>
            <a:solidFill>
              <a:srgbClr val="2087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4" name="Freeform 238">
              <a:extLst>
                <a:ext uri="{FF2B5EF4-FFF2-40B4-BE49-F238E27FC236}">
                  <a16:creationId xmlns:a16="http://schemas.microsoft.com/office/drawing/2014/main" xmlns="" id="{64912B50-3EF1-452F-ADA0-AD9B81B95A2A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942387" y="6091238"/>
              <a:ext cx="177800" cy="14288"/>
            </a:xfrm>
            <a:custGeom>
              <a:avLst/>
              <a:gdLst>
                <a:gd name="T0" fmla="*/ 11 w 112"/>
                <a:gd name="T1" fmla="*/ 0 h 9"/>
                <a:gd name="T2" fmla="*/ 0 w 112"/>
                <a:gd name="T3" fmla="*/ 0 h 9"/>
                <a:gd name="T4" fmla="*/ 0 w 112"/>
                <a:gd name="T5" fmla="*/ 9 h 9"/>
                <a:gd name="T6" fmla="*/ 11 w 112"/>
                <a:gd name="T7" fmla="*/ 9 h 9"/>
                <a:gd name="T8" fmla="*/ 11 w 112"/>
                <a:gd name="T9" fmla="*/ 0 h 9"/>
                <a:gd name="T10" fmla="*/ 38 w 112"/>
                <a:gd name="T11" fmla="*/ 0 h 9"/>
                <a:gd name="T12" fmla="*/ 20 w 112"/>
                <a:gd name="T13" fmla="*/ 0 h 9"/>
                <a:gd name="T14" fmla="*/ 20 w 112"/>
                <a:gd name="T15" fmla="*/ 9 h 9"/>
                <a:gd name="T16" fmla="*/ 38 w 112"/>
                <a:gd name="T17" fmla="*/ 9 h 9"/>
                <a:gd name="T18" fmla="*/ 38 w 112"/>
                <a:gd name="T19" fmla="*/ 0 h 9"/>
                <a:gd name="T20" fmla="*/ 64 w 112"/>
                <a:gd name="T21" fmla="*/ 0 h 9"/>
                <a:gd name="T22" fmla="*/ 47 w 112"/>
                <a:gd name="T23" fmla="*/ 0 h 9"/>
                <a:gd name="T24" fmla="*/ 47 w 112"/>
                <a:gd name="T25" fmla="*/ 9 h 9"/>
                <a:gd name="T26" fmla="*/ 64 w 112"/>
                <a:gd name="T27" fmla="*/ 9 h 9"/>
                <a:gd name="T28" fmla="*/ 64 w 112"/>
                <a:gd name="T29" fmla="*/ 0 h 9"/>
                <a:gd name="T30" fmla="*/ 91 w 112"/>
                <a:gd name="T31" fmla="*/ 0 h 9"/>
                <a:gd name="T32" fmla="*/ 73 w 112"/>
                <a:gd name="T33" fmla="*/ 0 h 9"/>
                <a:gd name="T34" fmla="*/ 73 w 112"/>
                <a:gd name="T35" fmla="*/ 9 h 9"/>
                <a:gd name="T36" fmla="*/ 91 w 112"/>
                <a:gd name="T37" fmla="*/ 9 h 9"/>
                <a:gd name="T38" fmla="*/ 91 w 112"/>
                <a:gd name="T39" fmla="*/ 0 h 9"/>
                <a:gd name="T40" fmla="*/ 112 w 112"/>
                <a:gd name="T41" fmla="*/ 0 h 9"/>
                <a:gd name="T42" fmla="*/ 100 w 112"/>
                <a:gd name="T43" fmla="*/ 0 h 9"/>
                <a:gd name="T44" fmla="*/ 100 w 112"/>
                <a:gd name="T45" fmla="*/ 9 h 9"/>
                <a:gd name="T46" fmla="*/ 112 w 112"/>
                <a:gd name="T47" fmla="*/ 9 h 9"/>
                <a:gd name="T48" fmla="*/ 112 w 112"/>
                <a:gd name="T4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2" h="9">
                  <a:moveTo>
                    <a:pt x="11" y="0"/>
                  </a:moveTo>
                  <a:lnTo>
                    <a:pt x="0" y="0"/>
                  </a:lnTo>
                  <a:lnTo>
                    <a:pt x="0" y="9"/>
                  </a:lnTo>
                  <a:lnTo>
                    <a:pt x="11" y="9"/>
                  </a:lnTo>
                  <a:lnTo>
                    <a:pt x="11" y="0"/>
                  </a:lnTo>
                  <a:moveTo>
                    <a:pt x="38" y="0"/>
                  </a:moveTo>
                  <a:lnTo>
                    <a:pt x="20" y="0"/>
                  </a:lnTo>
                  <a:lnTo>
                    <a:pt x="20" y="9"/>
                  </a:lnTo>
                  <a:lnTo>
                    <a:pt x="38" y="9"/>
                  </a:lnTo>
                  <a:lnTo>
                    <a:pt x="38" y="0"/>
                  </a:lnTo>
                  <a:moveTo>
                    <a:pt x="64" y="0"/>
                  </a:moveTo>
                  <a:lnTo>
                    <a:pt x="47" y="0"/>
                  </a:lnTo>
                  <a:lnTo>
                    <a:pt x="47" y="9"/>
                  </a:lnTo>
                  <a:lnTo>
                    <a:pt x="64" y="9"/>
                  </a:lnTo>
                  <a:lnTo>
                    <a:pt x="64" y="0"/>
                  </a:lnTo>
                  <a:moveTo>
                    <a:pt x="91" y="0"/>
                  </a:moveTo>
                  <a:lnTo>
                    <a:pt x="73" y="0"/>
                  </a:lnTo>
                  <a:lnTo>
                    <a:pt x="73" y="9"/>
                  </a:lnTo>
                  <a:lnTo>
                    <a:pt x="91" y="9"/>
                  </a:lnTo>
                  <a:lnTo>
                    <a:pt x="91" y="0"/>
                  </a:lnTo>
                  <a:moveTo>
                    <a:pt x="112" y="0"/>
                  </a:moveTo>
                  <a:lnTo>
                    <a:pt x="100" y="0"/>
                  </a:lnTo>
                  <a:lnTo>
                    <a:pt x="100" y="9"/>
                  </a:lnTo>
                  <a:lnTo>
                    <a:pt x="112" y="9"/>
                  </a:lnTo>
                  <a:lnTo>
                    <a:pt x="11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" name="Rectangle 239">
              <a:extLst>
                <a:ext uri="{FF2B5EF4-FFF2-40B4-BE49-F238E27FC236}">
                  <a16:creationId xmlns:a16="http://schemas.microsoft.com/office/drawing/2014/main" xmlns="" id="{F9449171-518E-4464-AD37-C3F5B3A39BC1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043987" y="6091238"/>
              <a:ext cx="14288" cy="14288"/>
            </a:xfrm>
            <a:prstGeom prst="rect">
              <a:avLst/>
            </a:prstGeom>
            <a:solidFill>
              <a:srgbClr val="1F85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" name="Rectangle 240">
              <a:extLst>
                <a:ext uri="{FF2B5EF4-FFF2-40B4-BE49-F238E27FC236}">
                  <a16:creationId xmlns:a16="http://schemas.microsoft.com/office/drawing/2014/main" xmlns="" id="{C5189EC2-C565-428E-B717-35C6F25E643F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043987" y="6091238"/>
              <a:ext cx="14288" cy="14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7" name="Rectangle 241">
              <a:extLst>
                <a:ext uri="{FF2B5EF4-FFF2-40B4-BE49-F238E27FC236}">
                  <a16:creationId xmlns:a16="http://schemas.microsoft.com/office/drawing/2014/main" xmlns="" id="{41229E74-5CC9-4BEA-9654-9B51293F940D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002712" y="6091238"/>
              <a:ext cx="14288" cy="14288"/>
            </a:xfrm>
            <a:prstGeom prst="rect">
              <a:avLst/>
            </a:prstGeom>
            <a:solidFill>
              <a:srgbClr val="1F85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" name="Rectangle 242">
              <a:extLst>
                <a:ext uri="{FF2B5EF4-FFF2-40B4-BE49-F238E27FC236}">
                  <a16:creationId xmlns:a16="http://schemas.microsoft.com/office/drawing/2014/main" xmlns="" id="{56724C03-1732-417A-B6E0-234E226BE2E9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002712" y="6091238"/>
              <a:ext cx="14288" cy="14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" name="Rectangle 243">
              <a:extLst>
                <a:ext uri="{FF2B5EF4-FFF2-40B4-BE49-F238E27FC236}">
                  <a16:creationId xmlns:a16="http://schemas.microsoft.com/office/drawing/2014/main" xmlns="" id="{BF2772FE-EDF4-4C96-ABA8-281DA173B39A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959850" y="6091238"/>
              <a:ext cx="14288" cy="14288"/>
            </a:xfrm>
            <a:prstGeom prst="rect">
              <a:avLst/>
            </a:prstGeom>
            <a:solidFill>
              <a:srgbClr val="1F85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" name="Rectangle 244">
              <a:extLst>
                <a:ext uri="{FF2B5EF4-FFF2-40B4-BE49-F238E27FC236}">
                  <a16:creationId xmlns:a16="http://schemas.microsoft.com/office/drawing/2014/main" xmlns="" id="{B777E47B-4E7F-420B-8A5D-65AB65569BA9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959850" y="6091238"/>
              <a:ext cx="14288" cy="14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" name="Rectangle 245">
              <a:extLst>
                <a:ext uri="{FF2B5EF4-FFF2-40B4-BE49-F238E27FC236}">
                  <a16:creationId xmlns:a16="http://schemas.microsoft.com/office/drawing/2014/main" xmlns="" id="{A24216EC-5B94-4F41-BE86-21364DD7A3F9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086850" y="6091238"/>
              <a:ext cx="14288" cy="14288"/>
            </a:xfrm>
            <a:prstGeom prst="rect">
              <a:avLst/>
            </a:prstGeom>
            <a:solidFill>
              <a:srgbClr val="1F85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2" name="Rectangle 246">
              <a:extLst>
                <a:ext uri="{FF2B5EF4-FFF2-40B4-BE49-F238E27FC236}">
                  <a16:creationId xmlns:a16="http://schemas.microsoft.com/office/drawing/2014/main" xmlns="" id="{8A4304F8-F570-444D-856E-A346C74A0B7C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086850" y="6091238"/>
              <a:ext cx="14288" cy="14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3" name="Rectangle 247">
              <a:extLst>
                <a:ext uri="{FF2B5EF4-FFF2-40B4-BE49-F238E27FC236}">
                  <a16:creationId xmlns:a16="http://schemas.microsoft.com/office/drawing/2014/main" xmlns="" id="{9FC264F8-EE3A-451F-93B7-71E12E567120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940800" y="6008688"/>
              <a:ext cx="1588" cy="14288"/>
            </a:xfrm>
            <a:prstGeom prst="rect">
              <a:avLst/>
            </a:prstGeom>
            <a:solidFill>
              <a:srgbClr val="7AB9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" name="Rectangle 248">
              <a:extLst>
                <a:ext uri="{FF2B5EF4-FFF2-40B4-BE49-F238E27FC236}">
                  <a16:creationId xmlns:a16="http://schemas.microsoft.com/office/drawing/2014/main" xmlns="" id="{16747632-E034-4656-AD86-1E555AD6A58C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940800" y="6008688"/>
              <a:ext cx="1588" cy="14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" name="Freeform 249">
              <a:extLst>
                <a:ext uri="{FF2B5EF4-FFF2-40B4-BE49-F238E27FC236}">
                  <a16:creationId xmlns:a16="http://schemas.microsoft.com/office/drawing/2014/main" xmlns="" id="{9061711F-1B95-4F91-8816-C4D4B929FE1D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942387" y="6008688"/>
              <a:ext cx="177800" cy="14288"/>
            </a:xfrm>
            <a:custGeom>
              <a:avLst/>
              <a:gdLst>
                <a:gd name="T0" fmla="*/ 11 w 112"/>
                <a:gd name="T1" fmla="*/ 0 h 9"/>
                <a:gd name="T2" fmla="*/ 0 w 112"/>
                <a:gd name="T3" fmla="*/ 0 h 9"/>
                <a:gd name="T4" fmla="*/ 0 w 112"/>
                <a:gd name="T5" fmla="*/ 9 h 9"/>
                <a:gd name="T6" fmla="*/ 11 w 112"/>
                <a:gd name="T7" fmla="*/ 9 h 9"/>
                <a:gd name="T8" fmla="*/ 11 w 112"/>
                <a:gd name="T9" fmla="*/ 0 h 9"/>
                <a:gd name="T10" fmla="*/ 38 w 112"/>
                <a:gd name="T11" fmla="*/ 0 h 9"/>
                <a:gd name="T12" fmla="*/ 20 w 112"/>
                <a:gd name="T13" fmla="*/ 0 h 9"/>
                <a:gd name="T14" fmla="*/ 20 w 112"/>
                <a:gd name="T15" fmla="*/ 9 h 9"/>
                <a:gd name="T16" fmla="*/ 38 w 112"/>
                <a:gd name="T17" fmla="*/ 9 h 9"/>
                <a:gd name="T18" fmla="*/ 38 w 112"/>
                <a:gd name="T19" fmla="*/ 0 h 9"/>
                <a:gd name="T20" fmla="*/ 64 w 112"/>
                <a:gd name="T21" fmla="*/ 0 h 9"/>
                <a:gd name="T22" fmla="*/ 47 w 112"/>
                <a:gd name="T23" fmla="*/ 0 h 9"/>
                <a:gd name="T24" fmla="*/ 47 w 112"/>
                <a:gd name="T25" fmla="*/ 9 h 9"/>
                <a:gd name="T26" fmla="*/ 64 w 112"/>
                <a:gd name="T27" fmla="*/ 9 h 9"/>
                <a:gd name="T28" fmla="*/ 64 w 112"/>
                <a:gd name="T29" fmla="*/ 0 h 9"/>
                <a:gd name="T30" fmla="*/ 91 w 112"/>
                <a:gd name="T31" fmla="*/ 0 h 9"/>
                <a:gd name="T32" fmla="*/ 73 w 112"/>
                <a:gd name="T33" fmla="*/ 0 h 9"/>
                <a:gd name="T34" fmla="*/ 73 w 112"/>
                <a:gd name="T35" fmla="*/ 9 h 9"/>
                <a:gd name="T36" fmla="*/ 91 w 112"/>
                <a:gd name="T37" fmla="*/ 9 h 9"/>
                <a:gd name="T38" fmla="*/ 91 w 112"/>
                <a:gd name="T39" fmla="*/ 0 h 9"/>
                <a:gd name="T40" fmla="*/ 112 w 112"/>
                <a:gd name="T41" fmla="*/ 0 h 9"/>
                <a:gd name="T42" fmla="*/ 100 w 112"/>
                <a:gd name="T43" fmla="*/ 0 h 9"/>
                <a:gd name="T44" fmla="*/ 100 w 112"/>
                <a:gd name="T45" fmla="*/ 9 h 9"/>
                <a:gd name="T46" fmla="*/ 112 w 112"/>
                <a:gd name="T47" fmla="*/ 9 h 9"/>
                <a:gd name="T48" fmla="*/ 112 w 112"/>
                <a:gd name="T4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2" h="9">
                  <a:moveTo>
                    <a:pt x="11" y="0"/>
                  </a:moveTo>
                  <a:lnTo>
                    <a:pt x="0" y="0"/>
                  </a:lnTo>
                  <a:lnTo>
                    <a:pt x="0" y="9"/>
                  </a:lnTo>
                  <a:lnTo>
                    <a:pt x="11" y="9"/>
                  </a:lnTo>
                  <a:lnTo>
                    <a:pt x="11" y="0"/>
                  </a:lnTo>
                  <a:close/>
                  <a:moveTo>
                    <a:pt x="38" y="0"/>
                  </a:moveTo>
                  <a:lnTo>
                    <a:pt x="20" y="0"/>
                  </a:lnTo>
                  <a:lnTo>
                    <a:pt x="20" y="9"/>
                  </a:lnTo>
                  <a:lnTo>
                    <a:pt x="38" y="9"/>
                  </a:lnTo>
                  <a:lnTo>
                    <a:pt x="38" y="0"/>
                  </a:lnTo>
                  <a:close/>
                  <a:moveTo>
                    <a:pt x="64" y="0"/>
                  </a:moveTo>
                  <a:lnTo>
                    <a:pt x="47" y="0"/>
                  </a:lnTo>
                  <a:lnTo>
                    <a:pt x="47" y="9"/>
                  </a:lnTo>
                  <a:lnTo>
                    <a:pt x="64" y="9"/>
                  </a:lnTo>
                  <a:lnTo>
                    <a:pt x="64" y="0"/>
                  </a:lnTo>
                  <a:close/>
                  <a:moveTo>
                    <a:pt x="91" y="0"/>
                  </a:moveTo>
                  <a:lnTo>
                    <a:pt x="73" y="0"/>
                  </a:lnTo>
                  <a:lnTo>
                    <a:pt x="73" y="9"/>
                  </a:lnTo>
                  <a:lnTo>
                    <a:pt x="91" y="9"/>
                  </a:lnTo>
                  <a:lnTo>
                    <a:pt x="91" y="0"/>
                  </a:lnTo>
                  <a:close/>
                  <a:moveTo>
                    <a:pt x="112" y="0"/>
                  </a:moveTo>
                  <a:lnTo>
                    <a:pt x="100" y="0"/>
                  </a:lnTo>
                  <a:lnTo>
                    <a:pt x="100" y="9"/>
                  </a:lnTo>
                  <a:lnTo>
                    <a:pt x="112" y="9"/>
                  </a:lnTo>
                  <a:lnTo>
                    <a:pt x="112" y="0"/>
                  </a:lnTo>
                  <a:close/>
                </a:path>
              </a:pathLst>
            </a:custGeom>
            <a:solidFill>
              <a:srgbClr val="2087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" name="Freeform 250">
              <a:extLst>
                <a:ext uri="{FF2B5EF4-FFF2-40B4-BE49-F238E27FC236}">
                  <a16:creationId xmlns:a16="http://schemas.microsoft.com/office/drawing/2014/main" xmlns="" id="{10EC800A-FB3B-4F27-A06D-903BDFB65966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942387" y="6008688"/>
              <a:ext cx="177800" cy="14288"/>
            </a:xfrm>
            <a:custGeom>
              <a:avLst/>
              <a:gdLst>
                <a:gd name="T0" fmla="*/ 11 w 112"/>
                <a:gd name="T1" fmla="*/ 0 h 9"/>
                <a:gd name="T2" fmla="*/ 0 w 112"/>
                <a:gd name="T3" fmla="*/ 0 h 9"/>
                <a:gd name="T4" fmla="*/ 0 w 112"/>
                <a:gd name="T5" fmla="*/ 9 h 9"/>
                <a:gd name="T6" fmla="*/ 11 w 112"/>
                <a:gd name="T7" fmla="*/ 9 h 9"/>
                <a:gd name="T8" fmla="*/ 11 w 112"/>
                <a:gd name="T9" fmla="*/ 0 h 9"/>
                <a:gd name="T10" fmla="*/ 38 w 112"/>
                <a:gd name="T11" fmla="*/ 0 h 9"/>
                <a:gd name="T12" fmla="*/ 20 w 112"/>
                <a:gd name="T13" fmla="*/ 0 h 9"/>
                <a:gd name="T14" fmla="*/ 20 w 112"/>
                <a:gd name="T15" fmla="*/ 9 h 9"/>
                <a:gd name="T16" fmla="*/ 38 w 112"/>
                <a:gd name="T17" fmla="*/ 9 h 9"/>
                <a:gd name="T18" fmla="*/ 38 w 112"/>
                <a:gd name="T19" fmla="*/ 0 h 9"/>
                <a:gd name="T20" fmla="*/ 64 w 112"/>
                <a:gd name="T21" fmla="*/ 0 h 9"/>
                <a:gd name="T22" fmla="*/ 47 w 112"/>
                <a:gd name="T23" fmla="*/ 0 h 9"/>
                <a:gd name="T24" fmla="*/ 47 w 112"/>
                <a:gd name="T25" fmla="*/ 9 h 9"/>
                <a:gd name="T26" fmla="*/ 64 w 112"/>
                <a:gd name="T27" fmla="*/ 9 h 9"/>
                <a:gd name="T28" fmla="*/ 64 w 112"/>
                <a:gd name="T29" fmla="*/ 0 h 9"/>
                <a:gd name="T30" fmla="*/ 91 w 112"/>
                <a:gd name="T31" fmla="*/ 0 h 9"/>
                <a:gd name="T32" fmla="*/ 73 w 112"/>
                <a:gd name="T33" fmla="*/ 0 h 9"/>
                <a:gd name="T34" fmla="*/ 73 w 112"/>
                <a:gd name="T35" fmla="*/ 9 h 9"/>
                <a:gd name="T36" fmla="*/ 91 w 112"/>
                <a:gd name="T37" fmla="*/ 9 h 9"/>
                <a:gd name="T38" fmla="*/ 91 w 112"/>
                <a:gd name="T39" fmla="*/ 0 h 9"/>
                <a:gd name="T40" fmla="*/ 112 w 112"/>
                <a:gd name="T41" fmla="*/ 0 h 9"/>
                <a:gd name="T42" fmla="*/ 100 w 112"/>
                <a:gd name="T43" fmla="*/ 0 h 9"/>
                <a:gd name="T44" fmla="*/ 100 w 112"/>
                <a:gd name="T45" fmla="*/ 9 h 9"/>
                <a:gd name="T46" fmla="*/ 112 w 112"/>
                <a:gd name="T47" fmla="*/ 9 h 9"/>
                <a:gd name="T48" fmla="*/ 112 w 112"/>
                <a:gd name="T4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2" h="9">
                  <a:moveTo>
                    <a:pt x="11" y="0"/>
                  </a:moveTo>
                  <a:lnTo>
                    <a:pt x="0" y="0"/>
                  </a:lnTo>
                  <a:lnTo>
                    <a:pt x="0" y="9"/>
                  </a:lnTo>
                  <a:lnTo>
                    <a:pt x="11" y="9"/>
                  </a:lnTo>
                  <a:lnTo>
                    <a:pt x="11" y="0"/>
                  </a:lnTo>
                  <a:moveTo>
                    <a:pt x="38" y="0"/>
                  </a:moveTo>
                  <a:lnTo>
                    <a:pt x="20" y="0"/>
                  </a:lnTo>
                  <a:lnTo>
                    <a:pt x="20" y="9"/>
                  </a:lnTo>
                  <a:lnTo>
                    <a:pt x="38" y="9"/>
                  </a:lnTo>
                  <a:lnTo>
                    <a:pt x="38" y="0"/>
                  </a:lnTo>
                  <a:moveTo>
                    <a:pt x="64" y="0"/>
                  </a:moveTo>
                  <a:lnTo>
                    <a:pt x="47" y="0"/>
                  </a:lnTo>
                  <a:lnTo>
                    <a:pt x="47" y="9"/>
                  </a:lnTo>
                  <a:lnTo>
                    <a:pt x="64" y="9"/>
                  </a:lnTo>
                  <a:lnTo>
                    <a:pt x="64" y="0"/>
                  </a:lnTo>
                  <a:moveTo>
                    <a:pt x="91" y="0"/>
                  </a:moveTo>
                  <a:lnTo>
                    <a:pt x="73" y="0"/>
                  </a:lnTo>
                  <a:lnTo>
                    <a:pt x="73" y="9"/>
                  </a:lnTo>
                  <a:lnTo>
                    <a:pt x="91" y="9"/>
                  </a:lnTo>
                  <a:lnTo>
                    <a:pt x="91" y="0"/>
                  </a:lnTo>
                  <a:moveTo>
                    <a:pt x="112" y="0"/>
                  </a:moveTo>
                  <a:lnTo>
                    <a:pt x="100" y="0"/>
                  </a:lnTo>
                  <a:lnTo>
                    <a:pt x="100" y="9"/>
                  </a:lnTo>
                  <a:lnTo>
                    <a:pt x="112" y="9"/>
                  </a:lnTo>
                  <a:lnTo>
                    <a:pt x="11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" name="Rectangle 251">
              <a:extLst>
                <a:ext uri="{FF2B5EF4-FFF2-40B4-BE49-F238E27FC236}">
                  <a16:creationId xmlns:a16="http://schemas.microsoft.com/office/drawing/2014/main" xmlns="" id="{E9197645-4BC7-47D9-97D1-E697354F35E4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043987" y="6008688"/>
              <a:ext cx="14288" cy="14288"/>
            </a:xfrm>
            <a:prstGeom prst="rect">
              <a:avLst/>
            </a:prstGeom>
            <a:solidFill>
              <a:srgbClr val="1F85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8" name="Rectangle 252">
              <a:extLst>
                <a:ext uri="{FF2B5EF4-FFF2-40B4-BE49-F238E27FC236}">
                  <a16:creationId xmlns:a16="http://schemas.microsoft.com/office/drawing/2014/main" xmlns="" id="{5FC85627-D48A-40BB-9723-0BC090C66964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043987" y="6008688"/>
              <a:ext cx="14288" cy="14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9" name="Rectangle 253">
              <a:extLst>
                <a:ext uri="{FF2B5EF4-FFF2-40B4-BE49-F238E27FC236}">
                  <a16:creationId xmlns:a16="http://schemas.microsoft.com/office/drawing/2014/main" xmlns="" id="{5625171F-2849-4B34-B378-20E53D5C772B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002712" y="6008688"/>
              <a:ext cx="14288" cy="14288"/>
            </a:xfrm>
            <a:prstGeom prst="rect">
              <a:avLst/>
            </a:prstGeom>
            <a:solidFill>
              <a:srgbClr val="1F85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0" name="Rectangle 254">
              <a:extLst>
                <a:ext uri="{FF2B5EF4-FFF2-40B4-BE49-F238E27FC236}">
                  <a16:creationId xmlns:a16="http://schemas.microsoft.com/office/drawing/2014/main" xmlns="" id="{E6AEA41B-E769-472E-B993-7B93A68355A5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002712" y="6008688"/>
              <a:ext cx="14288" cy="14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1" name="Rectangle 255">
              <a:extLst>
                <a:ext uri="{FF2B5EF4-FFF2-40B4-BE49-F238E27FC236}">
                  <a16:creationId xmlns:a16="http://schemas.microsoft.com/office/drawing/2014/main" xmlns="" id="{BAEE687C-E82B-44E7-AACF-59A93BE93E3D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959850" y="6008688"/>
              <a:ext cx="14288" cy="14288"/>
            </a:xfrm>
            <a:prstGeom prst="rect">
              <a:avLst/>
            </a:prstGeom>
            <a:solidFill>
              <a:srgbClr val="1F85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2" name="Rectangle 256">
              <a:extLst>
                <a:ext uri="{FF2B5EF4-FFF2-40B4-BE49-F238E27FC236}">
                  <a16:creationId xmlns:a16="http://schemas.microsoft.com/office/drawing/2014/main" xmlns="" id="{BA496E5A-6F9E-42D1-BCB3-6B6E954C521D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959850" y="6008688"/>
              <a:ext cx="14288" cy="14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3" name="Rectangle 257">
              <a:extLst>
                <a:ext uri="{FF2B5EF4-FFF2-40B4-BE49-F238E27FC236}">
                  <a16:creationId xmlns:a16="http://schemas.microsoft.com/office/drawing/2014/main" xmlns="" id="{E07723F4-5F3A-4F74-812B-1874B47DD678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086850" y="6008688"/>
              <a:ext cx="14288" cy="14288"/>
            </a:xfrm>
            <a:prstGeom prst="rect">
              <a:avLst/>
            </a:prstGeom>
            <a:solidFill>
              <a:srgbClr val="1F85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4" name="Rectangle 258">
              <a:extLst>
                <a:ext uri="{FF2B5EF4-FFF2-40B4-BE49-F238E27FC236}">
                  <a16:creationId xmlns:a16="http://schemas.microsoft.com/office/drawing/2014/main" xmlns="" id="{EFB17D1C-17D2-4C60-8CA4-5C21D748EB6D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086850" y="6008688"/>
              <a:ext cx="14288" cy="14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5" name="Rectangle 259">
              <a:extLst>
                <a:ext uri="{FF2B5EF4-FFF2-40B4-BE49-F238E27FC236}">
                  <a16:creationId xmlns:a16="http://schemas.microsoft.com/office/drawing/2014/main" xmlns="" id="{1EA4539B-777E-45FA-A911-5280B25ACEBC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940800" y="5969001"/>
              <a:ext cx="1588" cy="14288"/>
            </a:xfrm>
            <a:prstGeom prst="rect">
              <a:avLst/>
            </a:prstGeom>
            <a:solidFill>
              <a:srgbClr val="7AB9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6" name="Rectangle 260">
              <a:extLst>
                <a:ext uri="{FF2B5EF4-FFF2-40B4-BE49-F238E27FC236}">
                  <a16:creationId xmlns:a16="http://schemas.microsoft.com/office/drawing/2014/main" xmlns="" id="{97CEC389-F327-4FD7-AAE0-22DBB4FF1592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940800" y="5969001"/>
              <a:ext cx="1588" cy="14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7" name="Freeform 261">
              <a:extLst>
                <a:ext uri="{FF2B5EF4-FFF2-40B4-BE49-F238E27FC236}">
                  <a16:creationId xmlns:a16="http://schemas.microsoft.com/office/drawing/2014/main" xmlns="" id="{2A6D846D-4DBE-40F5-A696-89DB4389FF74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942387" y="5969001"/>
              <a:ext cx="177800" cy="14288"/>
            </a:xfrm>
            <a:custGeom>
              <a:avLst/>
              <a:gdLst>
                <a:gd name="T0" fmla="*/ 11 w 112"/>
                <a:gd name="T1" fmla="*/ 0 h 9"/>
                <a:gd name="T2" fmla="*/ 0 w 112"/>
                <a:gd name="T3" fmla="*/ 0 h 9"/>
                <a:gd name="T4" fmla="*/ 0 w 112"/>
                <a:gd name="T5" fmla="*/ 9 h 9"/>
                <a:gd name="T6" fmla="*/ 11 w 112"/>
                <a:gd name="T7" fmla="*/ 9 h 9"/>
                <a:gd name="T8" fmla="*/ 11 w 112"/>
                <a:gd name="T9" fmla="*/ 0 h 9"/>
                <a:gd name="T10" fmla="*/ 38 w 112"/>
                <a:gd name="T11" fmla="*/ 0 h 9"/>
                <a:gd name="T12" fmla="*/ 20 w 112"/>
                <a:gd name="T13" fmla="*/ 0 h 9"/>
                <a:gd name="T14" fmla="*/ 20 w 112"/>
                <a:gd name="T15" fmla="*/ 9 h 9"/>
                <a:gd name="T16" fmla="*/ 38 w 112"/>
                <a:gd name="T17" fmla="*/ 9 h 9"/>
                <a:gd name="T18" fmla="*/ 38 w 112"/>
                <a:gd name="T19" fmla="*/ 0 h 9"/>
                <a:gd name="T20" fmla="*/ 64 w 112"/>
                <a:gd name="T21" fmla="*/ 0 h 9"/>
                <a:gd name="T22" fmla="*/ 47 w 112"/>
                <a:gd name="T23" fmla="*/ 0 h 9"/>
                <a:gd name="T24" fmla="*/ 47 w 112"/>
                <a:gd name="T25" fmla="*/ 9 h 9"/>
                <a:gd name="T26" fmla="*/ 64 w 112"/>
                <a:gd name="T27" fmla="*/ 9 h 9"/>
                <a:gd name="T28" fmla="*/ 64 w 112"/>
                <a:gd name="T29" fmla="*/ 0 h 9"/>
                <a:gd name="T30" fmla="*/ 91 w 112"/>
                <a:gd name="T31" fmla="*/ 0 h 9"/>
                <a:gd name="T32" fmla="*/ 73 w 112"/>
                <a:gd name="T33" fmla="*/ 0 h 9"/>
                <a:gd name="T34" fmla="*/ 73 w 112"/>
                <a:gd name="T35" fmla="*/ 9 h 9"/>
                <a:gd name="T36" fmla="*/ 91 w 112"/>
                <a:gd name="T37" fmla="*/ 9 h 9"/>
                <a:gd name="T38" fmla="*/ 91 w 112"/>
                <a:gd name="T39" fmla="*/ 0 h 9"/>
                <a:gd name="T40" fmla="*/ 112 w 112"/>
                <a:gd name="T41" fmla="*/ 0 h 9"/>
                <a:gd name="T42" fmla="*/ 100 w 112"/>
                <a:gd name="T43" fmla="*/ 0 h 9"/>
                <a:gd name="T44" fmla="*/ 100 w 112"/>
                <a:gd name="T45" fmla="*/ 9 h 9"/>
                <a:gd name="T46" fmla="*/ 112 w 112"/>
                <a:gd name="T47" fmla="*/ 9 h 9"/>
                <a:gd name="T48" fmla="*/ 112 w 112"/>
                <a:gd name="T4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2" h="9">
                  <a:moveTo>
                    <a:pt x="11" y="0"/>
                  </a:moveTo>
                  <a:lnTo>
                    <a:pt x="0" y="0"/>
                  </a:lnTo>
                  <a:lnTo>
                    <a:pt x="0" y="9"/>
                  </a:lnTo>
                  <a:lnTo>
                    <a:pt x="11" y="9"/>
                  </a:lnTo>
                  <a:lnTo>
                    <a:pt x="11" y="0"/>
                  </a:lnTo>
                  <a:close/>
                  <a:moveTo>
                    <a:pt x="38" y="0"/>
                  </a:moveTo>
                  <a:lnTo>
                    <a:pt x="20" y="0"/>
                  </a:lnTo>
                  <a:lnTo>
                    <a:pt x="20" y="9"/>
                  </a:lnTo>
                  <a:lnTo>
                    <a:pt x="38" y="9"/>
                  </a:lnTo>
                  <a:lnTo>
                    <a:pt x="38" y="0"/>
                  </a:lnTo>
                  <a:close/>
                  <a:moveTo>
                    <a:pt x="64" y="0"/>
                  </a:moveTo>
                  <a:lnTo>
                    <a:pt x="47" y="0"/>
                  </a:lnTo>
                  <a:lnTo>
                    <a:pt x="47" y="9"/>
                  </a:lnTo>
                  <a:lnTo>
                    <a:pt x="64" y="9"/>
                  </a:lnTo>
                  <a:lnTo>
                    <a:pt x="64" y="0"/>
                  </a:lnTo>
                  <a:close/>
                  <a:moveTo>
                    <a:pt x="91" y="0"/>
                  </a:moveTo>
                  <a:lnTo>
                    <a:pt x="73" y="0"/>
                  </a:lnTo>
                  <a:lnTo>
                    <a:pt x="73" y="9"/>
                  </a:lnTo>
                  <a:lnTo>
                    <a:pt x="91" y="9"/>
                  </a:lnTo>
                  <a:lnTo>
                    <a:pt x="91" y="0"/>
                  </a:lnTo>
                  <a:close/>
                  <a:moveTo>
                    <a:pt x="112" y="0"/>
                  </a:moveTo>
                  <a:lnTo>
                    <a:pt x="100" y="0"/>
                  </a:lnTo>
                  <a:lnTo>
                    <a:pt x="100" y="9"/>
                  </a:lnTo>
                  <a:lnTo>
                    <a:pt x="112" y="9"/>
                  </a:lnTo>
                  <a:lnTo>
                    <a:pt x="112" y="0"/>
                  </a:lnTo>
                  <a:close/>
                </a:path>
              </a:pathLst>
            </a:custGeom>
            <a:solidFill>
              <a:srgbClr val="2087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8" name="Freeform 262">
              <a:extLst>
                <a:ext uri="{FF2B5EF4-FFF2-40B4-BE49-F238E27FC236}">
                  <a16:creationId xmlns:a16="http://schemas.microsoft.com/office/drawing/2014/main" xmlns="" id="{84A0EEDB-666E-48B1-8994-AB50D2C93021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942387" y="5969001"/>
              <a:ext cx="177800" cy="14288"/>
            </a:xfrm>
            <a:custGeom>
              <a:avLst/>
              <a:gdLst>
                <a:gd name="T0" fmla="*/ 11 w 112"/>
                <a:gd name="T1" fmla="*/ 0 h 9"/>
                <a:gd name="T2" fmla="*/ 0 w 112"/>
                <a:gd name="T3" fmla="*/ 0 h 9"/>
                <a:gd name="T4" fmla="*/ 0 w 112"/>
                <a:gd name="T5" fmla="*/ 9 h 9"/>
                <a:gd name="T6" fmla="*/ 11 w 112"/>
                <a:gd name="T7" fmla="*/ 9 h 9"/>
                <a:gd name="T8" fmla="*/ 11 w 112"/>
                <a:gd name="T9" fmla="*/ 0 h 9"/>
                <a:gd name="T10" fmla="*/ 38 w 112"/>
                <a:gd name="T11" fmla="*/ 0 h 9"/>
                <a:gd name="T12" fmla="*/ 20 w 112"/>
                <a:gd name="T13" fmla="*/ 0 h 9"/>
                <a:gd name="T14" fmla="*/ 20 w 112"/>
                <a:gd name="T15" fmla="*/ 9 h 9"/>
                <a:gd name="T16" fmla="*/ 38 w 112"/>
                <a:gd name="T17" fmla="*/ 9 h 9"/>
                <a:gd name="T18" fmla="*/ 38 w 112"/>
                <a:gd name="T19" fmla="*/ 0 h 9"/>
                <a:gd name="T20" fmla="*/ 64 w 112"/>
                <a:gd name="T21" fmla="*/ 0 h 9"/>
                <a:gd name="T22" fmla="*/ 47 w 112"/>
                <a:gd name="T23" fmla="*/ 0 h 9"/>
                <a:gd name="T24" fmla="*/ 47 w 112"/>
                <a:gd name="T25" fmla="*/ 9 h 9"/>
                <a:gd name="T26" fmla="*/ 64 w 112"/>
                <a:gd name="T27" fmla="*/ 9 h 9"/>
                <a:gd name="T28" fmla="*/ 64 w 112"/>
                <a:gd name="T29" fmla="*/ 0 h 9"/>
                <a:gd name="T30" fmla="*/ 91 w 112"/>
                <a:gd name="T31" fmla="*/ 0 h 9"/>
                <a:gd name="T32" fmla="*/ 73 w 112"/>
                <a:gd name="T33" fmla="*/ 0 h 9"/>
                <a:gd name="T34" fmla="*/ 73 w 112"/>
                <a:gd name="T35" fmla="*/ 9 h 9"/>
                <a:gd name="T36" fmla="*/ 91 w 112"/>
                <a:gd name="T37" fmla="*/ 9 h 9"/>
                <a:gd name="T38" fmla="*/ 91 w 112"/>
                <a:gd name="T39" fmla="*/ 0 h 9"/>
                <a:gd name="T40" fmla="*/ 112 w 112"/>
                <a:gd name="T41" fmla="*/ 0 h 9"/>
                <a:gd name="T42" fmla="*/ 100 w 112"/>
                <a:gd name="T43" fmla="*/ 0 h 9"/>
                <a:gd name="T44" fmla="*/ 100 w 112"/>
                <a:gd name="T45" fmla="*/ 9 h 9"/>
                <a:gd name="T46" fmla="*/ 112 w 112"/>
                <a:gd name="T47" fmla="*/ 9 h 9"/>
                <a:gd name="T48" fmla="*/ 112 w 112"/>
                <a:gd name="T4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2" h="9">
                  <a:moveTo>
                    <a:pt x="11" y="0"/>
                  </a:moveTo>
                  <a:lnTo>
                    <a:pt x="0" y="0"/>
                  </a:lnTo>
                  <a:lnTo>
                    <a:pt x="0" y="9"/>
                  </a:lnTo>
                  <a:lnTo>
                    <a:pt x="11" y="9"/>
                  </a:lnTo>
                  <a:lnTo>
                    <a:pt x="11" y="0"/>
                  </a:lnTo>
                  <a:moveTo>
                    <a:pt x="38" y="0"/>
                  </a:moveTo>
                  <a:lnTo>
                    <a:pt x="20" y="0"/>
                  </a:lnTo>
                  <a:lnTo>
                    <a:pt x="20" y="9"/>
                  </a:lnTo>
                  <a:lnTo>
                    <a:pt x="38" y="9"/>
                  </a:lnTo>
                  <a:lnTo>
                    <a:pt x="38" y="0"/>
                  </a:lnTo>
                  <a:moveTo>
                    <a:pt x="64" y="0"/>
                  </a:moveTo>
                  <a:lnTo>
                    <a:pt x="47" y="0"/>
                  </a:lnTo>
                  <a:lnTo>
                    <a:pt x="47" y="9"/>
                  </a:lnTo>
                  <a:lnTo>
                    <a:pt x="64" y="9"/>
                  </a:lnTo>
                  <a:lnTo>
                    <a:pt x="64" y="0"/>
                  </a:lnTo>
                  <a:moveTo>
                    <a:pt x="91" y="0"/>
                  </a:moveTo>
                  <a:lnTo>
                    <a:pt x="73" y="0"/>
                  </a:lnTo>
                  <a:lnTo>
                    <a:pt x="73" y="9"/>
                  </a:lnTo>
                  <a:lnTo>
                    <a:pt x="91" y="9"/>
                  </a:lnTo>
                  <a:lnTo>
                    <a:pt x="91" y="0"/>
                  </a:lnTo>
                  <a:moveTo>
                    <a:pt x="112" y="0"/>
                  </a:moveTo>
                  <a:lnTo>
                    <a:pt x="100" y="0"/>
                  </a:lnTo>
                  <a:lnTo>
                    <a:pt x="100" y="9"/>
                  </a:lnTo>
                  <a:lnTo>
                    <a:pt x="112" y="9"/>
                  </a:lnTo>
                  <a:lnTo>
                    <a:pt x="11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9" name="Rectangle 263">
              <a:extLst>
                <a:ext uri="{FF2B5EF4-FFF2-40B4-BE49-F238E27FC236}">
                  <a16:creationId xmlns:a16="http://schemas.microsoft.com/office/drawing/2014/main" xmlns="" id="{143BF13B-C5FE-48E0-B9FE-712C0B384D2F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043987" y="5969001"/>
              <a:ext cx="14288" cy="14288"/>
            </a:xfrm>
            <a:prstGeom prst="rect">
              <a:avLst/>
            </a:prstGeom>
            <a:solidFill>
              <a:srgbClr val="1F85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0" name="Rectangle 264">
              <a:extLst>
                <a:ext uri="{FF2B5EF4-FFF2-40B4-BE49-F238E27FC236}">
                  <a16:creationId xmlns:a16="http://schemas.microsoft.com/office/drawing/2014/main" xmlns="" id="{339000ED-0645-4EF6-BC28-064175697711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043987" y="5969001"/>
              <a:ext cx="14288" cy="14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1" name="Rectangle 265">
              <a:extLst>
                <a:ext uri="{FF2B5EF4-FFF2-40B4-BE49-F238E27FC236}">
                  <a16:creationId xmlns:a16="http://schemas.microsoft.com/office/drawing/2014/main" xmlns="" id="{2C5D7935-6772-4227-8014-01B3E46C2518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002712" y="5969001"/>
              <a:ext cx="14288" cy="14288"/>
            </a:xfrm>
            <a:prstGeom prst="rect">
              <a:avLst/>
            </a:prstGeom>
            <a:solidFill>
              <a:srgbClr val="1F85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2" name="Rectangle 267">
              <a:extLst>
                <a:ext uri="{FF2B5EF4-FFF2-40B4-BE49-F238E27FC236}">
                  <a16:creationId xmlns:a16="http://schemas.microsoft.com/office/drawing/2014/main" xmlns="" id="{62598559-A71E-44E9-91BC-6E1F09F52686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002713" y="5969001"/>
              <a:ext cx="14288" cy="14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3" name="Rectangle 268">
              <a:extLst>
                <a:ext uri="{FF2B5EF4-FFF2-40B4-BE49-F238E27FC236}">
                  <a16:creationId xmlns:a16="http://schemas.microsoft.com/office/drawing/2014/main" xmlns="" id="{B58A392B-EEC8-479E-B011-54A6C375CC31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959850" y="5969001"/>
              <a:ext cx="14288" cy="14288"/>
            </a:xfrm>
            <a:prstGeom prst="rect">
              <a:avLst/>
            </a:prstGeom>
            <a:solidFill>
              <a:srgbClr val="1F85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4" name="Rectangle 269">
              <a:extLst>
                <a:ext uri="{FF2B5EF4-FFF2-40B4-BE49-F238E27FC236}">
                  <a16:creationId xmlns:a16="http://schemas.microsoft.com/office/drawing/2014/main" xmlns="" id="{0A19AAD5-2E99-4DB4-A48C-0B98D0247CFC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959850" y="5969001"/>
              <a:ext cx="14288" cy="14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5" name="Rectangle 270">
              <a:extLst>
                <a:ext uri="{FF2B5EF4-FFF2-40B4-BE49-F238E27FC236}">
                  <a16:creationId xmlns:a16="http://schemas.microsoft.com/office/drawing/2014/main" xmlns="" id="{C57BC917-8722-46C4-9A11-9502752E40E3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086850" y="5969001"/>
              <a:ext cx="14288" cy="14288"/>
            </a:xfrm>
            <a:prstGeom prst="rect">
              <a:avLst/>
            </a:prstGeom>
            <a:solidFill>
              <a:srgbClr val="1F85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6" name="Rectangle 271">
              <a:extLst>
                <a:ext uri="{FF2B5EF4-FFF2-40B4-BE49-F238E27FC236}">
                  <a16:creationId xmlns:a16="http://schemas.microsoft.com/office/drawing/2014/main" xmlns="" id="{2E66D895-C99B-4824-B730-81EE53697D3C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086850" y="5969001"/>
              <a:ext cx="14288" cy="14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7" name="Rectangle 272">
              <a:extLst>
                <a:ext uri="{FF2B5EF4-FFF2-40B4-BE49-F238E27FC236}">
                  <a16:creationId xmlns:a16="http://schemas.microsoft.com/office/drawing/2014/main" xmlns="" id="{A3D54A1B-17B6-47D5-96E8-3837A0215D92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940800" y="6130926"/>
              <a:ext cx="1588" cy="14288"/>
            </a:xfrm>
            <a:prstGeom prst="rect">
              <a:avLst/>
            </a:prstGeom>
            <a:solidFill>
              <a:srgbClr val="7AB9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8" name="Rectangle 273">
              <a:extLst>
                <a:ext uri="{FF2B5EF4-FFF2-40B4-BE49-F238E27FC236}">
                  <a16:creationId xmlns:a16="http://schemas.microsoft.com/office/drawing/2014/main" xmlns="" id="{469BB506-8942-4E2D-853C-AC107D153F64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940800" y="6130926"/>
              <a:ext cx="1588" cy="14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9" name="Freeform 274">
              <a:extLst>
                <a:ext uri="{FF2B5EF4-FFF2-40B4-BE49-F238E27FC236}">
                  <a16:creationId xmlns:a16="http://schemas.microsoft.com/office/drawing/2014/main" xmlns="" id="{C84664EE-9FA8-44A4-8421-EC2CD25DA5DA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942388" y="6130926"/>
              <a:ext cx="177800" cy="14288"/>
            </a:xfrm>
            <a:custGeom>
              <a:avLst/>
              <a:gdLst>
                <a:gd name="T0" fmla="*/ 11 w 112"/>
                <a:gd name="T1" fmla="*/ 0 h 9"/>
                <a:gd name="T2" fmla="*/ 0 w 112"/>
                <a:gd name="T3" fmla="*/ 0 h 9"/>
                <a:gd name="T4" fmla="*/ 0 w 112"/>
                <a:gd name="T5" fmla="*/ 9 h 9"/>
                <a:gd name="T6" fmla="*/ 11 w 112"/>
                <a:gd name="T7" fmla="*/ 9 h 9"/>
                <a:gd name="T8" fmla="*/ 11 w 112"/>
                <a:gd name="T9" fmla="*/ 0 h 9"/>
                <a:gd name="T10" fmla="*/ 38 w 112"/>
                <a:gd name="T11" fmla="*/ 0 h 9"/>
                <a:gd name="T12" fmla="*/ 20 w 112"/>
                <a:gd name="T13" fmla="*/ 0 h 9"/>
                <a:gd name="T14" fmla="*/ 20 w 112"/>
                <a:gd name="T15" fmla="*/ 9 h 9"/>
                <a:gd name="T16" fmla="*/ 38 w 112"/>
                <a:gd name="T17" fmla="*/ 9 h 9"/>
                <a:gd name="T18" fmla="*/ 38 w 112"/>
                <a:gd name="T19" fmla="*/ 0 h 9"/>
                <a:gd name="T20" fmla="*/ 64 w 112"/>
                <a:gd name="T21" fmla="*/ 0 h 9"/>
                <a:gd name="T22" fmla="*/ 47 w 112"/>
                <a:gd name="T23" fmla="*/ 0 h 9"/>
                <a:gd name="T24" fmla="*/ 47 w 112"/>
                <a:gd name="T25" fmla="*/ 9 h 9"/>
                <a:gd name="T26" fmla="*/ 64 w 112"/>
                <a:gd name="T27" fmla="*/ 9 h 9"/>
                <a:gd name="T28" fmla="*/ 64 w 112"/>
                <a:gd name="T29" fmla="*/ 0 h 9"/>
                <a:gd name="T30" fmla="*/ 91 w 112"/>
                <a:gd name="T31" fmla="*/ 0 h 9"/>
                <a:gd name="T32" fmla="*/ 73 w 112"/>
                <a:gd name="T33" fmla="*/ 0 h 9"/>
                <a:gd name="T34" fmla="*/ 73 w 112"/>
                <a:gd name="T35" fmla="*/ 9 h 9"/>
                <a:gd name="T36" fmla="*/ 91 w 112"/>
                <a:gd name="T37" fmla="*/ 9 h 9"/>
                <a:gd name="T38" fmla="*/ 91 w 112"/>
                <a:gd name="T39" fmla="*/ 0 h 9"/>
                <a:gd name="T40" fmla="*/ 112 w 112"/>
                <a:gd name="T41" fmla="*/ 0 h 9"/>
                <a:gd name="T42" fmla="*/ 100 w 112"/>
                <a:gd name="T43" fmla="*/ 0 h 9"/>
                <a:gd name="T44" fmla="*/ 100 w 112"/>
                <a:gd name="T45" fmla="*/ 9 h 9"/>
                <a:gd name="T46" fmla="*/ 112 w 112"/>
                <a:gd name="T47" fmla="*/ 9 h 9"/>
                <a:gd name="T48" fmla="*/ 112 w 112"/>
                <a:gd name="T4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2" h="9">
                  <a:moveTo>
                    <a:pt x="11" y="0"/>
                  </a:moveTo>
                  <a:lnTo>
                    <a:pt x="0" y="0"/>
                  </a:lnTo>
                  <a:lnTo>
                    <a:pt x="0" y="9"/>
                  </a:lnTo>
                  <a:lnTo>
                    <a:pt x="11" y="9"/>
                  </a:lnTo>
                  <a:lnTo>
                    <a:pt x="11" y="0"/>
                  </a:lnTo>
                  <a:close/>
                  <a:moveTo>
                    <a:pt x="38" y="0"/>
                  </a:moveTo>
                  <a:lnTo>
                    <a:pt x="20" y="0"/>
                  </a:lnTo>
                  <a:lnTo>
                    <a:pt x="20" y="9"/>
                  </a:lnTo>
                  <a:lnTo>
                    <a:pt x="38" y="9"/>
                  </a:lnTo>
                  <a:lnTo>
                    <a:pt x="38" y="0"/>
                  </a:lnTo>
                  <a:close/>
                  <a:moveTo>
                    <a:pt x="64" y="0"/>
                  </a:moveTo>
                  <a:lnTo>
                    <a:pt x="47" y="0"/>
                  </a:lnTo>
                  <a:lnTo>
                    <a:pt x="47" y="9"/>
                  </a:lnTo>
                  <a:lnTo>
                    <a:pt x="64" y="9"/>
                  </a:lnTo>
                  <a:lnTo>
                    <a:pt x="64" y="0"/>
                  </a:lnTo>
                  <a:close/>
                  <a:moveTo>
                    <a:pt x="91" y="0"/>
                  </a:moveTo>
                  <a:lnTo>
                    <a:pt x="73" y="0"/>
                  </a:lnTo>
                  <a:lnTo>
                    <a:pt x="73" y="9"/>
                  </a:lnTo>
                  <a:lnTo>
                    <a:pt x="91" y="9"/>
                  </a:lnTo>
                  <a:lnTo>
                    <a:pt x="91" y="0"/>
                  </a:lnTo>
                  <a:close/>
                  <a:moveTo>
                    <a:pt x="112" y="0"/>
                  </a:moveTo>
                  <a:lnTo>
                    <a:pt x="100" y="0"/>
                  </a:lnTo>
                  <a:lnTo>
                    <a:pt x="100" y="9"/>
                  </a:lnTo>
                  <a:lnTo>
                    <a:pt x="112" y="9"/>
                  </a:lnTo>
                  <a:lnTo>
                    <a:pt x="112" y="0"/>
                  </a:lnTo>
                  <a:close/>
                </a:path>
              </a:pathLst>
            </a:custGeom>
            <a:solidFill>
              <a:srgbClr val="2087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0" name="Freeform 275">
              <a:extLst>
                <a:ext uri="{FF2B5EF4-FFF2-40B4-BE49-F238E27FC236}">
                  <a16:creationId xmlns:a16="http://schemas.microsoft.com/office/drawing/2014/main" xmlns="" id="{F8A62F72-EEA2-48A4-9251-528BF892234D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942388" y="6130926"/>
              <a:ext cx="177800" cy="14288"/>
            </a:xfrm>
            <a:custGeom>
              <a:avLst/>
              <a:gdLst>
                <a:gd name="T0" fmla="*/ 11 w 112"/>
                <a:gd name="T1" fmla="*/ 0 h 9"/>
                <a:gd name="T2" fmla="*/ 0 w 112"/>
                <a:gd name="T3" fmla="*/ 0 h 9"/>
                <a:gd name="T4" fmla="*/ 0 w 112"/>
                <a:gd name="T5" fmla="*/ 9 h 9"/>
                <a:gd name="T6" fmla="*/ 11 w 112"/>
                <a:gd name="T7" fmla="*/ 9 h 9"/>
                <a:gd name="T8" fmla="*/ 11 w 112"/>
                <a:gd name="T9" fmla="*/ 0 h 9"/>
                <a:gd name="T10" fmla="*/ 38 w 112"/>
                <a:gd name="T11" fmla="*/ 0 h 9"/>
                <a:gd name="T12" fmla="*/ 20 w 112"/>
                <a:gd name="T13" fmla="*/ 0 h 9"/>
                <a:gd name="T14" fmla="*/ 20 w 112"/>
                <a:gd name="T15" fmla="*/ 9 h 9"/>
                <a:gd name="T16" fmla="*/ 38 w 112"/>
                <a:gd name="T17" fmla="*/ 9 h 9"/>
                <a:gd name="T18" fmla="*/ 38 w 112"/>
                <a:gd name="T19" fmla="*/ 0 h 9"/>
                <a:gd name="T20" fmla="*/ 64 w 112"/>
                <a:gd name="T21" fmla="*/ 0 h 9"/>
                <a:gd name="T22" fmla="*/ 47 w 112"/>
                <a:gd name="T23" fmla="*/ 0 h 9"/>
                <a:gd name="T24" fmla="*/ 47 w 112"/>
                <a:gd name="T25" fmla="*/ 9 h 9"/>
                <a:gd name="T26" fmla="*/ 64 w 112"/>
                <a:gd name="T27" fmla="*/ 9 h 9"/>
                <a:gd name="T28" fmla="*/ 64 w 112"/>
                <a:gd name="T29" fmla="*/ 0 h 9"/>
                <a:gd name="T30" fmla="*/ 91 w 112"/>
                <a:gd name="T31" fmla="*/ 0 h 9"/>
                <a:gd name="T32" fmla="*/ 73 w 112"/>
                <a:gd name="T33" fmla="*/ 0 h 9"/>
                <a:gd name="T34" fmla="*/ 73 w 112"/>
                <a:gd name="T35" fmla="*/ 9 h 9"/>
                <a:gd name="T36" fmla="*/ 91 w 112"/>
                <a:gd name="T37" fmla="*/ 9 h 9"/>
                <a:gd name="T38" fmla="*/ 91 w 112"/>
                <a:gd name="T39" fmla="*/ 0 h 9"/>
                <a:gd name="T40" fmla="*/ 112 w 112"/>
                <a:gd name="T41" fmla="*/ 0 h 9"/>
                <a:gd name="T42" fmla="*/ 100 w 112"/>
                <a:gd name="T43" fmla="*/ 0 h 9"/>
                <a:gd name="T44" fmla="*/ 100 w 112"/>
                <a:gd name="T45" fmla="*/ 9 h 9"/>
                <a:gd name="T46" fmla="*/ 112 w 112"/>
                <a:gd name="T47" fmla="*/ 9 h 9"/>
                <a:gd name="T48" fmla="*/ 112 w 112"/>
                <a:gd name="T4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2" h="9">
                  <a:moveTo>
                    <a:pt x="11" y="0"/>
                  </a:moveTo>
                  <a:lnTo>
                    <a:pt x="0" y="0"/>
                  </a:lnTo>
                  <a:lnTo>
                    <a:pt x="0" y="9"/>
                  </a:lnTo>
                  <a:lnTo>
                    <a:pt x="11" y="9"/>
                  </a:lnTo>
                  <a:lnTo>
                    <a:pt x="11" y="0"/>
                  </a:lnTo>
                  <a:moveTo>
                    <a:pt x="38" y="0"/>
                  </a:moveTo>
                  <a:lnTo>
                    <a:pt x="20" y="0"/>
                  </a:lnTo>
                  <a:lnTo>
                    <a:pt x="20" y="9"/>
                  </a:lnTo>
                  <a:lnTo>
                    <a:pt x="38" y="9"/>
                  </a:lnTo>
                  <a:lnTo>
                    <a:pt x="38" y="0"/>
                  </a:lnTo>
                  <a:moveTo>
                    <a:pt x="64" y="0"/>
                  </a:moveTo>
                  <a:lnTo>
                    <a:pt x="47" y="0"/>
                  </a:lnTo>
                  <a:lnTo>
                    <a:pt x="47" y="9"/>
                  </a:lnTo>
                  <a:lnTo>
                    <a:pt x="64" y="9"/>
                  </a:lnTo>
                  <a:lnTo>
                    <a:pt x="64" y="0"/>
                  </a:lnTo>
                  <a:moveTo>
                    <a:pt x="91" y="0"/>
                  </a:moveTo>
                  <a:lnTo>
                    <a:pt x="73" y="0"/>
                  </a:lnTo>
                  <a:lnTo>
                    <a:pt x="73" y="9"/>
                  </a:lnTo>
                  <a:lnTo>
                    <a:pt x="91" y="9"/>
                  </a:lnTo>
                  <a:lnTo>
                    <a:pt x="91" y="0"/>
                  </a:lnTo>
                  <a:moveTo>
                    <a:pt x="112" y="0"/>
                  </a:moveTo>
                  <a:lnTo>
                    <a:pt x="100" y="0"/>
                  </a:lnTo>
                  <a:lnTo>
                    <a:pt x="100" y="9"/>
                  </a:lnTo>
                  <a:lnTo>
                    <a:pt x="112" y="9"/>
                  </a:lnTo>
                  <a:lnTo>
                    <a:pt x="11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1" name="Rectangle 276">
              <a:extLst>
                <a:ext uri="{FF2B5EF4-FFF2-40B4-BE49-F238E27FC236}">
                  <a16:creationId xmlns:a16="http://schemas.microsoft.com/office/drawing/2014/main" xmlns="" id="{7BAD98FA-6370-436F-9C57-8DE554C21471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043988" y="6130926"/>
              <a:ext cx="14288" cy="14288"/>
            </a:xfrm>
            <a:prstGeom prst="rect">
              <a:avLst/>
            </a:prstGeom>
            <a:solidFill>
              <a:srgbClr val="1F85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2" name="Rectangle 277">
              <a:extLst>
                <a:ext uri="{FF2B5EF4-FFF2-40B4-BE49-F238E27FC236}">
                  <a16:creationId xmlns:a16="http://schemas.microsoft.com/office/drawing/2014/main" xmlns="" id="{A16E3A0E-0A0C-4DF6-B030-69445E9EE9DB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043988" y="6130926"/>
              <a:ext cx="14288" cy="14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3" name="Rectangle 278">
              <a:extLst>
                <a:ext uri="{FF2B5EF4-FFF2-40B4-BE49-F238E27FC236}">
                  <a16:creationId xmlns:a16="http://schemas.microsoft.com/office/drawing/2014/main" xmlns="" id="{72440BBA-A928-43A3-A5AD-C1C929D8D70C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002713" y="6130926"/>
              <a:ext cx="14288" cy="14288"/>
            </a:xfrm>
            <a:prstGeom prst="rect">
              <a:avLst/>
            </a:prstGeom>
            <a:solidFill>
              <a:srgbClr val="1F85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4" name="Rectangle 279">
              <a:extLst>
                <a:ext uri="{FF2B5EF4-FFF2-40B4-BE49-F238E27FC236}">
                  <a16:creationId xmlns:a16="http://schemas.microsoft.com/office/drawing/2014/main" xmlns="" id="{5C554575-8D39-4231-8905-7E78F602D5A5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002713" y="6130926"/>
              <a:ext cx="14288" cy="14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5" name="Rectangle 280">
              <a:extLst>
                <a:ext uri="{FF2B5EF4-FFF2-40B4-BE49-F238E27FC236}">
                  <a16:creationId xmlns:a16="http://schemas.microsoft.com/office/drawing/2014/main" xmlns="" id="{813B2F7D-E2D9-4BCA-9719-59226808D0C9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959850" y="6130926"/>
              <a:ext cx="14288" cy="14288"/>
            </a:xfrm>
            <a:prstGeom prst="rect">
              <a:avLst/>
            </a:prstGeom>
            <a:solidFill>
              <a:srgbClr val="1F85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6" name="Rectangle 281">
              <a:extLst>
                <a:ext uri="{FF2B5EF4-FFF2-40B4-BE49-F238E27FC236}">
                  <a16:creationId xmlns:a16="http://schemas.microsoft.com/office/drawing/2014/main" xmlns="" id="{C4D4A95D-383D-4C40-BFB2-ADD7BEF67794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959850" y="6130926"/>
              <a:ext cx="14288" cy="14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7" name="Rectangle 282">
              <a:extLst>
                <a:ext uri="{FF2B5EF4-FFF2-40B4-BE49-F238E27FC236}">
                  <a16:creationId xmlns:a16="http://schemas.microsoft.com/office/drawing/2014/main" xmlns="" id="{DBC78D0D-C8B0-40C5-BE66-8BE9235CB8CC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086850" y="6130926"/>
              <a:ext cx="14288" cy="14288"/>
            </a:xfrm>
            <a:prstGeom prst="rect">
              <a:avLst/>
            </a:prstGeom>
            <a:solidFill>
              <a:srgbClr val="1F85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8" name="Rectangle 283">
              <a:extLst>
                <a:ext uri="{FF2B5EF4-FFF2-40B4-BE49-F238E27FC236}">
                  <a16:creationId xmlns:a16="http://schemas.microsoft.com/office/drawing/2014/main" xmlns="" id="{2BB7D24B-A04D-460E-B569-615547BB6E6A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086850" y="6130926"/>
              <a:ext cx="14288" cy="14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9" name="Rectangle 284">
              <a:extLst>
                <a:ext uri="{FF2B5EF4-FFF2-40B4-BE49-F238E27FC236}">
                  <a16:creationId xmlns:a16="http://schemas.microsoft.com/office/drawing/2014/main" xmlns="" id="{D7BF58D2-F656-4112-97FF-CE7C5552FF9D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940800" y="6294438"/>
              <a:ext cx="1588" cy="14288"/>
            </a:xfrm>
            <a:prstGeom prst="rect">
              <a:avLst/>
            </a:prstGeom>
            <a:solidFill>
              <a:srgbClr val="7AB9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0" name="Rectangle 285">
              <a:extLst>
                <a:ext uri="{FF2B5EF4-FFF2-40B4-BE49-F238E27FC236}">
                  <a16:creationId xmlns:a16="http://schemas.microsoft.com/office/drawing/2014/main" xmlns="" id="{2399E874-EB5A-4DCC-BB0E-D62C9B51B9DA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940800" y="6294438"/>
              <a:ext cx="1588" cy="14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1" name="Freeform 286">
              <a:extLst>
                <a:ext uri="{FF2B5EF4-FFF2-40B4-BE49-F238E27FC236}">
                  <a16:creationId xmlns:a16="http://schemas.microsoft.com/office/drawing/2014/main" xmlns="" id="{6796CF48-4AA5-4B51-939B-510F6FA3498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942388" y="6294438"/>
              <a:ext cx="177800" cy="14288"/>
            </a:xfrm>
            <a:custGeom>
              <a:avLst/>
              <a:gdLst>
                <a:gd name="T0" fmla="*/ 11 w 112"/>
                <a:gd name="T1" fmla="*/ 0 h 9"/>
                <a:gd name="T2" fmla="*/ 0 w 112"/>
                <a:gd name="T3" fmla="*/ 0 h 9"/>
                <a:gd name="T4" fmla="*/ 0 w 112"/>
                <a:gd name="T5" fmla="*/ 9 h 9"/>
                <a:gd name="T6" fmla="*/ 11 w 112"/>
                <a:gd name="T7" fmla="*/ 9 h 9"/>
                <a:gd name="T8" fmla="*/ 11 w 112"/>
                <a:gd name="T9" fmla="*/ 0 h 9"/>
                <a:gd name="T10" fmla="*/ 38 w 112"/>
                <a:gd name="T11" fmla="*/ 0 h 9"/>
                <a:gd name="T12" fmla="*/ 20 w 112"/>
                <a:gd name="T13" fmla="*/ 0 h 9"/>
                <a:gd name="T14" fmla="*/ 20 w 112"/>
                <a:gd name="T15" fmla="*/ 9 h 9"/>
                <a:gd name="T16" fmla="*/ 38 w 112"/>
                <a:gd name="T17" fmla="*/ 9 h 9"/>
                <a:gd name="T18" fmla="*/ 38 w 112"/>
                <a:gd name="T19" fmla="*/ 0 h 9"/>
                <a:gd name="T20" fmla="*/ 64 w 112"/>
                <a:gd name="T21" fmla="*/ 0 h 9"/>
                <a:gd name="T22" fmla="*/ 47 w 112"/>
                <a:gd name="T23" fmla="*/ 0 h 9"/>
                <a:gd name="T24" fmla="*/ 47 w 112"/>
                <a:gd name="T25" fmla="*/ 9 h 9"/>
                <a:gd name="T26" fmla="*/ 64 w 112"/>
                <a:gd name="T27" fmla="*/ 9 h 9"/>
                <a:gd name="T28" fmla="*/ 64 w 112"/>
                <a:gd name="T29" fmla="*/ 0 h 9"/>
                <a:gd name="T30" fmla="*/ 91 w 112"/>
                <a:gd name="T31" fmla="*/ 0 h 9"/>
                <a:gd name="T32" fmla="*/ 73 w 112"/>
                <a:gd name="T33" fmla="*/ 0 h 9"/>
                <a:gd name="T34" fmla="*/ 73 w 112"/>
                <a:gd name="T35" fmla="*/ 9 h 9"/>
                <a:gd name="T36" fmla="*/ 91 w 112"/>
                <a:gd name="T37" fmla="*/ 9 h 9"/>
                <a:gd name="T38" fmla="*/ 91 w 112"/>
                <a:gd name="T39" fmla="*/ 0 h 9"/>
                <a:gd name="T40" fmla="*/ 112 w 112"/>
                <a:gd name="T41" fmla="*/ 0 h 9"/>
                <a:gd name="T42" fmla="*/ 100 w 112"/>
                <a:gd name="T43" fmla="*/ 0 h 9"/>
                <a:gd name="T44" fmla="*/ 100 w 112"/>
                <a:gd name="T45" fmla="*/ 9 h 9"/>
                <a:gd name="T46" fmla="*/ 112 w 112"/>
                <a:gd name="T47" fmla="*/ 9 h 9"/>
                <a:gd name="T48" fmla="*/ 112 w 112"/>
                <a:gd name="T4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2" h="9">
                  <a:moveTo>
                    <a:pt x="11" y="0"/>
                  </a:moveTo>
                  <a:lnTo>
                    <a:pt x="0" y="0"/>
                  </a:lnTo>
                  <a:lnTo>
                    <a:pt x="0" y="9"/>
                  </a:lnTo>
                  <a:lnTo>
                    <a:pt x="11" y="9"/>
                  </a:lnTo>
                  <a:lnTo>
                    <a:pt x="11" y="0"/>
                  </a:lnTo>
                  <a:close/>
                  <a:moveTo>
                    <a:pt x="38" y="0"/>
                  </a:moveTo>
                  <a:lnTo>
                    <a:pt x="20" y="0"/>
                  </a:lnTo>
                  <a:lnTo>
                    <a:pt x="20" y="9"/>
                  </a:lnTo>
                  <a:lnTo>
                    <a:pt x="38" y="9"/>
                  </a:lnTo>
                  <a:lnTo>
                    <a:pt x="38" y="0"/>
                  </a:lnTo>
                  <a:close/>
                  <a:moveTo>
                    <a:pt x="64" y="0"/>
                  </a:moveTo>
                  <a:lnTo>
                    <a:pt x="47" y="0"/>
                  </a:lnTo>
                  <a:lnTo>
                    <a:pt x="47" y="9"/>
                  </a:lnTo>
                  <a:lnTo>
                    <a:pt x="64" y="9"/>
                  </a:lnTo>
                  <a:lnTo>
                    <a:pt x="64" y="0"/>
                  </a:lnTo>
                  <a:close/>
                  <a:moveTo>
                    <a:pt x="91" y="0"/>
                  </a:moveTo>
                  <a:lnTo>
                    <a:pt x="73" y="0"/>
                  </a:lnTo>
                  <a:lnTo>
                    <a:pt x="73" y="9"/>
                  </a:lnTo>
                  <a:lnTo>
                    <a:pt x="91" y="9"/>
                  </a:lnTo>
                  <a:lnTo>
                    <a:pt x="91" y="0"/>
                  </a:lnTo>
                  <a:close/>
                  <a:moveTo>
                    <a:pt x="112" y="0"/>
                  </a:moveTo>
                  <a:lnTo>
                    <a:pt x="100" y="0"/>
                  </a:lnTo>
                  <a:lnTo>
                    <a:pt x="100" y="9"/>
                  </a:lnTo>
                  <a:lnTo>
                    <a:pt x="112" y="9"/>
                  </a:lnTo>
                  <a:lnTo>
                    <a:pt x="112" y="0"/>
                  </a:lnTo>
                  <a:close/>
                </a:path>
              </a:pathLst>
            </a:custGeom>
            <a:solidFill>
              <a:srgbClr val="2087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2" name="Freeform 287">
              <a:extLst>
                <a:ext uri="{FF2B5EF4-FFF2-40B4-BE49-F238E27FC236}">
                  <a16:creationId xmlns:a16="http://schemas.microsoft.com/office/drawing/2014/main" xmlns="" id="{7A81B027-2C8A-43B7-82B7-D630C514728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942388" y="6294438"/>
              <a:ext cx="177800" cy="14288"/>
            </a:xfrm>
            <a:custGeom>
              <a:avLst/>
              <a:gdLst>
                <a:gd name="T0" fmla="*/ 11 w 112"/>
                <a:gd name="T1" fmla="*/ 0 h 9"/>
                <a:gd name="T2" fmla="*/ 0 w 112"/>
                <a:gd name="T3" fmla="*/ 0 h 9"/>
                <a:gd name="T4" fmla="*/ 0 w 112"/>
                <a:gd name="T5" fmla="*/ 9 h 9"/>
                <a:gd name="T6" fmla="*/ 11 w 112"/>
                <a:gd name="T7" fmla="*/ 9 h 9"/>
                <a:gd name="T8" fmla="*/ 11 w 112"/>
                <a:gd name="T9" fmla="*/ 0 h 9"/>
                <a:gd name="T10" fmla="*/ 38 w 112"/>
                <a:gd name="T11" fmla="*/ 0 h 9"/>
                <a:gd name="T12" fmla="*/ 20 w 112"/>
                <a:gd name="T13" fmla="*/ 0 h 9"/>
                <a:gd name="T14" fmla="*/ 20 w 112"/>
                <a:gd name="T15" fmla="*/ 9 h 9"/>
                <a:gd name="T16" fmla="*/ 38 w 112"/>
                <a:gd name="T17" fmla="*/ 9 h 9"/>
                <a:gd name="T18" fmla="*/ 38 w 112"/>
                <a:gd name="T19" fmla="*/ 0 h 9"/>
                <a:gd name="T20" fmla="*/ 64 w 112"/>
                <a:gd name="T21" fmla="*/ 0 h 9"/>
                <a:gd name="T22" fmla="*/ 47 w 112"/>
                <a:gd name="T23" fmla="*/ 0 h 9"/>
                <a:gd name="T24" fmla="*/ 47 w 112"/>
                <a:gd name="T25" fmla="*/ 9 h 9"/>
                <a:gd name="T26" fmla="*/ 64 w 112"/>
                <a:gd name="T27" fmla="*/ 9 h 9"/>
                <a:gd name="T28" fmla="*/ 64 w 112"/>
                <a:gd name="T29" fmla="*/ 0 h 9"/>
                <a:gd name="T30" fmla="*/ 91 w 112"/>
                <a:gd name="T31" fmla="*/ 0 h 9"/>
                <a:gd name="T32" fmla="*/ 73 w 112"/>
                <a:gd name="T33" fmla="*/ 0 h 9"/>
                <a:gd name="T34" fmla="*/ 73 w 112"/>
                <a:gd name="T35" fmla="*/ 9 h 9"/>
                <a:gd name="T36" fmla="*/ 91 w 112"/>
                <a:gd name="T37" fmla="*/ 9 h 9"/>
                <a:gd name="T38" fmla="*/ 91 w 112"/>
                <a:gd name="T39" fmla="*/ 0 h 9"/>
                <a:gd name="T40" fmla="*/ 112 w 112"/>
                <a:gd name="T41" fmla="*/ 0 h 9"/>
                <a:gd name="T42" fmla="*/ 100 w 112"/>
                <a:gd name="T43" fmla="*/ 0 h 9"/>
                <a:gd name="T44" fmla="*/ 100 w 112"/>
                <a:gd name="T45" fmla="*/ 9 h 9"/>
                <a:gd name="T46" fmla="*/ 112 w 112"/>
                <a:gd name="T47" fmla="*/ 9 h 9"/>
                <a:gd name="T48" fmla="*/ 112 w 112"/>
                <a:gd name="T4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2" h="9">
                  <a:moveTo>
                    <a:pt x="11" y="0"/>
                  </a:moveTo>
                  <a:lnTo>
                    <a:pt x="0" y="0"/>
                  </a:lnTo>
                  <a:lnTo>
                    <a:pt x="0" y="9"/>
                  </a:lnTo>
                  <a:lnTo>
                    <a:pt x="11" y="9"/>
                  </a:lnTo>
                  <a:lnTo>
                    <a:pt x="11" y="0"/>
                  </a:lnTo>
                  <a:moveTo>
                    <a:pt x="38" y="0"/>
                  </a:moveTo>
                  <a:lnTo>
                    <a:pt x="20" y="0"/>
                  </a:lnTo>
                  <a:lnTo>
                    <a:pt x="20" y="9"/>
                  </a:lnTo>
                  <a:lnTo>
                    <a:pt x="38" y="9"/>
                  </a:lnTo>
                  <a:lnTo>
                    <a:pt x="38" y="0"/>
                  </a:lnTo>
                  <a:moveTo>
                    <a:pt x="64" y="0"/>
                  </a:moveTo>
                  <a:lnTo>
                    <a:pt x="47" y="0"/>
                  </a:lnTo>
                  <a:lnTo>
                    <a:pt x="47" y="9"/>
                  </a:lnTo>
                  <a:lnTo>
                    <a:pt x="64" y="9"/>
                  </a:lnTo>
                  <a:lnTo>
                    <a:pt x="64" y="0"/>
                  </a:lnTo>
                  <a:moveTo>
                    <a:pt x="91" y="0"/>
                  </a:moveTo>
                  <a:lnTo>
                    <a:pt x="73" y="0"/>
                  </a:lnTo>
                  <a:lnTo>
                    <a:pt x="73" y="9"/>
                  </a:lnTo>
                  <a:lnTo>
                    <a:pt x="91" y="9"/>
                  </a:lnTo>
                  <a:lnTo>
                    <a:pt x="91" y="0"/>
                  </a:lnTo>
                  <a:moveTo>
                    <a:pt x="112" y="0"/>
                  </a:moveTo>
                  <a:lnTo>
                    <a:pt x="100" y="0"/>
                  </a:lnTo>
                  <a:lnTo>
                    <a:pt x="100" y="9"/>
                  </a:lnTo>
                  <a:lnTo>
                    <a:pt x="112" y="9"/>
                  </a:lnTo>
                  <a:lnTo>
                    <a:pt x="11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3" name="Rectangle 288">
              <a:extLst>
                <a:ext uri="{FF2B5EF4-FFF2-40B4-BE49-F238E27FC236}">
                  <a16:creationId xmlns:a16="http://schemas.microsoft.com/office/drawing/2014/main" xmlns="" id="{C5CA9AFD-4059-490D-BE83-38E72E871E4E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043988" y="6294438"/>
              <a:ext cx="14288" cy="14288"/>
            </a:xfrm>
            <a:prstGeom prst="rect">
              <a:avLst/>
            </a:prstGeom>
            <a:solidFill>
              <a:srgbClr val="1F85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4" name="Rectangle 289">
              <a:extLst>
                <a:ext uri="{FF2B5EF4-FFF2-40B4-BE49-F238E27FC236}">
                  <a16:creationId xmlns:a16="http://schemas.microsoft.com/office/drawing/2014/main" xmlns="" id="{F6B787CE-7655-4BF5-B186-5C38BEA8189F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043988" y="6294438"/>
              <a:ext cx="14288" cy="14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5" name="Rectangle 290">
              <a:extLst>
                <a:ext uri="{FF2B5EF4-FFF2-40B4-BE49-F238E27FC236}">
                  <a16:creationId xmlns:a16="http://schemas.microsoft.com/office/drawing/2014/main" xmlns="" id="{BD68FE27-124B-49FA-ABC3-A2395BEB63C1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002713" y="6294438"/>
              <a:ext cx="14288" cy="14288"/>
            </a:xfrm>
            <a:prstGeom prst="rect">
              <a:avLst/>
            </a:prstGeom>
            <a:solidFill>
              <a:srgbClr val="1F85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6" name="Rectangle 291">
              <a:extLst>
                <a:ext uri="{FF2B5EF4-FFF2-40B4-BE49-F238E27FC236}">
                  <a16:creationId xmlns:a16="http://schemas.microsoft.com/office/drawing/2014/main" xmlns="" id="{E3E19C93-481F-41B7-A379-71CCE949445B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002713" y="6294438"/>
              <a:ext cx="14288" cy="14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7" name="Rectangle 292">
              <a:extLst>
                <a:ext uri="{FF2B5EF4-FFF2-40B4-BE49-F238E27FC236}">
                  <a16:creationId xmlns:a16="http://schemas.microsoft.com/office/drawing/2014/main" xmlns="" id="{0A15C24C-09BB-4EC6-BE70-EFAEE964ED98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959850" y="6294438"/>
              <a:ext cx="14288" cy="14288"/>
            </a:xfrm>
            <a:prstGeom prst="rect">
              <a:avLst/>
            </a:prstGeom>
            <a:solidFill>
              <a:srgbClr val="1F85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8" name="Rectangle 293">
              <a:extLst>
                <a:ext uri="{FF2B5EF4-FFF2-40B4-BE49-F238E27FC236}">
                  <a16:creationId xmlns:a16="http://schemas.microsoft.com/office/drawing/2014/main" xmlns="" id="{01138042-37CD-4EE8-9D92-915CA14C9F49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959850" y="6294438"/>
              <a:ext cx="14288" cy="14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9" name="Rectangle 294">
              <a:extLst>
                <a:ext uri="{FF2B5EF4-FFF2-40B4-BE49-F238E27FC236}">
                  <a16:creationId xmlns:a16="http://schemas.microsoft.com/office/drawing/2014/main" xmlns="" id="{AB064C9F-B238-45DD-8DBA-642890062B0A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086850" y="6294438"/>
              <a:ext cx="14288" cy="14288"/>
            </a:xfrm>
            <a:prstGeom prst="rect">
              <a:avLst/>
            </a:prstGeom>
            <a:solidFill>
              <a:srgbClr val="1F85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0" name="Rectangle 295">
              <a:extLst>
                <a:ext uri="{FF2B5EF4-FFF2-40B4-BE49-F238E27FC236}">
                  <a16:creationId xmlns:a16="http://schemas.microsoft.com/office/drawing/2014/main" xmlns="" id="{BCFA785D-ACD1-4B99-94AD-0337CF112D5E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086850" y="6294438"/>
              <a:ext cx="14288" cy="14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1" name="Rectangle 296">
              <a:extLst>
                <a:ext uri="{FF2B5EF4-FFF2-40B4-BE49-F238E27FC236}">
                  <a16:creationId xmlns:a16="http://schemas.microsoft.com/office/drawing/2014/main" xmlns="" id="{96DF5973-D02A-4FF5-BDAD-B290AEE9D5C5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940800" y="6172201"/>
              <a:ext cx="1588" cy="14288"/>
            </a:xfrm>
            <a:prstGeom prst="rect">
              <a:avLst/>
            </a:prstGeom>
            <a:solidFill>
              <a:srgbClr val="7AB9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2" name="Rectangle 297">
              <a:extLst>
                <a:ext uri="{FF2B5EF4-FFF2-40B4-BE49-F238E27FC236}">
                  <a16:creationId xmlns:a16="http://schemas.microsoft.com/office/drawing/2014/main" xmlns="" id="{D1D43F97-6C17-4383-BD94-58AD04B0E2B7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940800" y="6172201"/>
              <a:ext cx="1588" cy="14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3" name="Freeform 298">
              <a:extLst>
                <a:ext uri="{FF2B5EF4-FFF2-40B4-BE49-F238E27FC236}">
                  <a16:creationId xmlns:a16="http://schemas.microsoft.com/office/drawing/2014/main" xmlns="" id="{4B73F4F8-F08D-4577-AAA6-F416C16581AF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942388" y="6172201"/>
              <a:ext cx="177800" cy="14288"/>
            </a:xfrm>
            <a:custGeom>
              <a:avLst/>
              <a:gdLst>
                <a:gd name="T0" fmla="*/ 11 w 112"/>
                <a:gd name="T1" fmla="*/ 0 h 9"/>
                <a:gd name="T2" fmla="*/ 0 w 112"/>
                <a:gd name="T3" fmla="*/ 0 h 9"/>
                <a:gd name="T4" fmla="*/ 0 w 112"/>
                <a:gd name="T5" fmla="*/ 9 h 9"/>
                <a:gd name="T6" fmla="*/ 11 w 112"/>
                <a:gd name="T7" fmla="*/ 9 h 9"/>
                <a:gd name="T8" fmla="*/ 11 w 112"/>
                <a:gd name="T9" fmla="*/ 0 h 9"/>
                <a:gd name="T10" fmla="*/ 38 w 112"/>
                <a:gd name="T11" fmla="*/ 0 h 9"/>
                <a:gd name="T12" fmla="*/ 20 w 112"/>
                <a:gd name="T13" fmla="*/ 0 h 9"/>
                <a:gd name="T14" fmla="*/ 20 w 112"/>
                <a:gd name="T15" fmla="*/ 9 h 9"/>
                <a:gd name="T16" fmla="*/ 38 w 112"/>
                <a:gd name="T17" fmla="*/ 9 h 9"/>
                <a:gd name="T18" fmla="*/ 38 w 112"/>
                <a:gd name="T19" fmla="*/ 0 h 9"/>
                <a:gd name="T20" fmla="*/ 64 w 112"/>
                <a:gd name="T21" fmla="*/ 0 h 9"/>
                <a:gd name="T22" fmla="*/ 47 w 112"/>
                <a:gd name="T23" fmla="*/ 0 h 9"/>
                <a:gd name="T24" fmla="*/ 47 w 112"/>
                <a:gd name="T25" fmla="*/ 9 h 9"/>
                <a:gd name="T26" fmla="*/ 64 w 112"/>
                <a:gd name="T27" fmla="*/ 9 h 9"/>
                <a:gd name="T28" fmla="*/ 64 w 112"/>
                <a:gd name="T29" fmla="*/ 0 h 9"/>
                <a:gd name="T30" fmla="*/ 91 w 112"/>
                <a:gd name="T31" fmla="*/ 0 h 9"/>
                <a:gd name="T32" fmla="*/ 73 w 112"/>
                <a:gd name="T33" fmla="*/ 0 h 9"/>
                <a:gd name="T34" fmla="*/ 73 w 112"/>
                <a:gd name="T35" fmla="*/ 9 h 9"/>
                <a:gd name="T36" fmla="*/ 91 w 112"/>
                <a:gd name="T37" fmla="*/ 9 h 9"/>
                <a:gd name="T38" fmla="*/ 91 w 112"/>
                <a:gd name="T39" fmla="*/ 0 h 9"/>
                <a:gd name="T40" fmla="*/ 112 w 112"/>
                <a:gd name="T41" fmla="*/ 0 h 9"/>
                <a:gd name="T42" fmla="*/ 100 w 112"/>
                <a:gd name="T43" fmla="*/ 0 h 9"/>
                <a:gd name="T44" fmla="*/ 100 w 112"/>
                <a:gd name="T45" fmla="*/ 9 h 9"/>
                <a:gd name="T46" fmla="*/ 112 w 112"/>
                <a:gd name="T47" fmla="*/ 9 h 9"/>
                <a:gd name="T48" fmla="*/ 112 w 112"/>
                <a:gd name="T4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2" h="9">
                  <a:moveTo>
                    <a:pt x="11" y="0"/>
                  </a:moveTo>
                  <a:lnTo>
                    <a:pt x="0" y="0"/>
                  </a:lnTo>
                  <a:lnTo>
                    <a:pt x="0" y="9"/>
                  </a:lnTo>
                  <a:lnTo>
                    <a:pt x="11" y="9"/>
                  </a:lnTo>
                  <a:lnTo>
                    <a:pt x="11" y="0"/>
                  </a:lnTo>
                  <a:close/>
                  <a:moveTo>
                    <a:pt x="38" y="0"/>
                  </a:moveTo>
                  <a:lnTo>
                    <a:pt x="20" y="0"/>
                  </a:lnTo>
                  <a:lnTo>
                    <a:pt x="20" y="9"/>
                  </a:lnTo>
                  <a:lnTo>
                    <a:pt x="38" y="9"/>
                  </a:lnTo>
                  <a:lnTo>
                    <a:pt x="38" y="0"/>
                  </a:lnTo>
                  <a:close/>
                  <a:moveTo>
                    <a:pt x="64" y="0"/>
                  </a:moveTo>
                  <a:lnTo>
                    <a:pt x="47" y="0"/>
                  </a:lnTo>
                  <a:lnTo>
                    <a:pt x="47" y="9"/>
                  </a:lnTo>
                  <a:lnTo>
                    <a:pt x="64" y="9"/>
                  </a:lnTo>
                  <a:lnTo>
                    <a:pt x="64" y="0"/>
                  </a:lnTo>
                  <a:close/>
                  <a:moveTo>
                    <a:pt x="91" y="0"/>
                  </a:moveTo>
                  <a:lnTo>
                    <a:pt x="73" y="0"/>
                  </a:lnTo>
                  <a:lnTo>
                    <a:pt x="73" y="9"/>
                  </a:lnTo>
                  <a:lnTo>
                    <a:pt x="91" y="9"/>
                  </a:lnTo>
                  <a:lnTo>
                    <a:pt x="91" y="0"/>
                  </a:lnTo>
                  <a:close/>
                  <a:moveTo>
                    <a:pt x="112" y="0"/>
                  </a:moveTo>
                  <a:lnTo>
                    <a:pt x="100" y="0"/>
                  </a:lnTo>
                  <a:lnTo>
                    <a:pt x="100" y="9"/>
                  </a:lnTo>
                  <a:lnTo>
                    <a:pt x="112" y="9"/>
                  </a:lnTo>
                  <a:lnTo>
                    <a:pt x="112" y="0"/>
                  </a:lnTo>
                  <a:close/>
                </a:path>
              </a:pathLst>
            </a:custGeom>
            <a:solidFill>
              <a:srgbClr val="2087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4" name="Freeform 299">
              <a:extLst>
                <a:ext uri="{FF2B5EF4-FFF2-40B4-BE49-F238E27FC236}">
                  <a16:creationId xmlns:a16="http://schemas.microsoft.com/office/drawing/2014/main" xmlns="" id="{B25BA5FE-3A79-4EEB-8440-3EE8E145158F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942388" y="6172201"/>
              <a:ext cx="177800" cy="14288"/>
            </a:xfrm>
            <a:custGeom>
              <a:avLst/>
              <a:gdLst>
                <a:gd name="T0" fmla="*/ 11 w 112"/>
                <a:gd name="T1" fmla="*/ 0 h 9"/>
                <a:gd name="T2" fmla="*/ 0 w 112"/>
                <a:gd name="T3" fmla="*/ 0 h 9"/>
                <a:gd name="T4" fmla="*/ 0 w 112"/>
                <a:gd name="T5" fmla="*/ 9 h 9"/>
                <a:gd name="T6" fmla="*/ 11 w 112"/>
                <a:gd name="T7" fmla="*/ 9 h 9"/>
                <a:gd name="T8" fmla="*/ 11 w 112"/>
                <a:gd name="T9" fmla="*/ 0 h 9"/>
                <a:gd name="T10" fmla="*/ 38 w 112"/>
                <a:gd name="T11" fmla="*/ 0 h 9"/>
                <a:gd name="T12" fmla="*/ 20 w 112"/>
                <a:gd name="T13" fmla="*/ 0 h 9"/>
                <a:gd name="T14" fmla="*/ 20 w 112"/>
                <a:gd name="T15" fmla="*/ 9 h 9"/>
                <a:gd name="T16" fmla="*/ 38 w 112"/>
                <a:gd name="T17" fmla="*/ 9 h 9"/>
                <a:gd name="T18" fmla="*/ 38 w 112"/>
                <a:gd name="T19" fmla="*/ 0 h 9"/>
                <a:gd name="T20" fmla="*/ 64 w 112"/>
                <a:gd name="T21" fmla="*/ 0 h 9"/>
                <a:gd name="T22" fmla="*/ 47 w 112"/>
                <a:gd name="T23" fmla="*/ 0 h 9"/>
                <a:gd name="T24" fmla="*/ 47 w 112"/>
                <a:gd name="T25" fmla="*/ 9 h 9"/>
                <a:gd name="T26" fmla="*/ 64 w 112"/>
                <a:gd name="T27" fmla="*/ 9 h 9"/>
                <a:gd name="T28" fmla="*/ 64 w 112"/>
                <a:gd name="T29" fmla="*/ 0 h 9"/>
                <a:gd name="T30" fmla="*/ 91 w 112"/>
                <a:gd name="T31" fmla="*/ 0 h 9"/>
                <a:gd name="T32" fmla="*/ 73 w 112"/>
                <a:gd name="T33" fmla="*/ 0 h 9"/>
                <a:gd name="T34" fmla="*/ 73 w 112"/>
                <a:gd name="T35" fmla="*/ 9 h 9"/>
                <a:gd name="T36" fmla="*/ 91 w 112"/>
                <a:gd name="T37" fmla="*/ 9 h 9"/>
                <a:gd name="T38" fmla="*/ 91 w 112"/>
                <a:gd name="T39" fmla="*/ 0 h 9"/>
                <a:gd name="T40" fmla="*/ 112 w 112"/>
                <a:gd name="T41" fmla="*/ 0 h 9"/>
                <a:gd name="T42" fmla="*/ 100 w 112"/>
                <a:gd name="T43" fmla="*/ 0 h 9"/>
                <a:gd name="T44" fmla="*/ 100 w 112"/>
                <a:gd name="T45" fmla="*/ 9 h 9"/>
                <a:gd name="T46" fmla="*/ 112 w 112"/>
                <a:gd name="T47" fmla="*/ 9 h 9"/>
                <a:gd name="T48" fmla="*/ 112 w 112"/>
                <a:gd name="T4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2" h="9">
                  <a:moveTo>
                    <a:pt x="11" y="0"/>
                  </a:moveTo>
                  <a:lnTo>
                    <a:pt x="0" y="0"/>
                  </a:lnTo>
                  <a:lnTo>
                    <a:pt x="0" y="9"/>
                  </a:lnTo>
                  <a:lnTo>
                    <a:pt x="11" y="9"/>
                  </a:lnTo>
                  <a:lnTo>
                    <a:pt x="11" y="0"/>
                  </a:lnTo>
                  <a:moveTo>
                    <a:pt x="38" y="0"/>
                  </a:moveTo>
                  <a:lnTo>
                    <a:pt x="20" y="0"/>
                  </a:lnTo>
                  <a:lnTo>
                    <a:pt x="20" y="9"/>
                  </a:lnTo>
                  <a:lnTo>
                    <a:pt x="38" y="9"/>
                  </a:lnTo>
                  <a:lnTo>
                    <a:pt x="38" y="0"/>
                  </a:lnTo>
                  <a:moveTo>
                    <a:pt x="64" y="0"/>
                  </a:moveTo>
                  <a:lnTo>
                    <a:pt x="47" y="0"/>
                  </a:lnTo>
                  <a:lnTo>
                    <a:pt x="47" y="9"/>
                  </a:lnTo>
                  <a:lnTo>
                    <a:pt x="64" y="9"/>
                  </a:lnTo>
                  <a:lnTo>
                    <a:pt x="64" y="0"/>
                  </a:lnTo>
                  <a:moveTo>
                    <a:pt x="91" y="0"/>
                  </a:moveTo>
                  <a:lnTo>
                    <a:pt x="73" y="0"/>
                  </a:lnTo>
                  <a:lnTo>
                    <a:pt x="73" y="9"/>
                  </a:lnTo>
                  <a:lnTo>
                    <a:pt x="91" y="9"/>
                  </a:lnTo>
                  <a:lnTo>
                    <a:pt x="91" y="0"/>
                  </a:lnTo>
                  <a:moveTo>
                    <a:pt x="112" y="0"/>
                  </a:moveTo>
                  <a:lnTo>
                    <a:pt x="100" y="0"/>
                  </a:lnTo>
                  <a:lnTo>
                    <a:pt x="100" y="9"/>
                  </a:lnTo>
                  <a:lnTo>
                    <a:pt x="112" y="9"/>
                  </a:lnTo>
                  <a:lnTo>
                    <a:pt x="11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5" name="Rectangle 300">
              <a:extLst>
                <a:ext uri="{FF2B5EF4-FFF2-40B4-BE49-F238E27FC236}">
                  <a16:creationId xmlns:a16="http://schemas.microsoft.com/office/drawing/2014/main" xmlns="" id="{FE03FAE9-1D5B-428C-AC18-9818483E7DDD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043988" y="6172201"/>
              <a:ext cx="14288" cy="14288"/>
            </a:xfrm>
            <a:prstGeom prst="rect">
              <a:avLst/>
            </a:prstGeom>
            <a:solidFill>
              <a:srgbClr val="1F85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6" name="Rectangle 301">
              <a:extLst>
                <a:ext uri="{FF2B5EF4-FFF2-40B4-BE49-F238E27FC236}">
                  <a16:creationId xmlns:a16="http://schemas.microsoft.com/office/drawing/2014/main" xmlns="" id="{B50DDB07-8C25-420D-9BCF-42445894B327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043988" y="6172201"/>
              <a:ext cx="14288" cy="14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7" name="Rectangle 302">
              <a:extLst>
                <a:ext uri="{FF2B5EF4-FFF2-40B4-BE49-F238E27FC236}">
                  <a16:creationId xmlns:a16="http://schemas.microsoft.com/office/drawing/2014/main" xmlns="" id="{BBA33368-0955-4276-A96E-7135BB6CF671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002713" y="6172201"/>
              <a:ext cx="14288" cy="14288"/>
            </a:xfrm>
            <a:prstGeom prst="rect">
              <a:avLst/>
            </a:prstGeom>
            <a:solidFill>
              <a:srgbClr val="1F85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8" name="Rectangle 303">
              <a:extLst>
                <a:ext uri="{FF2B5EF4-FFF2-40B4-BE49-F238E27FC236}">
                  <a16:creationId xmlns:a16="http://schemas.microsoft.com/office/drawing/2014/main" xmlns="" id="{3B574313-BA88-4810-93ED-3D5657F15019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002713" y="6172201"/>
              <a:ext cx="14288" cy="14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9" name="Rectangle 304">
              <a:extLst>
                <a:ext uri="{FF2B5EF4-FFF2-40B4-BE49-F238E27FC236}">
                  <a16:creationId xmlns:a16="http://schemas.microsoft.com/office/drawing/2014/main" xmlns="" id="{6A410885-3576-4FD4-A871-3117DC59B408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959850" y="6172201"/>
              <a:ext cx="14288" cy="14288"/>
            </a:xfrm>
            <a:prstGeom prst="rect">
              <a:avLst/>
            </a:prstGeom>
            <a:solidFill>
              <a:srgbClr val="1F85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0" name="Rectangle 305">
              <a:extLst>
                <a:ext uri="{FF2B5EF4-FFF2-40B4-BE49-F238E27FC236}">
                  <a16:creationId xmlns:a16="http://schemas.microsoft.com/office/drawing/2014/main" xmlns="" id="{CEE3259A-EB1E-431A-BBA6-AEA9423685C8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959850" y="6172201"/>
              <a:ext cx="14288" cy="14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1" name="Rectangle 306">
              <a:extLst>
                <a:ext uri="{FF2B5EF4-FFF2-40B4-BE49-F238E27FC236}">
                  <a16:creationId xmlns:a16="http://schemas.microsoft.com/office/drawing/2014/main" xmlns="" id="{1D2CBC82-F6BB-40FC-B965-603E5690B133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086850" y="6172201"/>
              <a:ext cx="14288" cy="14288"/>
            </a:xfrm>
            <a:prstGeom prst="rect">
              <a:avLst/>
            </a:prstGeom>
            <a:solidFill>
              <a:srgbClr val="1F85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2" name="Rectangle 307">
              <a:extLst>
                <a:ext uri="{FF2B5EF4-FFF2-40B4-BE49-F238E27FC236}">
                  <a16:creationId xmlns:a16="http://schemas.microsoft.com/office/drawing/2014/main" xmlns="" id="{6A1DB416-956C-4089-8BB0-34778AF83589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086850" y="6172201"/>
              <a:ext cx="14288" cy="14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3" name="Rectangle 308">
              <a:extLst>
                <a:ext uri="{FF2B5EF4-FFF2-40B4-BE49-F238E27FC236}">
                  <a16:creationId xmlns:a16="http://schemas.microsoft.com/office/drawing/2014/main" xmlns="" id="{35FADEE1-0E21-4A48-9E98-1AE40DFD808F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940800" y="6253163"/>
              <a:ext cx="1588" cy="14288"/>
            </a:xfrm>
            <a:prstGeom prst="rect">
              <a:avLst/>
            </a:prstGeom>
            <a:solidFill>
              <a:srgbClr val="7AB9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4" name="Rectangle 309">
              <a:extLst>
                <a:ext uri="{FF2B5EF4-FFF2-40B4-BE49-F238E27FC236}">
                  <a16:creationId xmlns:a16="http://schemas.microsoft.com/office/drawing/2014/main" xmlns="" id="{E13711C8-2A72-40AB-A862-A1EE59B8BF8D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940800" y="6253163"/>
              <a:ext cx="1588" cy="14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5" name="Freeform 310">
              <a:extLst>
                <a:ext uri="{FF2B5EF4-FFF2-40B4-BE49-F238E27FC236}">
                  <a16:creationId xmlns:a16="http://schemas.microsoft.com/office/drawing/2014/main" xmlns="" id="{249E5A26-9C47-4B58-B5A8-93BA23D1EB5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942388" y="6253163"/>
              <a:ext cx="177800" cy="14288"/>
            </a:xfrm>
            <a:custGeom>
              <a:avLst/>
              <a:gdLst>
                <a:gd name="T0" fmla="*/ 11 w 112"/>
                <a:gd name="T1" fmla="*/ 0 h 9"/>
                <a:gd name="T2" fmla="*/ 0 w 112"/>
                <a:gd name="T3" fmla="*/ 0 h 9"/>
                <a:gd name="T4" fmla="*/ 0 w 112"/>
                <a:gd name="T5" fmla="*/ 9 h 9"/>
                <a:gd name="T6" fmla="*/ 11 w 112"/>
                <a:gd name="T7" fmla="*/ 9 h 9"/>
                <a:gd name="T8" fmla="*/ 11 w 112"/>
                <a:gd name="T9" fmla="*/ 0 h 9"/>
                <a:gd name="T10" fmla="*/ 38 w 112"/>
                <a:gd name="T11" fmla="*/ 0 h 9"/>
                <a:gd name="T12" fmla="*/ 20 w 112"/>
                <a:gd name="T13" fmla="*/ 0 h 9"/>
                <a:gd name="T14" fmla="*/ 20 w 112"/>
                <a:gd name="T15" fmla="*/ 9 h 9"/>
                <a:gd name="T16" fmla="*/ 38 w 112"/>
                <a:gd name="T17" fmla="*/ 9 h 9"/>
                <a:gd name="T18" fmla="*/ 38 w 112"/>
                <a:gd name="T19" fmla="*/ 0 h 9"/>
                <a:gd name="T20" fmla="*/ 64 w 112"/>
                <a:gd name="T21" fmla="*/ 0 h 9"/>
                <a:gd name="T22" fmla="*/ 47 w 112"/>
                <a:gd name="T23" fmla="*/ 0 h 9"/>
                <a:gd name="T24" fmla="*/ 47 w 112"/>
                <a:gd name="T25" fmla="*/ 9 h 9"/>
                <a:gd name="T26" fmla="*/ 64 w 112"/>
                <a:gd name="T27" fmla="*/ 9 h 9"/>
                <a:gd name="T28" fmla="*/ 64 w 112"/>
                <a:gd name="T29" fmla="*/ 0 h 9"/>
                <a:gd name="T30" fmla="*/ 91 w 112"/>
                <a:gd name="T31" fmla="*/ 0 h 9"/>
                <a:gd name="T32" fmla="*/ 73 w 112"/>
                <a:gd name="T33" fmla="*/ 0 h 9"/>
                <a:gd name="T34" fmla="*/ 73 w 112"/>
                <a:gd name="T35" fmla="*/ 9 h 9"/>
                <a:gd name="T36" fmla="*/ 91 w 112"/>
                <a:gd name="T37" fmla="*/ 9 h 9"/>
                <a:gd name="T38" fmla="*/ 91 w 112"/>
                <a:gd name="T39" fmla="*/ 0 h 9"/>
                <a:gd name="T40" fmla="*/ 112 w 112"/>
                <a:gd name="T41" fmla="*/ 0 h 9"/>
                <a:gd name="T42" fmla="*/ 100 w 112"/>
                <a:gd name="T43" fmla="*/ 0 h 9"/>
                <a:gd name="T44" fmla="*/ 100 w 112"/>
                <a:gd name="T45" fmla="*/ 9 h 9"/>
                <a:gd name="T46" fmla="*/ 112 w 112"/>
                <a:gd name="T47" fmla="*/ 9 h 9"/>
                <a:gd name="T48" fmla="*/ 112 w 112"/>
                <a:gd name="T4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2" h="9">
                  <a:moveTo>
                    <a:pt x="11" y="0"/>
                  </a:moveTo>
                  <a:lnTo>
                    <a:pt x="0" y="0"/>
                  </a:lnTo>
                  <a:lnTo>
                    <a:pt x="0" y="9"/>
                  </a:lnTo>
                  <a:lnTo>
                    <a:pt x="11" y="9"/>
                  </a:lnTo>
                  <a:lnTo>
                    <a:pt x="11" y="0"/>
                  </a:lnTo>
                  <a:close/>
                  <a:moveTo>
                    <a:pt x="38" y="0"/>
                  </a:moveTo>
                  <a:lnTo>
                    <a:pt x="20" y="0"/>
                  </a:lnTo>
                  <a:lnTo>
                    <a:pt x="20" y="9"/>
                  </a:lnTo>
                  <a:lnTo>
                    <a:pt x="38" y="9"/>
                  </a:lnTo>
                  <a:lnTo>
                    <a:pt x="38" y="0"/>
                  </a:lnTo>
                  <a:close/>
                  <a:moveTo>
                    <a:pt x="64" y="0"/>
                  </a:moveTo>
                  <a:lnTo>
                    <a:pt x="47" y="0"/>
                  </a:lnTo>
                  <a:lnTo>
                    <a:pt x="47" y="9"/>
                  </a:lnTo>
                  <a:lnTo>
                    <a:pt x="64" y="9"/>
                  </a:lnTo>
                  <a:lnTo>
                    <a:pt x="64" y="0"/>
                  </a:lnTo>
                  <a:close/>
                  <a:moveTo>
                    <a:pt x="91" y="0"/>
                  </a:moveTo>
                  <a:lnTo>
                    <a:pt x="73" y="0"/>
                  </a:lnTo>
                  <a:lnTo>
                    <a:pt x="73" y="9"/>
                  </a:lnTo>
                  <a:lnTo>
                    <a:pt x="91" y="9"/>
                  </a:lnTo>
                  <a:lnTo>
                    <a:pt x="91" y="0"/>
                  </a:lnTo>
                  <a:close/>
                  <a:moveTo>
                    <a:pt x="112" y="0"/>
                  </a:moveTo>
                  <a:lnTo>
                    <a:pt x="100" y="0"/>
                  </a:lnTo>
                  <a:lnTo>
                    <a:pt x="100" y="9"/>
                  </a:lnTo>
                  <a:lnTo>
                    <a:pt x="112" y="9"/>
                  </a:lnTo>
                  <a:lnTo>
                    <a:pt x="112" y="0"/>
                  </a:lnTo>
                  <a:close/>
                </a:path>
              </a:pathLst>
            </a:custGeom>
            <a:solidFill>
              <a:srgbClr val="2087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6" name="Freeform 311">
              <a:extLst>
                <a:ext uri="{FF2B5EF4-FFF2-40B4-BE49-F238E27FC236}">
                  <a16:creationId xmlns:a16="http://schemas.microsoft.com/office/drawing/2014/main" xmlns="" id="{B5DD8631-D792-4CC0-A9AC-F7EC4BB377D2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942388" y="6253163"/>
              <a:ext cx="177800" cy="14288"/>
            </a:xfrm>
            <a:custGeom>
              <a:avLst/>
              <a:gdLst>
                <a:gd name="T0" fmla="*/ 11 w 112"/>
                <a:gd name="T1" fmla="*/ 0 h 9"/>
                <a:gd name="T2" fmla="*/ 0 w 112"/>
                <a:gd name="T3" fmla="*/ 0 h 9"/>
                <a:gd name="T4" fmla="*/ 0 w 112"/>
                <a:gd name="T5" fmla="*/ 9 h 9"/>
                <a:gd name="T6" fmla="*/ 11 w 112"/>
                <a:gd name="T7" fmla="*/ 9 h 9"/>
                <a:gd name="T8" fmla="*/ 11 w 112"/>
                <a:gd name="T9" fmla="*/ 0 h 9"/>
                <a:gd name="T10" fmla="*/ 38 w 112"/>
                <a:gd name="T11" fmla="*/ 0 h 9"/>
                <a:gd name="T12" fmla="*/ 20 w 112"/>
                <a:gd name="T13" fmla="*/ 0 h 9"/>
                <a:gd name="T14" fmla="*/ 20 w 112"/>
                <a:gd name="T15" fmla="*/ 9 h 9"/>
                <a:gd name="T16" fmla="*/ 38 w 112"/>
                <a:gd name="T17" fmla="*/ 9 h 9"/>
                <a:gd name="T18" fmla="*/ 38 w 112"/>
                <a:gd name="T19" fmla="*/ 0 h 9"/>
                <a:gd name="T20" fmla="*/ 64 w 112"/>
                <a:gd name="T21" fmla="*/ 0 h 9"/>
                <a:gd name="T22" fmla="*/ 47 w 112"/>
                <a:gd name="T23" fmla="*/ 0 h 9"/>
                <a:gd name="T24" fmla="*/ 47 w 112"/>
                <a:gd name="T25" fmla="*/ 9 h 9"/>
                <a:gd name="T26" fmla="*/ 64 w 112"/>
                <a:gd name="T27" fmla="*/ 9 h 9"/>
                <a:gd name="T28" fmla="*/ 64 w 112"/>
                <a:gd name="T29" fmla="*/ 0 h 9"/>
                <a:gd name="T30" fmla="*/ 91 w 112"/>
                <a:gd name="T31" fmla="*/ 0 h 9"/>
                <a:gd name="T32" fmla="*/ 73 w 112"/>
                <a:gd name="T33" fmla="*/ 0 h 9"/>
                <a:gd name="T34" fmla="*/ 73 w 112"/>
                <a:gd name="T35" fmla="*/ 9 h 9"/>
                <a:gd name="T36" fmla="*/ 91 w 112"/>
                <a:gd name="T37" fmla="*/ 9 h 9"/>
                <a:gd name="T38" fmla="*/ 91 w 112"/>
                <a:gd name="T39" fmla="*/ 0 h 9"/>
                <a:gd name="T40" fmla="*/ 112 w 112"/>
                <a:gd name="T41" fmla="*/ 0 h 9"/>
                <a:gd name="T42" fmla="*/ 100 w 112"/>
                <a:gd name="T43" fmla="*/ 0 h 9"/>
                <a:gd name="T44" fmla="*/ 100 w 112"/>
                <a:gd name="T45" fmla="*/ 9 h 9"/>
                <a:gd name="T46" fmla="*/ 112 w 112"/>
                <a:gd name="T47" fmla="*/ 9 h 9"/>
                <a:gd name="T48" fmla="*/ 112 w 112"/>
                <a:gd name="T4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2" h="9">
                  <a:moveTo>
                    <a:pt x="11" y="0"/>
                  </a:moveTo>
                  <a:lnTo>
                    <a:pt x="0" y="0"/>
                  </a:lnTo>
                  <a:lnTo>
                    <a:pt x="0" y="9"/>
                  </a:lnTo>
                  <a:lnTo>
                    <a:pt x="11" y="9"/>
                  </a:lnTo>
                  <a:lnTo>
                    <a:pt x="11" y="0"/>
                  </a:lnTo>
                  <a:moveTo>
                    <a:pt x="38" y="0"/>
                  </a:moveTo>
                  <a:lnTo>
                    <a:pt x="20" y="0"/>
                  </a:lnTo>
                  <a:lnTo>
                    <a:pt x="20" y="9"/>
                  </a:lnTo>
                  <a:lnTo>
                    <a:pt x="38" y="9"/>
                  </a:lnTo>
                  <a:lnTo>
                    <a:pt x="38" y="0"/>
                  </a:lnTo>
                  <a:moveTo>
                    <a:pt x="64" y="0"/>
                  </a:moveTo>
                  <a:lnTo>
                    <a:pt x="47" y="0"/>
                  </a:lnTo>
                  <a:lnTo>
                    <a:pt x="47" y="9"/>
                  </a:lnTo>
                  <a:lnTo>
                    <a:pt x="64" y="9"/>
                  </a:lnTo>
                  <a:lnTo>
                    <a:pt x="64" y="0"/>
                  </a:lnTo>
                  <a:moveTo>
                    <a:pt x="91" y="0"/>
                  </a:moveTo>
                  <a:lnTo>
                    <a:pt x="73" y="0"/>
                  </a:lnTo>
                  <a:lnTo>
                    <a:pt x="73" y="9"/>
                  </a:lnTo>
                  <a:lnTo>
                    <a:pt x="91" y="9"/>
                  </a:lnTo>
                  <a:lnTo>
                    <a:pt x="91" y="0"/>
                  </a:lnTo>
                  <a:moveTo>
                    <a:pt x="112" y="0"/>
                  </a:moveTo>
                  <a:lnTo>
                    <a:pt x="100" y="0"/>
                  </a:lnTo>
                  <a:lnTo>
                    <a:pt x="100" y="9"/>
                  </a:lnTo>
                  <a:lnTo>
                    <a:pt x="112" y="9"/>
                  </a:lnTo>
                  <a:lnTo>
                    <a:pt x="11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7" name="Rectangle 312">
              <a:extLst>
                <a:ext uri="{FF2B5EF4-FFF2-40B4-BE49-F238E27FC236}">
                  <a16:creationId xmlns:a16="http://schemas.microsoft.com/office/drawing/2014/main" xmlns="" id="{A9EC9F01-69F2-47D1-A05B-9189C49B8562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043988" y="6253163"/>
              <a:ext cx="14288" cy="14288"/>
            </a:xfrm>
            <a:prstGeom prst="rect">
              <a:avLst/>
            </a:prstGeom>
            <a:solidFill>
              <a:srgbClr val="1F85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8" name="Rectangle 313">
              <a:extLst>
                <a:ext uri="{FF2B5EF4-FFF2-40B4-BE49-F238E27FC236}">
                  <a16:creationId xmlns:a16="http://schemas.microsoft.com/office/drawing/2014/main" xmlns="" id="{9B770701-3945-4C80-B5A1-4F7E29279DD2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043988" y="6253163"/>
              <a:ext cx="14288" cy="14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9" name="Rectangle 314">
              <a:extLst>
                <a:ext uri="{FF2B5EF4-FFF2-40B4-BE49-F238E27FC236}">
                  <a16:creationId xmlns:a16="http://schemas.microsoft.com/office/drawing/2014/main" xmlns="" id="{A1C34DEF-F987-4519-9E20-C33B0535DCFC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002713" y="6253163"/>
              <a:ext cx="14288" cy="14288"/>
            </a:xfrm>
            <a:prstGeom prst="rect">
              <a:avLst/>
            </a:prstGeom>
            <a:solidFill>
              <a:srgbClr val="1F85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0" name="Rectangle 315">
              <a:extLst>
                <a:ext uri="{FF2B5EF4-FFF2-40B4-BE49-F238E27FC236}">
                  <a16:creationId xmlns:a16="http://schemas.microsoft.com/office/drawing/2014/main" xmlns="" id="{3B41BEEF-E801-41FB-8A88-63EC97D09F30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002713" y="6253163"/>
              <a:ext cx="14288" cy="14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1" name="Rectangle 316">
              <a:extLst>
                <a:ext uri="{FF2B5EF4-FFF2-40B4-BE49-F238E27FC236}">
                  <a16:creationId xmlns:a16="http://schemas.microsoft.com/office/drawing/2014/main" xmlns="" id="{D0C2F745-2B36-4B9D-A2F1-9218E2313E07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959850" y="6253163"/>
              <a:ext cx="14288" cy="14288"/>
            </a:xfrm>
            <a:prstGeom prst="rect">
              <a:avLst/>
            </a:prstGeom>
            <a:solidFill>
              <a:srgbClr val="1F85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2" name="Rectangle 317">
              <a:extLst>
                <a:ext uri="{FF2B5EF4-FFF2-40B4-BE49-F238E27FC236}">
                  <a16:creationId xmlns:a16="http://schemas.microsoft.com/office/drawing/2014/main" xmlns="" id="{33860DBA-B886-4BC8-8FDE-406813A3B519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959850" y="6253163"/>
              <a:ext cx="14288" cy="14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3" name="Rectangle 318">
              <a:extLst>
                <a:ext uri="{FF2B5EF4-FFF2-40B4-BE49-F238E27FC236}">
                  <a16:creationId xmlns:a16="http://schemas.microsoft.com/office/drawing/2014/main" xmlns="" id="{040FC1A4-DCEF-4DE1-BFEA-5857D409F8B0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086850" y="6253163"/>
              <a:ext cx="14288" cy="14288"/>
            </a:xfrm>
            <a:prstGeom prst="rect">
              <a:avLst/>
            </a:prstGeom>
            <a:solidFill>
              <a:srgbClr val="1F85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4" name="Rectangle 319">
              <a:extLst>
                <a:ext uri="{FF2B5EF4-FFF2-40B4-BE49-F238E27FC236}">
                  <a16:creationId xmlns:a16="http://schemas.microsoft.com/office/drawing/2014/main" xmlns="" id="{0916F294-183C-471F-B3F8-EFEC31847FE7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086850" y="6253163"/>
              <a:ext cx="14288" cy="14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5" name="Rectangle 320">
              <a:extLst>
                <a:ext uri="{FF2B5EF4-FFF2-40B4-BE49-F238E27FC236}">
                  <a16:creationId xmlns:a16="http://schemas.microsoft.com/office/drawing/2014/main" xmlns="" id="{7CF18583-1812-49AE-B628-E9D0B9D8D096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940800" y="6213476"/>
              <a:ext cx="1588" cy="14288"/>
            </a:xfrm>
            <a:prstGeom prst="rect">
              <a:avLst/>
            </a:prstGeom>
            <a:solidFill>
              <a:srgbClr val="7AB9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6" name="Rectangle 321">
              <a:extLst>
                <a:ext uri="{FF2B5EF4-FFF2-40B4-BE49-F238E27FC236}">
                  <a16:creationId xmlns:a16="http://schemas.microsoft.com/office/drawing/2014/main" xmlns="" id="{167A1F79-FDDB-4438-8B5B-BA81FF277656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940800" y="6213476"/>
              <a:ext cx="1588" cy="14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7" name="Freeform 322">
              <a:extLst>
                <a:ext uri="{FF2B5EF4-FFF2-40B4-BE49-F238E27FC236}">
                  <a16:creationId xmlns:a16="http://schemas.microsoft.com/office/drawing/2014/main" xmlns="" id="{C7397F6F-DC0D-46B4-A132-BE78CE1770AB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942388" y="6213476"/>
              <a:ext cx="177800" cy="14288"/>
            </a:xfrm>
            <a:custGeom>
              <a:avLst/>
              <a:gdLst>
                <a:gd name="T0" fmla="*/ 11 w 112"/>
                <a:gd name="T1" fmla="*/ 0 h 9"/>
                <a:gd name="T2" fmla="*/ 0 w 112"/>
                <a:gd name="T3" fmla="*/ 0 h 9"/>
                <a:gd name="T4" fmla="*/ 0 w 112"/>
                <a:gd name="T5" fmla="*/ 9 h 9"/>
                <a:gd name="T6" fmla="*/ 11 w 112"/>
                <a:gd name="T7" fmla="*/ 9 h 9"/>
                <a:gd name="T8" fmla="*/ 11 w 112"/>
                <a:gd name="T9" fmla="*/ 0 h 9"/>
                <a:gd name="T10" fmla="*/ 38 w 112"/>
                <a:gd name="T11" fmla="*/ 0 h 9"/>
                <a:gd name="T12" fmla="*/ 20 w 112"/>
                <a:gd name="T13" fmla="*/ 0 h 9"/>
                <a:gd name="T14" fmla="*/ 20 w 112"/>
                <a:gd name="T15" fmla="*/ 9 h 9"/>
                <a:gd name="T16" fmla="*/ 38 w 112"/>
                <a:gd name="T17" fmla="*/ 9 h 9"/>
                <a:gd name="T18" fmla="*/ 38 w 112"/>
                <a:gd name="T19" fmla="*/ 0 h 9"/>
                <a:gd name="T20" fmla="*/ 64 w 112"/>
                <a:gd name="T21" fmla="*/ 0 h 9"/>
                <a:gd name="T22" fmla="*/ 47 w 112"/>
                <a:gd name="T23" fmla="*/ 0 h 9"/>
                <a:gd name="T24" fmla="*/ 47 w 112"/>
                <a:gd name="T25" fmla="*/ 9 h 9"/>
                <a:gd name="T26" fmla="*/ 64 w 112"/>
                <a:gd name="T27" fmla="*/ 9 h 9"/>
                <a:gd name="T28" fmla="*/ 64 w 112"/>
                <a:gd name="T29" fmla="*/ 0 h 9"/>
                <a:gd name="T30" fmla="*/ 91 w 112"/>
                <a:gd name="T31" fmla="*/ 0 h 9"/>
                <a:gd name="T32" fmla="*/ 73 w 112"/>
                <a:gd name="T33" fmla="*/ 0 h 9"/>
                <a:gd name="T34" fmla="*/ 73 w 112"/>
                <a:gd name="T35" fmla="*/ 9 h 9"/>
                <a:gd name="T36" fmla="*/ 91 w 112"/>
                <a:gd name="T37" fmla="*/ 9 h 9"/>
                <a:gd name="T38" fmla="*/ 91 w 112"/>
                <a:gd name="T39" fmla="*/ 0 h 9"/>
                <a:gd name="T40" fmla="*/ 112 w 112"/>
                <a:gd name="T41" fmla="*/ 0 h 9"/>
                <a:gd name="T42" fmla="*/ 100 w 112"/>
                <a:gd name="T43" fmla="*/ 0 h 9"/>
                <a:gd name="T44" fmla="*/ 100 w 112"/>
                <a:gd name="T45" fmla="*/ 9 h 9"/>
                <a:gd name="T46" fmla="*/ 112 w 112"/>
                <a:gd name="T47" fmla="*/ 9 h 9"/>
                <a:gd name="T48" fmla="*/ 112 w 112"/>
                <a:gd name="T4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2" h="9">
                  <a:moveTo>
                    <a:pt x="11" y="0"/>
                  </a:moveTo>
                  <a:lnTo>
                    <a:pt x="0" y="0"/>
                  </a:lnTo>
                  <a:lnTo>
                    <a:pt x="0" y="9"/>
                  </a:lnTo>
                  <a:lnTo>
                    <a:pt x="11" y="9"/>
                  </a:lnTo>
                  <a:lnTo>
                    <a:pt x="11" y="0"/>
                  </a:lnTo>
                  <a:close/>
                  <a:moveTo>
                    <a:pt x="38" y="0"/>
                  </a:moveTo>
                  <a:lnTo>
                    <a:pt x="20" y="0"/>
                  </a:lnTo>
                  <a:lnTo>
                    <a:pt x="20" y="9"/>
                  </a:lnTo>
                  <a:lnTo>
                    <a:pt x="38" y="9"/>
                  </a:lnTo>
                  <a:lnTo>
                    <a:pt x="38" y="0"/>
                  </a:lnTo>
                  <a:close/>
                  <a:moveTo>
                    <a:pt x="64" y="0"/>
                  </a:moveTo>
                  <a:lnTo>
                    <a:pt x="47" y="0"/>
                  </a:lnTo>
                  <a:lnTo>
                    <a:pt x="47" y="9"/>
                  </a:lnTo>
                  <a:lnTo>
                    <a:pt x="64" y="9"/>
                  </a:lnTo>
                  <a:lnTo>
                    <a:pt x="64" y="0"/>
                  </a:lnTo>
                  <a:close/>
                  <a:moveTo>
                    <a:pt x="91" y="0"/>
                  </a:moveTo>
                  <a:lnTo>
                    <a:pt x="73" y="0"/>
                  </a:lnTo>
                  <a:lnTo>
                    <a:pt x="73" y="9"/>
                  </a:lnTo>
                  <a:lnTo>
                    <a:pt x="91" y="9"/>
                  </a:lnTo>
                  <a:lnTo>
                    <a:pt x="91" y="0"/>
                  </a:lnTo>
                  <a:close/>
                  <a:moveTo>
                    <a:pt x="112" y="0"/>
                  </a:moveTo>
                  <a:lnTo>
                    <a:pt x="100" y="0"/>
                  </a:lnTo>
                  <a:lnTo>
                    <a:pt x="100" y="9"/>
                  </a:lnTo>
                  <a:lnTo>
                    <a:pt x="112" y="9"/>
                  </a:lnTo>
                  <a:lnTo>
                    <a:pt x="112" y="0"/>
                  </a:lnTo>
                  <a:close/>
                </a:path>
              </a:pathLst>
            </a:custGeom>
            <a:solidFill>
              <a:srgbClr val="2087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8" name="Freeform 323">
              <a:extLst>
                <a:ext uri="{FF2B5EF4-FFF2-40B4-BE49-F238E27FC236}">
                  <a16:creationId xmlns:a16="http://schemas.microsoft.com/office/drawing/2014/main" xmlns="" id="{5C5D993B-7973-4AF0-997D-6BFD6AE66E23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942388" y="6213476"/>
              <a:ext cx="177800" cy="14288"/>
            </a:xfrm>
            <a:custGeom>
              <a:avLst/>
              <a:gdLst>
                <a:gd name="T0" fmla="*/ 11 w 112"/>
                <a:gd name="T1" fmla="*/ 0 h 9"/>
                <a:gd name="T2" fmla="*/ 0 w 112"/>
                <a:gd name="T3" fmla="*/ 0 h 9"/>
                <a:gd name="T4" fmla="*/ 0 w 112"/>
                <a:gd name="T5" fmla="*/ 9 h 9"/>
                <a:gd name="T6" fmla="*/ 11 w 112"/>
                <a:gd name="T7" fmla="*/ 9 h 9"/>
                <a:gd name="T8" fmla="*/ 11 w 112"/>
                <a:gd name="T9" fmla="*/ 0 h 9"/>
                <a:gd name="T10" fmla="*/ 38 w 112"/>
                <a:gd name="T11" fmla="*/ 0 h 9"/>
                <a:gd name="T12" fmla="*/ 20 w 112"/>
                <a:gd name="T13" fmla="*/ 0 h 9"/>
                <a:gd name="T14" fmla="*/ 20 w 112"/>
                <a:gd name="T15" fmla="*/ 9 h 9"/>
                <a:gd name="T16" fmla="*/ 38 w 112"/>
                <a:gd name="T17" fmla="*/ 9 h 9"/>
                <a:gd name="T18" fmla="*/ 38 w 112"/>
                <a:gd name="T19" fmla="*/ 0 h 9"/>
                <a:gd name="T20" fmla="*/ 64 w 112"/>
                <a:gd name="T21" fmla="*/ 0 h 9"/>
                <a:gd name="T22" fmla="*/ 47 w 112"/>
                <a:gd name="T23" fmla="*/ 0 h 9"/>
                <a:gd name="T24" fmla="*/ 47 w 112"/>
                <a:gd name="T25" fmla="*/ 9 h 9"/>
                <a:gd name="T26" fmla="*/ 64 w 112"/>
                <a:gd name="T27" fmla="*/ 9 h 9"/>
                <a:gd name="T28" fmla="*/ 64 w 112"/>
                <a:gd name="T29" fmla="*/ 0 h 9"/>
                <a:gd name="T30" fmla="*/ 91 w 112"/>
                <a:gd name="T31" fmla="*/ 0 h 9"/>
                <a:gd name="T32" fmla="*/ 73 w 112"/>
                <a:gd name="T33" fmla="*/ 0 h 9"/>
                <a:gd name="T34" fmla="*/ 73 w 112"/>
                <a:gd name="T35" fmla="*/ 9 h 9"/>
                <a:gd name="T36" fmla="*/ 91 w 112"/>
                <a:gd name="T37" fmla="*/ 9 h 9"/>
                <a:gd name="T38" fmla="*/ 91 w 112"/>
                <a:gd name="T39" fmla="*/ 0 h 9"/>
                <a:gd name="T40" fmla="*/ 112 w 112"/>
                <a:gd name="T41" fmla="*/ 0 h 9"/>
                <a:gd name="T42" fmla="*/ 100 w 112"/>
                <a:gd name="T43" fmla="*/ 0 h 9"/>
                <a:gd name="T44" fmla="*/ 100 w 112"/>
                <a:gd name="T45" fmla="*/ 9 h 9"/>
                <a:gd name="T46" fmla="*/ 112 w 112"/>
                <a:gd name="T47" fmla="*/ 9 h 9"/>
                <a:gd name="T48" fmla="*/ 112 w 112"/>
                <a:gd name="T4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2" h="9">
                  <a:moveTo>
                    <a:pt x="11" y="0"/>
                  </a:moveTo>
                  <a:lnTo>
                    <a:pt x="0" y="0"/>
                  </a:lnTo>
                  <a:lnTo>
                    <a:pt x="0" y="9"/>
                  </a:lnTo>
                  <a:lnTo>
                    <a:pt x="11" y="9"/>
                  </a:lnTo>
                  <a:lnTo>
                    <a:pt x="11" y="0"/>
                  </a:lnTo>
                  <a:moveTo>
                    <a:pt x="38" y="0"/>
                  </a:moveTo>
                  <a:lnTo>
                    <a:pt x="20" y="0"/>
                  </a:lnTo>
                  <a:lnTo>
                    <a:pt x="20" y="9"/>
                  </a:lnTo>
                  <a:lnTo>
                    <a:pt x="38" y="9"/>
                  </a:lnTo>
                  <a:lnTo>
                    <a:pt x="38" y="0"/>
                  </a:lnTo>
                  <a:moveTo>
                    <a:pt x="64" y="0"/>
                  </a:moveTo>
                  <a:lnTo>
                    <a:pt x="47" y="0"/>
                  </a:lnTo>
                  <a:lnTo>
                    <a:pt x="47" y="9"/>
                  </a:lnTo>
                  <a:lnTo>
                    <a:pt x="64" y="9"/>
                  </a:lnTo>
                  <a:lnTo>
                    <a:pt x="64" y="0"/>
                  </a:lnTo>
                  <a:moveTo>
                    <a:pt x="91" y="0"/>
                  </a:moveTo>
                  <a:lnTo>
                    <a:pt x="73" y="0"/>
                  </a:lnTo>
                  <a:lnTo>
                    <a:pt x="73" y="9"/>
                  </a:lnTo>
                  <a:lnTo>
                    <a:pt x="91" y="9"/>
                  </a:lnTo>
                  <a:lnTo>
                    <a:pt x="91" y="0"/>
                  </a:lnTo>
                  <a:moveTo>
                    <a:pt x="112" y="0"/>
                  </a:moveTo>
                  <a:lnTo>
                    <a:pt x="100" y="0"/>
                  </a:lnTo>
                  <a:lnTo>
                    <a:pt x="100" y="9"/>
                  </a:lnTo>
                  <a:lnTo>
                    <a:pt x="112" y="9"/>
                  </a:lnTo>
                  <a:lnTo>
                    <a:pt x="11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9" name="Rectangle 324">
              <a:extLst>
                <a:ext uri="{FF2B5EF4-FFF2-40B4-BE49-F238E27FC236}">
                  <a16:creationId xmlns:a16="http://schemas.microsoft.com/office/drawing/2014/main" xmlns="" id="{17159454-C6CC-44D0-8AC7-C8B479573A52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043988" y="6213476"/>
              <a:ext cx="14288" cy="14288"/>
            </a:xfrm>
            <a:prstGeom prst="rect">
              <a:avLst/>
            </a:prstGeom>
            <a:solidFill>
              <a:srgbClr val="1F85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0" name="Rectangle 325">
              <a:extLst>
                <a:ext uri="{FF2B5EF4-FFF2-40B4-BE49-F238E27FC236}">
                  <a16:creationId xmlns:a16="http://schemas.microsoft.com/office/drawing/2014/main" xmlns="" id="{1B4DFD26-3608-4A8B-BE76-ACAF4A06307D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043988" y="6213476"/>
              <a:ext cx="14288" cy="14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1" name="Rectangle 326">
              <a:extLst>
                <a:ext uri="{FF2B5EF4-FFF2-40B4-BE49-F238E27FC236}">
                  <a16:creationId xmlns:a16="http://schemas.microsoft.com/office/drawing/2014/main" xmlns="" id="{1FCFCD17-2B17-4A3F-876C-86F14B63A128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002713" y="6213476"/>
              <a:ext cx="14288" cy="14288"/>
            </a:xfrm>
            <a:prstGeom prst="rect">
              <a:avLst/>
            </a:prstGeom>
            <a:solidFill>
              <a:srgbClr val="1F85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2" name="Rectangle 327">
              <a:extLst>
                <a:ext uri="{FF2B5EF4-FFF2-40B4-BE49-F238E27FC236}">
                  <a16:creationId xmlns:a16="http://schemas.microsoft.com/office/drawing/2014/main" xmlns="" id="{AD43C027-3752-4EC0-A88E-DB0340588C53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002713" y="6213476"/>
              <a:ext cx="14288" cy="14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3" name="Rectangle 328">
              <a:extLst>
                <a:ext uri="{FF2B5EF4-FFF2-40B4-BE49-F238E27FC236}">
                  <a16:creationId xmlns:a16="http://schemas.microsoft.com/office/drawing/2014/main" xmlns="" id="{FECF2966-B685-4014-A504-4FAA427B930F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959850" y="6213476"/>
              <a:ext cx="14288" cy="14288"/>
            </a:xfrm>
            <a:prstGeom prst="rect">
              <a:avLst/>
            </a:prstGeom>
            <a:solidFill>
              <a:srgbClr val="1F85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4" name="Rectangle 329">
              <a:extLst>
                <a:ext uri="{FF2B5EF4-FFF2-40B4-BE49-F238E27FC236}">
                  <a16:creationId xmlns:a16="http://schemas.microsoft.com/office/drawing/2014/main" xmlns="" id="{7AB3D735-DE83-4AB0-8832-77F9ECD9B362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959850" y="6213476"/>
              <a:ext cx="14288" cy="14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5" name="Rectangle 330">
              <a:extLst>
                <a:ext uri="{FF2B5EF4-FFF2-40B4-BE49-F238E27FC236}">
                  <a16:creationId xmlns:a16="http://schemas.microsoft.com/office/drawing/2014/main" xmlns="" id="{EE7559BD-6822-4FA7-BAF1-28C2AC2AC612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086850" y="6213476"/>
              <a:ext cx="14288" cy="14288"/>
            </a:xfrm>
            <a:prstGeom prst="rect">
              <a:avLst/>
            </a:prstGeom>
            <a:solidFill>
              <a:srgbClr val="1F85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6" name="Rectangle 331">
              <a:extLst>
                <a:ext uri="{FF2B5EF4-FFF2-40B4-BE49-F238E27FC236}">
                  <a16:creationId xmlns:a16="http://schemas.microsoft.com/office/drawing/2014/main" xmlns="" id="{1A050013-A8A7-43C5-B5B5-62DB3E3526ED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086850" y="6213476"/>
              <a:ext cx="14288" cy="14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7" name="Rectangle 332">
              <a:extLst>
                <a:ext uri="{FF2B5EF4-FFF2-40B4-BE49-F238E27FC236}">
                  <a16:creationId xmlns:a16="http://schemas.microsoft.com/office/drawing/2014/main" xmlns="" id="{5687BFB9-BE63-4271-95C6-8CB3833F9313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043988" y="5521326"/>
              <a:ext cx="14288" cy="1588"/>
            </a:xfrm>
            <a:prstGeom prst="rect">
              <a:avLst/>
            </a:prstGeom>
            <a:solidFill>
              <a:srgbClr val="76AE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8" name="Rectangle 333">
              <a:extLst>
                <a:ext uri="{FF2B5EF4-FFF2-40B4-BE49-F238E27FC236}">
                  <a16:creationId xmlns:a16="http://schemas.microsoft.com/office/drawing/2014/main" xmlns="" id="{FDCE3C26-AAC4-4D25-A355-4F0B9DD0054F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043988" y="5521326"/>
              <a:ext cx="14288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9" name="Freeform 334">
              <a:extLst>
                <a:ext uri="{FF2B5EF4-FFF2-40B4-BE49-F238E27FC236}">
                  <a16:creationId xmlns:a16="http://schemas.microsoft.com/office/drawing/2014/main" xmlns="" id="{8D992987-46A9-4F5E-864F-DDF93A22C5F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043988" y="5521326"/>
              <a:ext cx="14288" cy="419100"/>
            </a:xfrm>
            <a:custGeom>
              <a:avLst/>
              <a:gdLst>
                <a:gd name="T0" fmla="*/ 9 w 9"/>
                <a:gd name="T1" fmla="*/ 0 h 264"/>
                <a:gd name="T2" fmla="*/ 0 w 9"/>
                <a:gd name="T3" fmla="*/ 0 h 264"/>
                <a:gd name="T4" fmla="*/ 0 w 9"/>
                <a:gd name="T5" fmla="*/ 264 h 264"/>
                <a:gd name="T6" fmla="*/ 9 w 9"/>
                <a:gd name="T7" fmla="*/ 264 h 264"/>
                <a:gd name="T8" fmla="*/ 9 w 9"/>
                <a:gd name="T9" fmla="*/ 264 h 264"/>
                <a:gd name="T10" fmla="*/ 9 w 9"/>
                <a:gd name="T11" fmla="*/ 0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264">
                  <a:moveTo>
                    <a:pt x="9" y="0"/>
                  </a:moveTo>
                  <a:lnTo>
                    <a:pt x="0" y="0"/>
                  </a:lnTo>
                  <a:lnTo>
                    <a:pt x="0" y="264"/>
                  </a:lnTo>
                  <a:lnTo>
                    <a:pt x="9" y="264"/>
                  </a:lnTo>
                  <a:lnTo>
                    <a:pt x="9" y="264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1D7C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0" name="Freeform 335">
              <a:extLst>
                <a:ext uri="{FF2B5EF4-FFF2-40B4-BE49-F238E27FC236}">
                  <a16:creationId xmlns:a16="http://schemas.microsoft.com/office/drawing/2014/main" xmlns="" id="{EA4E830A-FC9C-463D-AE07-6921E4C4293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043988" y="5521326"/>
              <a:ext cx="14288" cy="419100"/>
            </a:xfrm>
            <a:custGeom>
              <a:avLst/>
              <a:gdLst>
                <a:gd name="T0" fmla="*/ 9 w 9"/>
                <a:gd name="T1" fmla="*/ 0 h 264"/>
                <a:gd name="T2" fmla="*/ 0 w 9"/>
                <a:gd name="T3" fmla="*/ 0 h 264"/>
                <a:gd name="T4" fmla="*/ 0 w 9"/>
                <a:gd name="T5" fmla="*/ 264 h 264"/>
                <a:gd name="T6" fmla="*/ 9 w 9"/>
                <a:gd name="T7" fmla="*/ 264 h 264"/>
                <a:gd name="T8" fmla="*/ 9 w 9"/>
                <a:gd name="T9" fmla="*/ 264 h 264"/>
                <a:gd name="T10" fmla="*/ 9 w 9"/>
                <a:gd name="T11" fmla="*/ 0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264">
                  <a:moveTo>
                    <a:pt x="9" y="0"/>
                  </a:moveTo>
                  <a:lnTo>
                    <a:pt x="0" y="0"/>
                  </a:lnTo>
                  <a:lnTo>
                    <a:pt x="0" y="264"/>
                  </a:lnTo>
                  <a:lnTo>
                    <a:pt x="9" y="264"/>
                  </a:lnTo>
                  <a:lnTo>
                    <a:pt x="9" y="264"/>
                  </a:lnTo>
                  <a:lnTo>
                    <a:pt x="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1" name="Rectangle 336">
              <a:extLst>
                <a:ext uri="{FF2B5EF4-FFF2-40B4-BE49-F238E27FC236}">
                  <a16:creationId xmlns:a16="http://schemas.microsoft.com/office/drawing/2014/main" xmlns="" id="{F6A219DB-0533-4A6B-B675-5C94A60FC057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043988" y="5940426"/>
              <a:ext cx="14288" cy="1588"/>
            </a:xfrm>
            <a:prstGeom prst="rect">
              <a:avLst/>
            </a:prstGeom>
            <a:solidFill>
              <a:srgbClr val="1C7A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2" name="Rectangle 337">
              <a:extLst>
                <a:ext uri="{FF2B5EF4-FFF2-40B4-BE49-F238E27FC236}">
                  <a16:creationId xmlns:a16="http://schemas.microsoft.com/office/drawing/2014/main" xmlns="" id="{F72F9D6B-4FB0-430B-A457-8BEF0A340A76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043988" y="5940426"/>
              <a:ext cx="14288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3" name="Rectangle 338">
              <a:extLst>
                <a:ext uri="{FF2B5EF4-FFF2-40B4-BE49-F238E27FC236}">
                  <a16:creationId xmlns:a16="http://schemas.microsoft.com/office/drawing/2014/main" xmlns="" id="{CA66C56F-9B6C-41F4-BC9F-67D39245F774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002713" y="5521326"/>
              <a:ext cx="14288" cy="1588"/>
            </a:xfrm>
            <a:prstGeom prst="rect">
              <a:avLst/>
            </a:prstGeom>
            <a:solidFill>
              <a:srgbClr val="76AE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4" name="Rectangle 339">
              <a:extLst>
                <a:ext uri="{FF2B5EF4-FFF2-40B4-BE49-F238E27FC236}">
                  <a16:creationId xmlns:a16="http://schemas.microsoft.com/office/drawing/2014/main" xmlns="" id="{74186E96-E2C0-41DB-A5C0-E953D51BA150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002713" y="5521326"/>
              <a:ext cx="14288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5" name="Freeform 340">
              <a:extLst>
                <a:ext uri="{FF2B5EF4-FFF2-40B4-BE49-F238E27FC236}">
                  <a16:creationId xmlns:a16="http://schemas.microsoft.com/office/drawing/2014/main" xmlns="" id="{9F7E0F65-C6AC-48AB-A4B8-F1942F51771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002713" y="5521326"/>
              <a:ext cx="14288" cy="419100"/>
            </a:xfrm>
            <a:custGeom>
              <a:avLst/>
              <a:gdLst>
                <a:gd name="T0" fmla="*/ 9 w 9"/>
                <a:gd name="T1" fmla="*/ 0 h 264"/>
                <a:gd name="T2" fmla="*/ 0 w 9"/>
                <a:gd name="T3" fmla="*/ 0 h 264"/>
                <a:gd name="T4" fmla="*/ 0 w 9"/>
                <a:gd name="T5" fmla="*/ 264 h 264"/>
                <a:gd name="T6" fmla="*/ 9 w 9"/>
                <a:gd name="T7" fmla="*/ 264 h 264"/>
                <a:gd name="T8" fmla="*/ 9 w 9"/>
                <a:gd name="T9" fmla="*/ 264 h 264"/>
                <a:gd name="T10" fmla="*/ 9 w 9"/>
                <a:gd name="T11" fmla="*/ 0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264">
                  <a:moveTo>
                    <a:pt x="9" y="0"/>
                  </a:moveTo>
                  <a:lnTo>
                    <a:pt x="0" y="0"/>
                  </a:lnTo>
                  <a:lnTo>
                    <a:pt x="0" y="264"/>
                  </a:lnTo>
                  <a:lnTo>
                    <a:pt x="9" y="264"/>
                  </a:lnTo>
                  <a:lnTo>
                    <a:pt x="9" y="264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1D7C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6" name="Freeform 341">
              <a:extLst>
                <a:ext uri="{FF2B5EF4-FFF2-40B4-BE49-F238E27FC236}">
                  <a16:creationId xmlns:a16="http://schemas.microsoft.com/office/drawing/2014/main" xmlns="" id="{C1F1F743-41BC-43BD-9CEA-104F5DD0286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002713" y="5521326"/>
              <a:ext cx="14288" cy="419100"/>
            </a:xfrm>
            <a:custGeom>
              <a:avLst/>
              <a:gdLst>
                <a:gd name="T0" fmla="*/ 9 w 9"/>
                <a:gd name="T1" fmla="*/ 0 h 264"/>
                <a:gd name="T2" fmla="*/ 0 w 9"/>
                <a:gd name="T3" fmla="*/ 0 h 264"/>
                <a:gd name="T4" fmla="*/ 0 w 9"/>
                <a:gd name="T5" fmla="*/ 264 h 264"/>
                <a:gd name="T6" fmla="*/ 9 w 9"/>
                <a:gd name="T7" fmla="*/ 264 h 264"/>
                <a:gd name="T8" fmla="*/ 9 w 9"/>
                <a:gd name="T9" fmla="*/ 264 h 264"/>
                <a:gd name="T10" fmla="*/ 9 w 9"/>
                <a:gd name="T11" fmla="*/ 0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264">
                  <a:moveTo>
                    <a:pt x="9" y="0"/>
                  </a:moveTo>
                  <a:lnTo>
                    <a:pt x="0" y="0"/>
                  </a:lnTo>
                  <a:lnTo>
                    <a:pt x="0" y="264"/>
                  </a:lnTo>
                  <a:lnTo>
                    <a:pt x="9" y="264"/>
                  </a:lnTo>
                  <a:lnTo>
                    <a:pt x="9" y="264"/>
                  </a:lnTo>
                  <a:lnTo>
                    <a:pt x="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7" name="Rectangle 342">
              <a:extLst>
                <a:ext uri="{FF2B5EF4-FFF2-40B4-BE49-F238E27FC236}">
                  <a16:creationId xmlns:a16="http://schemas.microsoft.com/office/drawing/2014/main" xmlns="" id="{7ED3F513-7921-4F3E-9FEE-0B44751CBB9C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002713" y="5940426"/>
              <a:ext cx="14288" cy="1588"/>
            </a:xfrm>
            <a:prstGeom prst="rect">
              <a:avLst/>
            </a:prstGeom>
            <a:solidFill>
              <a:srgbClr val="1C7A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8" name="Rectangle 343">
              <a:extLst>
                <a:ext uri="{FF2B5EF4-FFF2-40B4-BE49-F238E27FC236}">
                  <a16:creationId xmlns:a16="http://schemas.microsoft.com/office/drawing/2014/main" xmlns="" id="{78510552-59A5-4853-A751-8A4616F64BBB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002713" y="5940426"/>
              <a:ext cx="14288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9" name="Rectangle 344">
              <a:extLst>
                <a:ext uri="{FF2B5EF4-FFF2-40B4-BE49-F238E27FC236}">
                  <a16:creationId xmlns:a16="http://schemas.microsoft.com/office/drawing/2014/main" xmlns="" id="{8CF0ED97-FDE8-4EBF-8815-BE5B64BC5529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959850" y="5521326"/>
              <a:ext cx="14288" cy="1588"/>
            </a:xfrm>
            <a:prstGeom prst="rect">
              <a:avLst/>
            </a:prstGeom>
            <a:solidFill>
              <a:srgbClr val="76AE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0" name="Rectangle 345">
              <a:extLst>
                <a:ext uri="{FF2B5EF4-FFF2-40B4-BE49-F238E27FC236}">
                  <a16:creationId xmlns:a16="http://schemas.microsoft.com/office/drawing/2014/main" xmlns="" id="{D9C17B1C-9DBC-40D0-B21E-C3BA34A69075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959850" y="5521326"/>
              <a:ext cx="14288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1" name="Freeform 346">
              <a:extLst>
                <a:ext uri="{FF2B5EF4-FFF2-40B4-BE49-F238E27FC236}">
                  <a16:creationId xmlns:a16="http://schemas.microsoft.com/office/drawing/2014/main" xmlns="" id="{D9AF9DE4-D57A-469D-834A-3D560671B88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959850" y="5521326"/>
              <a:ext cx="14288" cy="419100"/>
            </a:xfrm>
            <a:custGeom>
              <a:avLst/>
              <a:gdLst>
                <a:gd name="T0" fmla="*/ 9 w 9"/>
                <a:gd name="T1" fmla="*/ 0 h 264"/>
                <a:gd name="T2" fmla="*/ 0 w 9"/>
                <a:gd name="T3" fmla="*/ 0 h 264"/>
                <a:gd name="T4" fmla="*/ 0 w 9"/>
                <a:gd name="T5" fmla="*/ 264 h 264"/>
                <a:gd name="T6" fmla="*/ 9 w 9"/>
                <a:gd name="T7" fmla="*/ 264 h 264"/>
                <a:gd name="T8" fmla="*/ 9 w 9"/>
                <a:gd name="T9" fmla="*/ 264 h 264"/>
                <a:gd name="T10" fmla="*/ 9 w 9"/>
                <a:gd name="T11" fmla="*/ 0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264">
                  <a:moveTo>
                    <a:pt x="9" y="0"/>
                  </a:moveTo>
                  <a:lnTo>
                    <a:pt x="0" y="0"/>
                  </a:lnTo>
                  <a:lnTo>
                    <a:pt x="0" y="264"/>
                  </a:lnTo>
                  <a:lnTo>
                    <a:pt x="9" y="264"/>
                  </a:lnTo>
                  <a:lnTo>
                    <a:pt x="9" y="264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1D7C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2" name="Freeform 347">
              <a:extLst>
                <a:ext uri="{FF2B5EF4-FFF2-40B4-BE49-F238E27FC236}">
                  <a16:creationId xmlns:a16="http://schemas.microsoft.com/office/drawing/2014/main" xmlns="" id="{C4A74068-D553-40DE-B760-BA65F78CB57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959850" y="5521326"/>
              <a:ext cx="14288" cy="419100"/>
            </a:xfrm>
            <a:custGeom>
              <a:avLst/>
              <a:gdLst>
                <a:gd name="T0" fmla="*/ 9 w 9"/>
                <a:gd name="T1" fmla="*/ 0 h 264"/>
                <a:gd name="T2" fmla="*/ 0 w 9"/>
                <a:gd name="T3" fmla="*/ 0 h 264"/>
                <a:gd name="T4" fmla="*/ 0 w 9"/>
                <a:gd name="T5" fmla="*/ 264 h 264"/>
                <a:gd name="T6" fmla="*/ 9 w 9"/>
                <a:gd name="T7" fmla="*/ 264 h 264"/>
                <a:gd name="T8" fmla="*/ 9 w 9"/>
                <a:gd name="T9" fmla="*/ 264 h 264"/>
                <a:gd name="T10" fmla="*/ 9 w 9"/>
                <a:gd name="T11" fmla="*/ 0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264">
                  <a:moveTo>
                    <a:pt x="9" y="0"/>
                  </a:moveTo>
                  <a:lnTo>
                    <a:pt x="0" y="0"/>
                  </a:lnTo>
                  <a:lnTo>
                    <a:pt x="0" y="264"/>
                  </a:lnTo>
                  <a:lnTo>
                    <a:pt x="9" y="264"/>
                  </a:lnTo>
                  <a:lnTo>
                    <a:pt x="9" y="264"/>
                  </a:lnTo>
                  <a:lnTo>
                    <a:pt x="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2" name="Rectangle 348">
              <a:extLst>
                <a:ext uri="{FF2B5EF4-FFF2-40B4-BE49-F238E27FC236}">
                  <a16:creationId xmlns:a16="http://schemas.microsoft.com/office/drawing/2014/main" xmlns="" id="{4136A13F-4787-41AB-BDA4-5B07ADF4B031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959850" y="5940426"/>
              <a:ext cx="14288" cy="1588"/>
            </a:xfrm>
            <a:prstGeom prst="rect">
              <a:avLst/>
            </a:prstGeom>
            <a:solidFill>
              <a:srgbClr val="1C7A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3" name="Rectangle 349">
              <a:extLst>
                <a:ext uri="{FF2B5EF4-FFF2-40B4-BE49-F238E27FC236}">
                  <a16:creationId xmlns:a16="http://schemas.microsoft.com/office/drawing/2014/main" xmlns="" id="{3A2D72E5-6A84-4A6E-AD7E-DDE44BFE8F42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959850" y="5940426"/>
              <a:ext cx="14288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4" name="Rectangle 350">
              <a:extLst>
                <a:ext uri="{FF2B5EF4-FFF2-40B4-BE49-F238E27FC236}">
                  <a16:creationId xmlns:a16="http://schemas.microsoft.com/office/drawing/2014/main" xmlns="" id="{3EB88753-FB46-44B2-BB2E-64D6026A3EA3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086850" y="5521326"/>
              <a:ext cx="14288" cy="1588"/>
            </a:xfrm>
            <a:prstGeom prst="rect">
              <a:avLst/>
            </a:prstGeom>
            <a:solidFill>
              <a:srgbClr val="76AE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5" name="Rectangle 351">
              <a:extLst>
                <a:ext uri="{FF2B5EF4-FFF2-40B4-BE49-F238E27FC236}">
                  <a16:creationId xmlns:a16="http://schemas.microsoft.com/office/drawing/2014/main" xmlns="" id="{84A82A48-1F89-4864-8D57-3051D77B76D6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086850" y="5521326"/>
              <a:ext cx="14288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6" name="Freeform 352">
              <a:extLst>
                <a:ext uri="{FF2B5EF4-FFF2-40B4-BE49-F238E27FC236}">
                  <a16:creationId xmlns:a16="http://schemas.microsoft.com/office/drawing/2014/main" xmlns="" id="{49BC7540-53F7-455D-8FD9-6BDCA5F8AC6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086850" y="5521326"/>
              <a:ext cx="14288" cy="419100"/>
            </a:xfrm>
            <a:custGeom>
              <a:avLst/>
              <a:gdLst>
                <a:gd name="T0" fmla="*/ 9 w 9"/>
                <a:gd name="T1" fmla="*/ 0 h 264"/>
                <a:gd name="T2" fmla="*/ 0 w 9"/>
                <a:gd name="T3" fmla="*/ 0 h 264"/>
                <a:gd name="T4" fmla="*/ 0 w 9"/>
                <a:gd name="T5" fmla="*/ 264 h 264"/>
                <a:gd name="T6" fmla="*/ 9 w 9"/>
                <a:gd name="T7" fmla="*/ 264 h 264"/>
                <a:gd name="T8" fmla="*/ 9 w 9"/>
                <a:gd name="T9" fmla="*/ 264 h 264"/>
                <a:gd name="T10" fmla="*/ 9 w 9"/>
                <a:gd name="T11" fmla="*/ 0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264">
                  <a:moveTo>
                    <a:pt x="9" y="0"/>
                  </a:moveTo>
                  <a:lnTo>
                    <a:pt x="0" y="0"/>
                  </a:lnTo>
                  <a:lnTo>
                    <a:pt x="0" y="264"/>
                  </a:lnTo>
                  <a:lnTo>
                    <a:pt x="9" y="264"/>
                  </a:lnTo>
                  <a:lnTo>
                    <a:pt x="9" y="264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1D7C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7" name="Freeform 353">
              <a:extLst>
                <a:ext uri="{FF2B5EF4-FFF2-40B4-BE49-F238E27FC236}">
                  <a16:creationId xmlns:a16="http://schemas.microsoft.com/office/drawing/2014/main" xmlns="" id="{C1F62309-C839-45E3-8F20-4D2F384EB8F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086850" y="5521326"/>
              <a:ext cx="14288" cy="419100"/>
            </a:xfrm>
            <a:custGeom>
              <a:avLst/>
              <a:gdLst>
                <a:gd name="T0" fmla="*/ 9 w 9"/>
                <a:gd name="T1" fmla="*/ 0 h 264"/>
                <a:gd name="T2" fmla="*/ 0 w 9"/>
                <a:gd name="T3" fmla="*/ 0 h 264"/>
                <a:gd name="T4" fmla="*/ 0 w 9"/>
                <a:gd name="T5" fmla="*/ 264 h 264"/>
                <a:gd name="T6" fmla="*/ 9 w 9"/>
                <a:gd name="T7" fmla="*/ 264 h 264"/>
                <a:gd name="T8" fmla="*/ 9 w 9"/>
                <a:gd name="T9" fmla="*/ 264 h 264"/>
                <a:gd name="T10" fmla="*/ 9 w 9"/>
                <a:gd name="T11" fmla="*/ 0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264">
                  <a:moveTo>
                    <a:pt x="9" y="0"/>
                  </a:moveTo>
                  <a:lnTo>
                    <a:pt x="0" y="0"/>
                  </a:lnTo>
                  <a:lnTo>
                    <a:pt x="0" y="264"/>
                  </a:lnTo>
                  <a:lnTo>
                    <a:pt x="9" y="264"/>
                  </a:lnTo>
                  <a:lnTo>
                    <a:pt x="9" y="264"/>
                  </a:lnTo>
                  <a:lnTo>
                    <a:pt x="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8" name="Rectangle 354">
              <a:extLst>
                <a:ext uri="{FF2B5EF4-FFF2-40B4-BE49-F238E27FC236}">
                  <a16:creationId xmlns:a16="http://schemas.microsoft.com/office/drawing/2014/main" xmlns="" id="{11A115D8-49DF-4EF6-B099-6A12D4AC6E9F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086850" y="5940426"/>
              <a:ext cx="14288" cy="1588"/>
            </a:xfrm>
            <a:prstGeom prst="rect">
              <a:avLst/>
            </a:prstGeom>
            <a:solidFill>
              <a:srgbClr val="1C7A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9" name="Rectangle 355">
              <a:extLst>
                <a:ext uri="{FF2B5EF4-FFF2-40B4-BE49-F238E27FC236}">
                  <a16:creationId xmlns:a16="http://schemas.microsoft.com/office/drawing/2014/main" xmlns="" id="{F02C4646-6964-4569-962F-47DD65043384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086850" y="5940426"/>
              <a:ext cx="14288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0" name="Rectangle 356">
              <a:extLst>
                <a:ext uri="{FF2B5EF4-FFF2-40B4-BE49-F238E27FC236}">
                  <a16:creationId xmlns:a16="http://schemas.microsoft.com/office/drawing/2014/main" xmlns="" id="{4D9418B3-6C6E-450B-80E0-D7CAAD545103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940800" y="5630863"/>
              <a:ext cx="179388" cy="14288"/>
            </a:xfrm>
            <a:prstGeom prst="rect">
              <a:avLst/>
            </a:prstGeom>
            <a:solidFill>
              <a:srgbClr val="218B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1" name="Rectangle 357">
              <a:extLst>
                <a:ext uri="{FF2B5EF4-FFF2-40B4-BE49-F238E27FC236}">
                  <a16:creationId xmlns:a16="http://schemas.microsoft.com/office/drawing/2014/main" xmlns="" id="{B72F1089-A759-4811-A907-02003275F3DF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940800" y="5672138"/>
              <a:ext cx="179388" cy="14288"/>
            </a:xfrm>
            <a:prstGeom prst="rect">
              <a:avLst/>
            </a:prstGeom>
            <a:solidFill>
              <a:srgbClr val="218B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2" name="Rectangle 358">
              <a:extLst>
                <a:ext uri="{FF2B5EF4-FFF2-40B4-BE49-F238E27FC236}">
                  <a16:creationId xmlns:a16="http://schemas.microsoft.com/office/drawing/2014/main" xmlns="" id="{477E97D8-C5EB-4CF8-B42B-0B780574BCDD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940800" y="5591176"/>
              <a:ext cx="179388" cy="14288"/>
            </a:xfrm>
            <a:prstGeom prst="rect">
              <a:avLst/>
            </a:prstGeom>
            <a:solidFill>
              <a:srgbClr val="218B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3" name="Rectangle 359">
              <a:extLst>
                <a:ext uri="{FF2B5EF4-FFF2-40B4-BE49-F238E27FC236}">
                  <a16:creationId xmlns:a16="http://schemas.microsoft.com/office/drawing/2014/main" xmlns="" id="{869D3F8C-A10D-435D-BE97-FDE63105566B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940800" y="5549901"/>
              <a:ext cx="179388" cy="14288"/>
            </a:xfrm>
            <a:prstGeom prst="rect">
              <a:avLst/>
            </a:prstGeom>
            <a:solidFill>
              <a:srgbClr val="218B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4" name="Rectangle 360">
              <a:extLst>
                <a:ext uri="{FF2B5EF4-FFF2-40B4-BE49-F238E27FC236}">
                  <a16:creationId xmlns:a16="http://schemas.microsoft.com/office/drawing/2014/main" xmlns="" id="{1C20D00C-13FB-40A8-8101-2E040FF88D38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940800" y="5713413"/>
              <a:ext cx="179388" cy="14288"/>
            </a:xfrm>
            <a:prstGeom prst="rect">
              <a:avLst/>
            </a:prstGeom>
            <a:solidFill>
              <a:srgbClr val="218B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5" name="Rectangle 361">
              <a:extLst>
                <a:ext uri="{FF2B5EF4-FFF2-40B4-BE49-F238E27FC236}">
                  <a16:creationId xmlns:a16="http://schemas.microsoft.com/office/drawing/2014/main" xmlns="" id="{63FEC6D1-B6CC-482C-9A8A-52DFFD52B37B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940800" y="5875338"/>
              <a:ext cx="179388" cy="14288"/>
            </a:xfrm>
            <a:prstGeom prst="rect">
              <a:avLst/>
            </a:prstGeom>
            <a:solidFill>
              <a:srgbClr val="218B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6" name="Rectangle 362">
              <a:extLst>
                <a:ext uri="{FF2B5EF4-FFF2-40B4-BE49-F238E27FC236}">
                  <a16:creationId xmlns:a16="http://schemas.microsoft.com/office/drawing/2014/main" xmlns="" id="{7DF8EC57-2680-426C-AC6C-0E86287DFCF4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940800" y="5911851"/>
              <a:ext cx="179388" cy="14288"/>
            </a:xfrm>
            <a:prstGeom prst="rect">
              <a:avLst/>
            </a:prstGeom>
            <a:solidFill>
              <a:srgbClr val="218B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7" name="Rectangle 363">
              <a:extLst>
                <a:ext uri="{FF2B5EF4-FFF2-40B4-BE49-F238E27FC236}">
                  <a16:creationId xmlns:a16="http://schemas.microsoft.com/office/drawing/2014/main" xmlns="" id="{15C3023F-E1E7-45E9-BFC2-D17ACEFD58BB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940800" y="5938838"/>
              <a:ext cx="179388" cy="14288"/>
            </a:xfrm>
            <a:prstGeom prst="rect">
              <a:avLst/>
            </a:prstGeom>
            <a:solidFill>
              <a:srgbClr val="218B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8" name="Rectangle 364">
              <a:extLst>
                <a:ext uri="{FF2B5EF4-FFF2-40B4-BE49-F238E27FC236}">
                  <a16:creationId xmlns:a16="http://schemas.microsoft.com/office/drawing/2014/main" xmlns="" id="{38CC0259-4467-41E7-9E0B-AB075907375B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940800" y="5753101"/>
              <a:ext cx="179388" cy="14288"/>
            </a:xfrm>
            <a:prstGeom prst="rect">
              <a:avLst/>
            </a:prstGeom>
            <a:solidFill>
              <a:srgbClr val="218B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9" name="Rectangle 365">
              <a:extLst>
                <a:ext uri="{FF2B5EF4-FFF2-40B4-BE49-F238E27FC236}">
                  <a16:creationId xmlns:a16="http://schemas.microsoft.com/office/drawing/2014/main" xmlns="" id="{06D0759E-2949-4DBF-8E34-FB8AC997DDF7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940800" y="5834063"/>
              <a:ext cx="179388" cy="15875"/>
            </a:xfrm>
            <a:prstGeom prst="rect">
              <a:avLst/>
            </a:prstGeom>
            <a:solidFill>
              <a:srgbClr val="218B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0" name="Rectangle 366">
              <a:extLst>
                <a:ext uri="{FF2B5EF4-FFF2-40B4-BE49-F238E27FC236}">
                  <a16:creationId xmlns:a16="http://schemas.microsoft.com/office/drawing/2014/main" xmlns="" id="{54A6F909-5916-4A6D-B781-6146D1D1F896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940800" y="5794376"/>
              <a:ext cx="179388" cy="14288"/>
            </a:xfrm>
            <a:prstGeom prst="rect">
              <a:avLst/>
            </a:prstGeom>
            <a:solidFill>
              <a:srgbClr val="218B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1" name="Rectangle 367">
              <a:extLst>
                <a:ext uri="{FF2B5EF4-FFF2-40B4-BE49-F238E27FC236}">
                  <a16:creationId xmlns:a16="http://schemas.microsoft.com/office/drawing/2014/main" xmlns="" id="{C9282854-7955-478F-B285-6E61851101BD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120188" y="5521326"/>
              <a:ext cx="169863" cy="835025"/>
            </a:xfrm>
            <a:prstGeom prst="rect">
              <a:avLst/>
            </a:prstGeom>
            <a:solidFill>
              <a:srgbClr val="075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2" name="Freeform 382">
              <a:extLst>
                <a:ext uri="{FF2B5EF4-FFF2-40B4-BE49-F238E27FC236}">
                  <a16:creationId xmlns:a16="http://schemas.microsoft.com/office/drawing/2014/main" xmlns="" id="{90F198E3-E305-4A42-B21E-045B276951E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394825" y="5073651"/>
              <a:ext cx="142875" cy="508000"/>
            </a:xfrm>
            <a:custGeom>
              <a:avLst/>
              <a:gdLst>
                <a:gd name="T0" fmla="*/ 90 w 90"/>
                <a:gd name="T1" fmla="*/ 109 h 320"/>
                <a:gd name="T2" fmla="*/ 45 w 90"/>
                <a:gd name="T3" fmla="*/ 0 h 320"/>
                <a:gd name="T4" fmla="*/ 0 w 90"/>
                <a:gd name="T5" fmla="*/ 109 h 320"/>
                <a:gd name="T6" fmla="*/ 33 w 90"/>
                <a:gd name="T7" fmla="*/ 109 h 320"/>
                <a:gd name="T8" fmla="*/ 33 w 90"/>
                <a:gd name="T9" fmla="*/ 320 h 320"/>
                <a:gd name="T10" fmla="*/ 56 w 90"/>
                <a:gd name="T11" fmla="*/ 320 h 320"/>
                <a:gd name="T12" fmla="*/ 56 w 90"/>
                <a:gd name="T13" fmla="*/ 109 h 320"/>
                <a:gd name="T14" fmla="*/ 90 w 90"/>
                <a:gd name="T15" fmla="*/ 109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0" h="320">
                  <a:moveTo>
                    <a:pt x="90" y="109"/>
                  </a:moveTo>
                  <a:lnTo>
                    <a:pt x="45" y="0"/>
                  </a:lnTo>
                  <a:lnTo>
                    <a:pt x="0" y="109"/>
                  </a:lnTo>
                  <a:lnTo>
                    <a:pt x="33" y="109"/>
                  </a:lnTo>
                  <a:lnTo>
                    <a:pt x="33" y="320"/>
                  </a:lnTo>
                  <a:lnTo>
                    <a:pt x="56" y="320"/>
                  </a:lnTo>
                  <a:lnTo>
                    <a:pt x="56" y="109"/>
                  </a:lnTo>
                  <a:lnTo>
                    <a:pt x="90" y="109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3" name="Freeform 383">
              <a:extLst>
                <a:ext uri="{FF2B5EF4-FFF2-40B4-BE49-F238E27FC236}">
                  <a16:creationId xmlns:a16="http://schemas.microsoft.com/office/drawing/2014/main" xmlns="" id="{2BD99BB9-5104-44F3-AA29-9D163E3A72F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819275" y="5354638"/>
              <a:ext cx="142875" cy="511175"/>
            </a:xfrm>
            <a:custGeom>
              <a:avLst/>
              <a:gdLst>
                <a:gd name="T0" fmla="*/ 90 w 90"/>
                <a:gd name="T1" fmla="*/ 111 h 322"/>
                <a:gd name="T2" fmla="*/ 45 w 90"/>
                <a:gd name="T3" fmla="*/ 0 h 322"/>
                <a:gd name="T4" fmla="*/ 0 w 90"/>
                <a:gd name="T5" fmla="*/ 111 h 322"/>
                <a:gd name="T6" fmla="*/ 34 w 90"/>
                <a:gd name="T7" fmla="*/ 111 h 322"/>
                <a:gd name="T8" fmla="*/ 34 w 90"/>
                <a:gd name="T9" fmla="*/ 322 h 322"/>
                <a:gd name="T10" fmla="*/ 57 w 90"/>
                <a:gd name="T11" fmla="*/ 322 h 322"/>
                <a:gd name="T12" fmla="*/ 57 w 90"/>
                <a:gd name="T13" fmla="*/ 111 h 322"/>
                <a:gd name="T14" fmla="*/ 90 w 90"/>
                <a:gd name="T15" fmla="*/ 111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0" h="322">
                  <a:moveTo>
                    <a:pt x="90" y="111"/>
                  </a:moveTo>
                  <a:lnTo>
                    <a:pt x="45" y="0"/>
                  </a:lnTo>
                  <a:lnTo>
                    <a:pt x="0" y="111"/>
                  </a:lnTo>
                  <a:lnTo>
                    <a:pt x="34" y="111"/>
                  </a:lnTo>
                  <a:lnTo>
                    <a:pt x="34" y="322"/>
                  </a:lnTo>
                  <a:lnTo>
                    <a:pt x="57" y="322"/>
                  </a:lnTo>
                  <a:lnTo>
                    <a:pt x="57" y="111"/>
                  </a:lnTo>
                  <a:lnTo>
                    <a:pt x="90" y="111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4" name="Freeform 384">
              <a:extLst>
                <a:ext uri="{FF2B5EF4-FFF2-40B4-BE49-F238E27FC236}">
                  <a16:creationId xmlns:a16="http://schemas.microsoft.com/office/drawing/2014/main" xmlns="" id="{5E0BD42F-89C9-46EA-B84B-AA44D676D34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359775" y="4859338"/>
              <a:ext cx="144463" cy="508000"/>
            </a:xfrm>
            <a:custGeom>
              <a:avLst/>
              <a:gdLst>
                <a:gd name="T0" fmla="*/ 91 w 91"/>
                <a:gd name="T1" fmla="*/ 110 h 320"/>
                <a:gd name="T2" fmla="*/ 45 w 91"/>
                <a:gd name="T3" fmla="*/ 0 h 320"/>
                <a:gd name="T4" fmla="*/ 0 w 91"/>
                <a:gd name="T5" fmla="*/ 110 h 320"/>
                <a:gd name="T6" fmla="*/ 34 w 91"/>
                <a:gd name="T7" fmla="*/ 110 h 320"/>
                <a:gd name="T8" fmla="*/ 34 w 91"/>
                <a:gd name="T9" fmla="*/ 320 h 320"/>
                <a:gd name="T10" fmla="*/ 57 w 91"/>
                <a:gd name="T11" fmla="*/ 320 h 320"/>
                <a:gd name="T12" fmla="*/ 57 w 91"/>
                <a:gd name="T13" fmla="*/ 110 h 320"/>
                <a:gd name="T14" fmla="*/ 91 w 91"/>
                <a:gd name="T15" fmla="*/ 110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1" h="320">
                  <a:moveTo>
                    <a:pt x="91" y="110"/>
                  </a:moveTo>
                  <a:lnTo>
                    <a:pt x="45" y="0"/>
                  </a:lnTo>
                  <a:lnTo>
                    <a:pt x="0" y="110"/>
                  </a:lnTo>
                  <a:lnTo>
                    <a:pt x="34" y="110"/>
                  </a:lnTo>
                  <a:lnTo>
                    <a:pt x="34" y="320"/>
                  </a:lnTo>
                  <a:lnTo>
                    <a:pt x="57" y="320"/>
                  </a:lnTo>
                  <a:lnTo>
                    <a:pt x="57" y="110"/>
                  </a:lnTo>
                  <a:lnTo>
                    <a:pt x="91" y="110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5" name="Freeform 385">
              <a:extLst>
                <a:ext uri="{FF2B5EF4-FFF2-40B4-BE49-F238E27FC236}">
                  <a16:creationId xmlns:a16="http://schemas.microsoft.com/office/drawing/2014/main" xmlns="" id="{6B0C192F-BD68-4FF1-A087-BBF964A9154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300538" y="4602163"/>
              <a:ext cx="144463" cy="511175"/>
            </a:xfrm>
            <a:custGeom>
              <a:avLst/>
              <a:gdLst>
                <a:gd name="T0" fmla="*/ 91 w 91"/>
                <a:gd name="T1" fmla="*/ 110 h 322"/>
                <a:gd name="T2" fmla="*/ 46 w 91"/>
                <a:gd name="T3" fmla="*/ 0 h 322"/>
                <a:gd name="T4" fmla="*/ 0 w 91"/>
                <a:gd name="T5" fmla="*/ 110 h 322"/>
                <a:gd name="T6" fmla="*/ 34 w 91"/>
                <a:gd name="T7" fmla="*/ 110 h 322"/>
                <a:gd name="T8" fmla="*/ 34 w 91"/>
                <a:gd name="T9" fmla="*/ 322 h 322"/>
                <a:gd name="T10" fmla="*/ 57 w 91"/>
                <a:gd name="T11" fmla="*/ 322 h 322"/>
                <a:gd name="T12" fmla="*/ 57 w 91"/>
                <a:gd name="T13" fmla="*/ 110 h 322"/>
                <a:gd name="T14" fmla="*/ 91 w 91"/>
                <a:gd name="T15" fmla="*/ 110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1" h="322">
                  <a:moveTo>
                    <a:pt x="91" y="110"/>
                  </a:moveTo>
                  <a:lnTo>
                    <a:pt x="46" y="0"/>
                  </a:lnTo>
                  <a:lnTo>
                    <a:pt x="0" y="110"/>
                  </a:lnTo>
                  <a:lnTo>
                    <a:pt x="34" y="110"/>
                  </a:lnTo>
                  <a:lnTo>
                    <a:pt x="34" y="322"/>
                  </a:lnTo>
                  <a:lnTo>
                    <a:pt x="57" y="322"/>
                  </a:lnTo>
                  <a:lnTo>
                    <a:pt x="57" y="110"/>
                  </a:lnTo>
                  <a:lnTo>
                    <a:pt x="91" y="110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6" name="Freeform 386">
              <a:extLst>
                <a:ext uri="{FF2B5EF4-FFF2-40B4-BE49-F238E27FC236}">
                  <a16:creationId xmlns:a16="http://schemas.microsoft.com/office/drawing/2014/main" xmlns="" id="{A3D36175-BB59-4F12-8FF6-F30799DCBB6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03788" y="4316413"/>
              <a:ext cx="1911350" cy="712788"/>
            </a:xfrm>
            <a:custGeom>
              <a:avLst/>
              <a:gdLst>
                <a:gd name="T0" fmla="*/ 0 w 1204"/>
                <a:gd name="T1" fmla="*/ 426 h 449"/>
                <a:gd name="T2" fmla="*/ 13 w 1204"/>
                <a:gd name="T3" fmla="*/ 449 h 449"/>
                <a:gd name="T4" fmla="*/ 592 w 1204"/>
                <a:gd name="T5" fmla="*/ 190 h 449"/>
                <a:gd name="T6" fmla="*/ 638 w 1204"/>
                <a:gd name="T7" fmla="*/ 268 h 449"/>
                <a:gd name="T8" fmla="*/ 1142 w 1204"/>
                <a:gd name="T9" fmla="*/ 44 h 449"/>
                <a:gd name="T10" fmla="*/ 1154 w 1204"/>
                <a:gd name="T11" fmla="*/ 66 h 449"/>
                <a:gd name="T12" fmla="*/ 1204 w 1204"/>
                <a:gd name="T13" fmla="*/ 2 h 449"/>
                <a:gd name="T14" fmla="*/ 1119 w 1204"/>
                <a:gd name="T15" fmla="*/ 0 h 449"/>
                <a:gd name="T16" fmla="*/ 1130 w 1204"/>
                <a:gd name="T17" fmla="*/ 24 h 449"/>
                <a:gd name="T18" fmla="*/ 650 w 1204"/>
                <a:gd name="T19" fmla="*/ 238 h 449"/>
                <a:gd name="T20" fmla="*/ 602 w 1204"/>
                <a:gd name="T21" fmla="*/ 154 h 449"/>
                <a:gd name="T22" fmla="*/ 0 w 1204"/>
                <a:gd name="T23" fmla="*/ 426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04" h="449">
                  <a:moveTo>
                    <a:pt x="0" y="426"/>
                  </a:moveTo>
                  <a:lnTo>
                    <a:pt x="13" y="449"/>
                  </a:lnTo>
                  <a:lnTo>
                    <a:pt x="592" y="190"/>
                  </a:lnTo>
                  <a:lnTo>
                    <a:pt x="638" y="268"/>
                  </a:lnTo>
                  <a:lnTo>
                    <a:pt x="1142" y="44"/>
                  </a:lnTo>
                  <a:lnTo>
                    <a:pt x="1154" y="66"/>
                  </a:lnTo>
                  <a:lnTo>
                    <a:pt x="1204" y="2"/>
                  </a:lnTo>
                  <a:lnTo>
                    <a:pt x="1119" y="0"/>
                  </a:lnTo>
                  <a:lnTo>
                    <a:pt x="1130" y="24"/>
                  </a:lnTo>
                  <a:lnTo>
                    <a:pt x="650" y="238"/>
                  </a:lnTo>
                  <a:lnTo>
                    <a:pt x="602" y="154"/>
                  </a:lnTo>
                  <a:lnTo>
                    <a:pt x="0" y="426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7" name="Freeform 387">
              <a:extLst>
                <a:ext uri="{FF2B5EF4-FFF2-40B4-BE49-F238E27FC236}">
                  <a16:creationId xmlns:a16="http://schemas.microsoft.com/office/drawing/2014/main" xmlns="" id="{C81AEC3F-5E19-43FF-806E-906A4596D54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439275" y="4513263"/>
              <a:ext cx="477838" cy="134938"/>
            </a:xfrm>
            <a:custGeom>
              <a:avLst/>
              <a:gdLst>
                <a:gd name="T0" fmla="*/ 276 w 301"/>
                <a:gd name="T1" fmla="*/ 75 h 85"/>
                <a:gd name="T2" fmla="*/ 270 w 301"/>
                <a:gd name="T3" fmla="*/ 76 h 85"/>
                <a:gd name="T4" fmla="*/ 235 w 301"/>
                <a:gd name="T5" fmla="*/ 54 h 85"/>
                <a:gd name="T6" fmla="*/ 234 w 301"/>
                <a:gd name="T7" fmla="*/ 54 h 85"/>
                <a:gd name="T8" fmla="*/ 234 w 301"/>
                <a:gd name="T9" fmla="*/ 49 h 85"/>
                <a:gd name="T10" fmla="*/ 208 w 301"/>
                <a:gd name="T11" fmla="*/ 23 h 85"/>
                <a:gd name="T12" fmla="*/ 197 w 301"/>
                <a:gd name="T13" fmla="*/ 26 h 85"/>
                <a:gd name="T14" fmla="*/ 159 w 301"/>
                <a:gd name="T15" fmla="*/ 0 h 85"/>
                <a:gd name="T16" fmla="*/ 121 w 301"/>
                <a:gd name="T17" fmla="*/ 29 h 85"/>
                <a:gd name="T18" fmla="*/ 110 w 301"/>
                <a:gd name="T19" fmla="*/ 26 h 85"/>
                <a:gd name="T20" fmla="*/ 89 w 301"/>
                <a:gd name="T21" fmla="*/ 46 h 85"/>
                <a:gd name="T22" fmla="*/ 86 w 301"/>
                <a:gd name="T23" fmla="*/ 45 h 85"/>
                <a:gd name="T24" fmla="*/ 53 w 301"/>
                <a:gd name="T25" fmla="*/ 63 h 85"/>
                <a:gd name="T26" fmla="*/ 46 w 301"/>
                <a:gd name="T27" fmla="*/ 62 h 85"/>
                <a:gd name="T28" fmla="*/ 35 w 301"/>
                <a:gd name="T29" fmla="*/ 64 h 85"/>
                <a:gd name="T30" fmla="*/ 27 w 301"/>
                <a:gd name="T31" fmla="*/ 63 h 85"/>
                <a:gd name="T32" fmla="*/ 0 w 301"/>
                <a:gd name="T33" fmla="*/ 85 h 85"/>
                <a:gd name="T34" fmla="*/ 301 w 301"/>
                <a:gd name="T35" fmla="*/ 85 h 85"/>
                <a:gd name="T36" fmla="*/ 276 w 301"/>
                <a:gd name="T37" fmla="*/ 7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01" h="85">
                  <a:moveTo>
                    <a:pt x="276" y="75"/>
                  </a:moveTo>
                  <a:cubicBezTo>
                    <a:pt x="274" y="75"/>
                    <a:pt x="272" y="75"/>
                    <a:pt x="270" y="76"/>
                  </a:cubicBezTo>
                  <a:cubicBezTo>
                    <a:pt x="263" y="63"/>
                    <a:pt x="250" y="54"/>
                    <a:pt x="235" y="54"/>
                  </a:cubicBezTo>
                  <a:cubicBezTo>
                    <a:pt x="234" y="54"/>
                    <a:pt x="234" y="54"/>
                    <a:pt x="234" y="54"/>
                  </a:cubicBezTo>
                  <a:cubicBezTo>
                    <a:pt x="234" y="53"/>
                    <a:pt x="234" y="51"/>
                    <a:pt x="234" y="49"/>
                  </a:cubicBezTo>
                  <a:cubicBezTo>
                    <a:pt x="234" y="35"/>
                    <a:pt x="223" y="23"/>
                    <a:pt x="208" y="23"/>
                  </a:cubicBezTo>
                  <a:cubicBezTo>
                    <a:pt x="204" y="23"/>
                    <a:pt x="200" y="24"/>
                    <a:pt x="197" y="26"/>
                  </a:cubicBezTo>
                  <a:cubicBezTo>
                    <a:pt x="191" y="11"/>
                    <a:pt x="176" y="0"/>
                    <a:pt x="159" y="0"/>
                  </a:cubicBezTo>
                  <a:cubicBezTo>
                    <a:pt x="141" y="0"/>
                    <a:pt x="126" y="12"/>
                    <a:pt x="121" y="29"/>
                  </a:cubicBezTo>
                  <a:cubicBezTo>
                    <a:pt x="118" y="27"/>
                    <a:pt x="114" y="26"/>
                    <a:pt x="110" y="26"/>
                  </a:cubicBezTo>
                  <a:cubicBezTo>
                    <a:pt x="99" y="26"/>
                    <a:pt x="90" y="35"/>
                    <a:pt x="89" y="46"/>
                  </a:cubicBezTo>
                  <a:cubicBezTo>
                    <a:pt x="88" y="46"/>
                    <a:pt x="87" y="45"/>
                    <a:pt x="86" y="45"/>
                  </a:cubicBezTo>
                  <a:cubicBezTo>
                    <a:pt x="73" y="45"/>
                    <a:pt x="60" y="52"/>
                    <a:pt x="53" y="63"/>
                  </a:cubicBezTo>
                  <a:cubicBezTo>
                    <a:pt x="51" y="62"/>
                    <a:pt x="49" y="62"/>
                    <a:pt x="46" y="62"/>
                  </a:cubicBezTo>
                  <a:cubicBezTo>
                    <a:pt x="42" y="62"/>
                    <a:pt x="39" y="63"/>
                    <a:pt x="35" y="64"/>
                  </a:cubicBezTo>
                  <a:cubicBezTo>
                    <a:pt x="33" y="63"/>
                    <a:pt x="30" y="63"/>
                    <a:pt x="27" y="63"/>
                  </a:cubicBezTo>
                  <a:cubicBezTo>
                    <a:pt x="14" y="63"/>
                    <a:pt x="3" y="72"/>
                    <a:pt x="0" y="85"/>
                  </a:cubicBezTo>
                  <a:cubicBezTo>
                    <a:pt x="301" y="85"/>
                    <a:pt x="301" y="85"/>
                    <a:pt x="301" y="85"/>
                  </a:cubicBezTo>
                  <a:cubicBezTo>
                    <a:pt x="295" y="79"/>
                    <a:pt x="286" y="75"/>
                    <a:pt x="276" y="75"/>
                  </a:cubicBez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8" name="Freeform 388">
              <a:extLst>
                <a:ext uri="{FF2B5EF4-FFF2-40B4-BE49-F238E27FC236}">
                  <a16:creationId xmlns:a16="http://schemas.microsoft.com/office/drawing/2014/main" xmlns="" id="{2B2C9CB1-924F-4A47-A060-82084363453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41888" y="4019551"/>
              <a:ext cx="479425" cy="131763"/>
            </a:xfrm>
            <a:custGeom>
              <a:avLst/>
              <a:gdLst>
                <a:gd name="T0" fmla="*/ 276 w 302"/>
                <a:gd name="T1" fmla="*/ 75 h 84"/>
                <a:gd name="T2" fmla="*/ 270 w 302"/>
                <a:gd name="T3" fmla="*/ 76 h 84"/>
                <a:gd name="T4" fmla="*/ 235 w 302"/>
                <a:gd name="T5" fmla="*/ 54 h 84"/>
                <a:gd name="T6" fmla="*/ 234 w 302"/>
                <a:gd name="T7" fmla="*/ 54 h 84"/>
                <a:gd name="T8" fmla="*/ 234 w 302"/>
                <a:gd name="T9" fmla="*/ 49 h 84"/>
                <a:gd name="T10" fmla="*/ 208 w 302"/>
                <a:gd name="T11" fmla="*/ 23 h 84"/>
                <a:gd name="T12" fmla="*/ 197 w 302"/>
                <a:gd name="T13" fmla="*/ 26 h 84"/>
                <a:gd name="T14" fmla="*/ 160 w 302"/>
                <a:gd name="T15" fmla="*/ 0 h 84"/>
                <a:gd name="T16" fmla="*/ 121 w 302"/>
                <a:gd name="T17" fmla="*/ 29 h 84"/>
                <a:gd name="T18" fmla="*/ 110 w 302"/>
                <a:gd name="T19" fmla="*/ 26 h 84"/>
                <a:gd name="T20" fmla="*/ 89 w 302"/>
                <a:gd name="T21" fmla="*/ 45 h 84"/>
                <a:gd name="T22" fmla="*/ 87 w 302"/>
                <a:gd name="T23" fmla="*/ 45 h 84"/>
                <a:gd name="T24" fmla="*/ 53 w 302"/>
                <a:gd name="T25" fmla="*/ 63 h 84"/>
                <a:gd name="T26" fmla="*/ 46 w 302"/>
                <a:gd name="T27" fmla="*/ 62 h 84"/>
                <a:gd name="T28" fmla="*/ 36 w 302"/>
                <a:gd name="T29" fmla="*/ 64 h 84"/>
                <a:gd name="T30" fmla="*/ 27 w 302"/>
                <a:gd name="T31" fmla="*/ 63 h 84"/>
                <a:gd name="T32" fmla="*/ 0 w 302"/>
                <a:gd name="T33" fmla="*/ 84 h 84"/>
                <a:gd name="T34" fmla="*/ 302 w 302"/>
                <a:gd name="T35" fmla="*/ 84 h 84"/>
                <a:gd name="T36" fmla="*/ 276 w 302"/>
                <a:gd name="T37" fmla="*/ 75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02" h="84">
                  <a:moveTo>
                    <a:pt x="276" y="75"/>
                  </a:moveTo>
                  <a:cubicBezTo>
                    <a:pt x="274" y="75"/>
                    <a:pt x="272" y="75"/>
                    <a:pt x="270" y="76"/>
                  </a:cubicBezTo>
                  <a:cubicBezTo>
                    <a:pt x="264" y="63"/>
                    <a:pt x="250" y="54"/>
                    <a:pt x="235" y="54"/>
                  </a:cubicBezTo>
                  <a:cubicBezTo>
                    <a:pt x="234" y="54"/>
                    <a:pt x="234" y="54"/>
                    <a:pt x="234" y="54"/>
                  </a:cubicBezTo>
                  <a:cubicBezTo>
                    <a:pt x="234" y="53"/>
                    <a:pt x="234" y="51"/>
                    <a:pt x="234" y="49"/>
                  </a:cubicBezTo>
                  <a:cubicBezTo>
                    <a:pt x="234" y="35"/>
                    <a:pt x="223" y="23"/>
                    <a:pt x="208" y="23"/>
                  </a:cubicBezTo>
                  <a:cubicBezTo>
                    <a:pt x="204" y="23"/>
                    <a:pt x="200" y="24"/>
                    <a:pt x="197" y="26"/>
                  </a:cubicBezTo>
                  <a:cubicBezTo>
                    <a:pt x="191" y="11"/>
                    <a:pt x="177" y="0"/>
                    <a:pt x="160" y="0"/>
                  </a:cubicBezTo>
                  <a:cubicBezTo>
                    <a:pt x="141" y="0"/>
                    <a:pt x="126" y="12"/>
                    <a:pt x="121" y="29"/>
                  </a:cubicBezTo>
                  <a:cubicBezTo>
                    <a:pt x="118" y="27"/>
                    <a:pt x="114" y="26"/>
                    <a:pt x="110" y="26"/>
                  </a:cubicBezTo>
                  <a:cubicBezTo>
                    <a:pt x="99" y="26"/>
                    <a:pt x="90" y="34"/>
                    <a:pt x="89" y="45"/>
                  </a:cubicBezTo>
                  <a:cubicBezTo>
                    <a:pt x="88" y="45"/>
                    <a:pt x="87" y="45"/>
                    <a:pt x="87" y="45"/>
                  </a:cubicBezTo>
                  <a:cubicBezTo>
                    <a:pt x="73" y="45"/>
                    <a:pt x="61" y="52"/>
                    <a:pt x="53" y="63"/>
                  </a:cubicBezTo>
                  <a:cubicBezTo>
                    <a:pt x="51" y="62"/>
                    <a:pt x="49" y="62"/>
                    <a:pt x="46" y="62"/>
                  </a:cubicBezTo>
                  <a:cubicBezTo>
                    <a:pt x="43" y="62"/>
                    <a:pt x="39" y="63"/>
                    <a:pt x="36" y="64"/>
                  </a:cubicBezTo>
                  <a:cubicBezTo>
                    <a:pt x="33" y="63"/>
                    <a:pt x="30" y="63"/>
                    <a:pt x="27" y="63"/>
                  </a:cubicBezTo>
                  <a:cubicBezTo>
                    <a:pt x="14" y="63"/>
                    <a:pt x="3" y="72"/>
                    <a:pt x="0" y="84"/>
                  </a:cubicBezTo>
                  <a:cubicBezTo>
                    <a:pt x="302" y="84"/>
                    <a:pt x="302" y="84"/>
                    <a:pt x="302" y="84"/>
                  </a:cubicBezTo>
                  <a:cubicBezTo>
                    <a:pt x="295" y="79"/>
                    <a:pt x="286" y="75"/>
                    <a:pt x="276" y="75"/>
                  </a:cubicBez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9" name="Freeform 389">
              <a:extLst>
                <a:ext uri="{FF2B5EF4-FFF2-40B4-BE49-F238E27FC236}">
                  <a16:creationId xmlns:a16="http://schemas.microsoft.com/office/drawing/2014/main" xmlns="" id="{476FCF02-A5E7-4175-8EDB-13C9324A3FB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829925" y="3200401"/>
              <a:ext cx="795338" cy="222250"/>
            </a:xfrm>
            <a:custGeom>
              <a:avLst/>
              <a:gdLst>
                <a:gd name="T0" fmla="*/ 458 w 501"/>
                <a:gd name="T1" fmla="*/ 124 h 140"/>
                <a:gd name="T2" fmla="*/ 449 w 501"/>
                <a:gd name="T3" fmla="*/ 125 h 140"/>
                <a:gd name="T4" fmla="*/ 390 w 501"/>
                <a:gd name="T5" fmla="*/ 90 h 140"/>
                <a:gd name="T6" fmla="*/ 388 w 501"/>
                <a:gd name="T7" fmla="*/ 90 h 140"/>
                <a:gd name="T8" fmla="*/ 389 w 501"/>
                <a:gd name="T9" fmla="*/ 81 h 140"/>
                <a:gd name="T10" fmla="*/ 346 w 501"/>
                <a:gd name="T11" fmla="*/ 38 h 140"/>
                <a:gd name="T12" fmla="*/ 327 w 501"/>
                <a:gd name="T13" fmla="*/ 43 h 140"/>
                <a:gd name="T14" fmla="*/ 265 w 501"/>
                <a:gd name="T15" fmla="*/ 0 h 140"/>
                <a:gd name="T16" fmla="*/ 201 w 501"/>
                <a:gd name="T17" fmla="*/ 48 h 140"/>
                <a:gd name="T18" fmla="*/ 183 w 501"/>
                <a:gd name="T19" fmla="*/ 43 h 140"/>
                <a:gd name="T20" fmla="*/ 148 w 501"/>
                <a:gd name="T21" fmla="*/ 75 h 140"/>
                <a:gd name="T22" fmla="*/ 143 w 501"/>
                <a:gd name="T23" fmla="*/ 75 h 140"/>
                <a:gd name="T24" fmla="*/ 88 w 501"/>
                <a:gd name="T25" fmla="*/ 104 h 140"/>
                <a:gd name="T26" fmla="*/ 77 w 501"/>
                <a:gd name="T27" fmla="*/ 102 h 140"/>
                <a:gd name="T28" fmla="*/ 59 w 501"/>
                <a:gd name="T29" fmla="*/ 106 h 140"/>
                <a:gd name="T30" fmla="*/ 45 w 501"/>
                <a:gd name="T31" fmla="*/ 104 h 140"/>
                <a:gd name="T32" fmla="*/ 0 w 501"/>
                <a:gd name="T33" fmla="*/ 140 h 140"/>
                <a:gd name="T34" fmla="*/ 501 w 501"/>
                <a:gd name="T35" fmla="*/ 140 h 140"/>
                <a:gd name="T36" fmla="*/ 458 w 501"/>
                <a:gd name="T37" fmla="*/ 124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01" h="140">
                  <a:moveTo>
                    <a:pt x="458" y="124"/>
                  </a:moveTo>
                  <a:cubicBezTo>
                    <a:pt x="455" y="124"/>
                    <a:pt x="452" y="125"/>
                    <a:pt x="449" y="125"/>
                  </a:cubicBezTo>
                  <a:cubicBezTo>
                    <a:pt x="438" y="104"/>
                    <a:pt x="415" y="90"/>
                    <a:pt x="390" y="90"/>
                  </a:cubicBezTo>
                  <a:cubicBezTo>
                    <a:pt x="389" y="90"/>
                    <a:pt x="389" y="90"/>
                    <a:pt x="388" y="90"/>
                  </a:cubicBezTo>
                  <a:cubicBezTo>
                    <a:pt x="389" y="87"/>
                    <a:pt x="389" y="84"/>
                    <a:pt x="389" y="81"/>
                  </a:cubicBezTo>
                  <a:cubicBezTo>
                    <a:pt x="389" y="57"/>
                    <a:pt x="370" y="38"/>
                    <a:pt x="346" y="38"/>
                  </a:cubicBezTo>
                  <a:cubicBezTo>
                    <a:pt x="339" y="38"/>
                    <a:pt x="332" y="40"/>
                    <a:pt x="327" y="43"/>
                  </a:cubicBezTo>
                  <a:cubicBezTo>
                    <a:pt x="317" y="18"/>
                    <a:pt x="293" y="0"/>
                    <a:pt x="265" y="0"/>
                  </a:cubicBezTo>
                  <a:cubicBezTo>
                    <a:pt x="234" y="0"/>
                    <a:pt x="209" y="20"/>
                    <a:pt x="201" y="48"/>
                  </a:cubicBezTo>
                  <a:cubicBezTo>
                    <a:pt x="196" y="45"/>
                    <a:pt x="189" y="43"/>
                    <a:pt x="183" y="43"/>
                  </a:cubicBezTo>
                  <a:cubicBezTo>
                    <a:pt x="164" y="43"/>
                    <a:pt x="149" y="57"/>
                    <a:pt x="148" y="75"/>
                  </a:cubicBezTo>
                  <a:cubicBezTo>
                    <a:pt x="146" y="75"/>
                    <a:pt x="145" y="75"/>
                    <a:pt x="143" y="75"/>
                  </a:cubicBezTo>
                  <a:cubicBezTo>
                    <a:pt x="121" y="75"/>
                    <a:pt x="100" y="86"/>
                    <a:pt x="88" y="104"/>
                  </a:cubicBezTo>
                  <a:cubicBezTo>
                    <a:pt x="85" y="103"/>
                    <a:pt x="81" y="102"/>
                    <a:pt x="77" y="102"/>
                  </a:cubicBezTo>
                  <a:cubicBezTo>
                    <a:pt x="71" y="102"/>
                    <a:pt x="65" y="104"/>
                    <a:pt x="59" y="106"/>
                  </a:cubicBezTo>
                  <a:cubicBezTo>
                    <a:pt x="55" y="104"/>
                    <a:pt x="50" y="104"/>
                    <a:pt x="45" y="104"/>
                  </a:cubicBezTo>
                  <a:cubicBezTo>
                    <a:pt x="23" y="104"/>
                    <a:pt x="5" y="119"/>
                    <a:pt x="0" y="140"/>
                  </a:cubicBezTo>
                  <a:cubicBezTo>
                    <a:pt x="501" y="140"/>
                    <a:pt x="501" y="140"/>
                    <a:pt x="501" y="140"/>
                  </a:cubicBezTo>
                  <a:cubicBezTo>
                    <a:pt x="489" y="130"/>
                    <a:pt x="474" y="124"/>
                    <a:pt x="458" y="124"/>
                  </a:cubicBez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0" name="Freeform 390">
              <a:extLst>
                <a:ext uri="{FF2B5EF4-FFF2-40B4-BE49-F238E27FC236}">
                  <a16:creationId xmlns:a16="http://schemas.microsoft.com/office/drawing/2014/main" xmlns="" id="{89239DE1-8BB6-44AE-98F0-69BCE3AE5FB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35200" y="4083051"/>
              <a:ext cx="898525" cy="250825"/>
            </a:xfrm>
            <a:custGeom>
              <a:avLst/>
              <a:gdLst>
                <a:gd name="T0" fmla="*/ 518 w 566"/>
                <a:gd name="T1" fmla="*/ 140 h 158"/>
                <a:gd name="T2" fmla="*/ 507 w 566"/>
                <a:gd name="T3" fmla="*/ 141 h 158"/>
                <a:gd name="T4" fmla="*/ 440 w 566"/>
                <a:gd name="T5" fmla="*/ 101 h 158"/>
                <a:gd name="T6" fmla="*/ 439 w 566"/>
                <a:gd name="T7" fmla="*/ 101 h 158"/>
                <a:gd name="T8" fmla="*/ 439 w 566"/>
                <a:gd name="T9" fmla="*/ 92 h 158"/>
                <a:gd name="T10" fmla="*/ 391 w 566"/>
                <a:gd name="T11" fmla="*/ 43 h 158"/>
                <a:gd name="T12" fmla="*/ 369 w 566"/>
                <a:gd name="T13" fmla="*/ 48 h 158"/>
                <a:gd name="T14" fmla="*/ 299 w 566"/>
                <a:gd name="T15" fmla="*/ 0 h 158"/>
                <a:gd name="T16" fmla="*/ 227 w 566"/>
                <a:gd name="T17" fmla="*/ 54 h 158"/>
                <a:gd name="T18" fmla="*/ 206 w 566"/>
                <a:gd name="T19" fmla="*/ 48 h 158"/>
                <a:gd name="T20" fmla="*/ 166 w 566"/>
                <a:gd name="T21" fmla="*/ 85 h 158"/>
                <a:gd name="T22" fmla="*/ 162 w 566"/>
                <a:gd name="T23" fmla="*/ 84 h 158"/>
                <a:gd name="T24" fmla="*/ 99 w 566"/>
                <a:gd name="T25" fmla="*/ 117 h 158"/>
                <a:gd name="T26" fmla="*/ 86 w 566"/>
                <a:gd name="T27" fmla="*/ 115 h 158"/>
                <a:gd name="T28" fmla="*/ 66 w 566"/>
                <a:gd name="T29" fmla="*/ 120 h 158"/>
                <a:gd name="T30" fmla="*/ 50 w 566"/>
                <a:gd name="T31" fmla="*/ 117 h 158"/>
                <a:gd name="T32" fmla="*/ 0 w 566"/>
                <a:gd name="T33" fmla="*/ 158 h 158"/>
                <a:gd name="T34" fmla="*/ 566 w 566"/>
                <a:gd name="T35" fmla="*/ 158 h 158"/>
                <a:gd name="T36" fmla="*/ 518 w 566"/>
                <a:gd name="T37" fmla="*/ 14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66" h="158">
                  <a:moveTo>
                    <a:pt x="518" y="140"/>
                  </a:moveTo>
                  <a:cubicBezTo>
                    <a:pt x="514" y="140"/>
                    <a:pt x="511" y="141"/>
                    <a:pt x="507" y="141"/>
                  </a:cubicBezTo>
                  <a:cubicBezTo>
                    <a:pt x="494" y="117"/>
                    <a:pt x="469" y="101"/>
                    <a:pt x="440" y="101"/>
                  </a:cubicBezTo>
                  <a:cubicBezTo>
                    <a:pt x="440" y="101"/>
                    <a:pt x="439" y="101"/>
                    <a:pt x="439" y="101"/>
                  </a:cubicBezTo>
                  <a:cubicBezTo>
                    <a:pt x="439" y="98"/>
                    <a:pt x="439" y="95"/>
                    <a:pt x="439" y="92"/>
                  </a:cubicBezTo>
                  <a:cubicBezTo>
                    <a:pt x="439" y="65"/>
                    <a:pt x="418" y="43"/>
                    <a:pt x="391" y="43"/>
                  </a:cubicBezTo>
                  <a:cubicBezTo>
                    <a:pt x="383" y="43"/>
                    <a:pt x="375" y="44"/>
                    <a:pt x="369" y="48"/>
                  </a:cubicBezTo>
                  <a:cubicBezTo>
                    <a:pt x="358" y="20"/>
                    <a:pt x="331" y="0"/>
                    <a:pt x="299" y="0"/>
                  </a:cubicBezTo>
                  <a:cubicBezTo>
                    <a:pt x="265" y="0"/>
                    <a:pt x="236" y="22"/>
                    <a:pt x="227" y="54"/>
                  </a:cubicBezTo>
                  <a:cubicBezTo>
                    <a:pt x="221" y="50"/>
                    <a:pt x="214" y="48"/>
                    <a:pt x="206" y="48"/>
                  </a:cubicBezTo>
                  <a:cubicBezTo>
                    <a:pt x="185" y="48"/>
                    <a:pt x="168" y="64"/>
                    <a:pt x="166" y="85"/>
                  </a:cubicBezTo>
                  <a:cubicBezTo>
                    <a:pt x="165" y="84"/>
                    <a:pt x="163" y="84"/>
                    <a:pt x="162" y="84"/>
                  </a:cubicBezTo>
                  <a:cubicBezTo>
                    <a:pt x="136" y="84"/>
                    <a:pt x="113" y="97"/>
                    <a:pt x="99" y="117"/>
                  </a:cubicBezTo>
                  <a:cubicBezTo>
                    <a:pt x="95" y="116"/>
                    <a:pt x="91" y="115"/>
                    <a:pt x="86" y="115"/>
                  </a:cubicBezTo>
                  <a:cubicBezTo>
                    <a:pt x="79" y="115"/>
                    <a:pt x="72" y="117"/>
                    <a:pt x="66" y="120"/>
                  </a:cubicBezTo>
                  <a:cubicBezTo>
                    <a:pt x="61" y="118"/>
                    <a:pt x="55" y="117"/>
                    <a:pt x="50" y="117"/>
                  </a:cubicBezTo>
                  <a:cubicBezTo>
                    <a:pt x="25" y="117"/>
                    <a:pt x="4" y="134"/>
                    <a:pt x="0" y="158"/>
                  </a:cubicBezTo>
                  <a:cubicBezTo>
                    <a:pt x="566" y="158"/>
                    <a:pt x="566" y="158"/>
                    <a:pt x="566" y="158"/>
                  </a:cubicBezTo>
                  <a:cubicBezTo>
                    <a:pt x="553" y="147"/>
                    <a:pt x="536" y="140"/>
                    <a:pt x="518" y="140"/>
                  </a:cubicBez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1" name="Freeform 391">
              <a:extLst>
                <a:ext uri="{FF2B5EF4-FFF2-40B4-BE49-F238E27FC236}">
                  <a16:creationId xmlns:a16="http://schemas.microsoft.com/office/drawing/2014/main" xmlns="" id="{85EB4D32-20DC-449A-8909-29578ED3821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54050" y="3124201"/>
              <a:ext cx="749300" cy="209550"/>
            </a:xfrm>
            <a:custGeom>
              <a:avLst/>
              <a:gdLst>
                <a:gd name="T0" fmla="*/ 432 w 472"/>
                <a:gd name="T1" fmla="*/ 117 h 132"/>
                <a:gd name="T2" fmla="*/ 423 w 472"/>
                <a:gd name="T3" fmla="*/ 118 h 132"/>
                <a:gd name="T4" fmla="*/ 367 w 472"/>
                <a:gd name="T5" fmla="*/ 84 h 132"/>
                <a:gd name="T6" fmla="*/ 366 w 472"/>
                <a:gd name="T7" fmla="*/ 85 h 132"/>
                <a:gd name="T8" fmla="*/ 366 w 472"/>
                <a:gd name="T9" fmla="*/ 77 h 132"/>
                <a:gd name="T10" fmla="*/ 326 w 472"/>
                <a:gd name="T11" fmla="*/ 36 h 132"/>
                <a:gd name="T12" fmla="*/ 308 w 472"/>
                <a:gd name="T13" fmla="*/ 40 h 132"/>
                <a:gd name="T14" fmla="*/ 249 w 472"/>
                <a:gd name="T15" fmla="*/ 0 h 132"/>
                <a:gd name="T16" fmla="*/ 189 w 472"/>
                <a:gd name="T17" fmla="*/ 45 h 132"/>
                <a:gd name="T18" fmla="*/ 172 w 472"/>
                <a:gd name="T19" fmla="*/ 40 h 132"/>
                <a:gd name="T20" fmla="*/ 139 w 472"/>
                <a:gd name="T21" fmla="*/ 71 h 132"/>
                <a:gd name="T22" fmla="*/ 135 w 472"/>
                <a:gd name="T23" fmla="*/ 70 h 132"/>
                <a:gd name="T24" fmla="*/ 83 w 472"/>
                <a:gd name="T25" fmla="*/ 98 h 132"/>
                <a:gd name="T26" fmla="*/ 72 w 472"/>
                <a:gd name="T27" fmla="*/ 96 h 132"/>
                <a:gd name="T28" fmla="*/ 56 w 472"/>
                <a:gd name="T29" fmla="*/ 100 h 132"/>
                <a:gd name="T30" fmla="*/ 42 w 472"/>
                <a:gd name="T31" fmla="*/ 98 h 132"/>
                <a:gd name="T32" fmla="*/ 0 w 472"/>
                <a:gd name="T33" fmla="*/ 132 h 132"/>
                <a:gd name="T34" fmla="*/ 472 w 472"/>
                <a:gd name="T35" fmla="*/ 132 h 132"/>
                <a:gd name="T36" fmla="*/ 432 w 472"/>
                <a:gd name="T37" fmla="*/ 117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72" h="132">
                  <a:moveTo>
                    <a:pt x="432" y="117"/>
                  </a:moveTo>
                  <a:cubicBezTo>
                    <a:pt x="429" y="117"/>
                    <a:pt x="426" y="118"/>
                    <a:pt x="423" y="118"/>
                  </a:cubicBezTo>
                  <a:cubicBezTo>
                    <a:pt x="412" y="98"/>
                    <a:pt x="391" y="84"/>
                    <a:pt x="367" y="84"/>
                  </a:cubicBezTo>
                  <a:cubicBezTo>
                    <a:pt x="367" y="84"/>
                    <a:pt x="366" y="85"/>
                    <a:pt x="366" y="85"/>
                  </a:cubicBezTo>
                  <a:cubicBezTo>
                    <a:pt x="366" y="82"/>
                    <a:pt x="366" y="79"/>
                    <a:pt x="366" y="77"/>
                  </a:cubicBezTo>
                  <a:cubicBezTo>
                    <a:pt x="366" y="54"/>
                    <a:pt x="348" y="36"/>
                    <a:pt x="326" y="36"/>
                  </a:cubicBezTo>
                  <a:cubicBezTo>
                    <a:pt x="319" y="36"/>
                    <a:pt x="313" y="37"/>
                    <a:pt x="308" y="40"/>
                  </a:cubicBezTo>
                  <a:cubicBezTo>
                    <a:pt x="299" y="17"/>
                    <a:pt x="276" y="0"/>
                    <a:pt x="249" y="0"/>
                  </a:cubicBezTo>
                  <a:cubicBezTo>
                    <a:pt x="221" y="0"/>
                    <a:pt x="197" y="19"/>
                    <a:pt x="189" y="45"/>
                  </a:cubicBezTo>
                  <a:cubicBezTo>
                    <a:pt x="184" y="42"/>
                    <a:pt x="178" y="40"/>
                    <a:pt x="172" y="40"/>
                  </a:cubicBezTo>
                  <a:cubicBezTo>
                    <a:pt x="155" y="40"/>
                    <a:pt x="140" y="54"/>
                    <a:pt x="139" y="71"/>
                  </a:cubicBezTo>
                  <a:cubicBezTo>
                    <a:pt x="138" y="71"/>
                    <a:pt x="136" y="70"/>
                    <a:pt x="135" y="70"/>
                  </a:cubicBezTo>
                  <a:cubicBezTo>
                    <a:pt x="114" y="70"/>
                    <a:pt x="95" y="81"/>
                    <a:pt x="83" y="98"/>
                  </a:cubicBezTo>
                  <a:cubicBezTo>
                    <a:pt x="80" y="97"/>
                    <a:pt x="76" y="96"/>
                    <a:pt x="72" y="96"/>
                  </a:cubicBezTo>
                  <a:cubicBezTo>
                    <a:pt x="66" y="96"/>
                    <a:pt x="61" y="98"/>
                    <a:pt x="56" y="100"/>
                  </a:cubicBezTo>
                  <a:cubicBezTo>
                    <a:pt x="51" y="98"/>
                    <a:pt x="47" y="98"/>
                    <a:pt x="42" y="98"/>
                  </a:cubicBezTo>
                  <a:cubicBezTo>
                    <a:pt x="21" y="98"/>
                    <a:pt x="4" y="112"/>
                    <a:pt x="0" y="132"/>
                  </a:cubicBezTo>
                  <a:cubicBezTo>
                    <a:pt x="472" y="132"/>
                    <a:pt x="472" y="132"/>
                    <a:pt x="472" y="132"/>
                  </a:cubicBezTo>
                  <a:cubicBezTo>
                    <a:pt x="461" y="123"/>
                    <a:pt x="447" y="117"/>
                    <a:pt x="432" y="117"/>
                  </a:cubicBez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2" name="Oval 393">
              <a:extLst>
                <a:ext uri="{FF2B5EF4-FFF2-40B4-BE49-F238E27FC236}">
                  <a16:creationId xmlns:a16="http://schemas.microsoft.com/office/drawing/2014/main" xmlns="" id="{DA3B5953-8D36-4A21-ACA5-10A49B8A6EC7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7696200" y="3886201"/>
              <a:ext cx="454025" cy="450850"/>
            </a:xfrm>
            <a:prstGeom prst="ellipse">
              <a:avLst/>
            </a:prstGeom>
            <a:solidFill>
              <a:srgbClr val="3491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3" name="Freeform 394">
              <a:extLst>
                <a:ext uri="{FF2B5EF4-FFF2-40B4-BE49-F238E27FC236}">
                  <a16:creationId xmlns:a16="http://schemas.microsoft.com/office/drawing/2014/main" xmlns="" id="{1CEF7794-57E5-4E23-8F95-44D38DE3E9D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762875" y="3951288"/>
              <a:ext cx="409575" cy="407988"/>
            </a:xfrm>
            <a:custGeom>
              <a:avLst/>
              <a:gdLst>
                <a:gd name="T0" fmla="*/ 202 w 258"/>
                <a:gd name="T1" fmla="*/ 0 h 258"/>
                <a:gd name="T2" fmla="*/ 0 w 258"/>
                <a:gd name="T3" fmla="*/ 202 h 258"/>
                <a:gd name="T4" fmla="*/ 202 w 258"/>
                <a:gd name="T5" fmla="*/ 202 h 258"/>
                <a:gd name="T6" fmla="*/ 202 w 258"/>
                <a:gd name="T7" fmla="*/ 0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8" h="258">
                  <a:moveTo>
                    <a:pt x="202" y="0"/>
                  </a:moveTo>
                  <a:cubicBezTo>
                    <a:pt x="0" y="202"/>
                    <a:pt x="0" y="202"/>
                    <a:pt x="0" y="202"/>
                  </a:cubicBezTo>
                  <a:cubicBezTo>
                    <a:pt x="56" y="258"/>
                    <a:pt x="146" y="258"/>
                    <a:pt x="202" y="202"/>
                  </a:cubicBezTo>
                  <a:cubicBezTo>
                    <a:pt x="258" y="146"/>
                    <a:pt x="258" y="56"/>
                    <a:pt x="202" y="0"/>
                  </a:cubicBezTo>
                  <a:close/>
                </a:path>
              </a:pathLst>
            </a:custGeom>
            <a:solidFill>
              <a:srgbClr val="479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4" name="Oval 395">
              <a:extLst>
                <a:ext uri="{FF2B5EF4-FFF2-40B4-BE49-F238E27FC236}">
                  <a16:creationId xmlns:a16="http://schemas.microsoft.com/office/drawing/2014/main" xmlns="" id="{62BE5099-5598-4F17-8AF1-99AB0BD365B4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7758113" y="3946526"/>
              <a:ext cx="330200" cy="328613"/>
            </a:xfrm>
            <a:prstGeom prst="ellipse">
              <a:avLst/>
            </a:prstGeom>
            <a:solidFill>
              <a:srgbClr val="227D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5" name="Freeform 396">
              <a:extLst>
                <a:ext uri="{FF2B5EF4-FFF2-40B4-BE49-F238E27FC236}">
                  <a16:creationId xmlns:a16="http://schemas.microsoft.com/office/drawing/2014/main" xmlns="" id="{7C0EB129-AB23-4DD6-A51F-54D177FDB3C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742238" y="3930651"/>
              <a:ext cx="293688" cy="292100"/>
            </a:xfrm>
            <a:custGeom>
              <a:avLst/>
              <a:gdLst>
                <a:gd name="T0" fmla="*/ 185 w 185"/>
                <a:gd name="T1" fmla="*/ 39 h 185"/>
                <a:gd name="T2" fmla="*/ 41 w 185"/>
                <a:gd name="T3" fmla="*/ 41 h 185"/>
                <a:gd name="T4" fmla="*/ 39 w 185"/>
                <a:gd name="T5" fmla="*/ 185 h 185"/>
                <a:gd name="T6" fmla="*/ 185 w 185"/>
                <a:gd name="T7" fmla="*/ 39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5" h="185">
                  <a:moveTo>
                    <a:pt x="185" y="39"/>
                  </a:moveTo>
                  <a:cubicBezTo>
                    <a:pt x="144" y="0"/>
                    <a:pt x="80" y="1"/>
                    <a:pt x="41" y="41"/>
                  </a:cubicBezTo>
                  <a:cubicBezTo>
                    <a:pt x="1" y="81"/>
                    <a:pt x="0" y="145"/>
                    <a:pt x="39" y="185"/>
                  </a:cubicBezTo>
                  <a:lnTo>
                    <a:pt x="185" y="39"/>
                  </a:lnTo>
                  <a:close/>
                </a:path>
              </a:pathLst>
            </a:custGeom>
            <a:solidFill>
              <a:srgbClr val="14836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6" name="Freeform 397">
              <a:extLst>
                <a:ext uri="{FF2B5EF4-FFF2-40B4-BE49-F238E27FC236}">
                  <a16:creationId xmlns:a16="http://schemas.microsoft.com/office/drawing/2014/main" xmlns="" id="{D8A25E06-F5E9-4537-A742-A0FB402BFC2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862888" y="4027488"/>
              <a:ext cx="123825" cy="180975"/>
            </a:xfrm>
            <a:custGeom>
              <a:avLst/>
              <a:gdLst>
                <a:gd name="T0" fmla="*/ 29 w 78"/>
                <a:gd name="T1" fmla="*/ 83 h 115"/>
                <a:gd name="T2" fmla="*/ 3 w 78"/>
                <a:gd name="T3" fmla="*/ 83 h 115"/>
                <a:gd name="T4" fmla="*/ 3 w 78"/>
                <a:gd name="T5" fmla="*/ 67 h 115"/>
                <a:gd name="T6" fmla="*/ 29 w 78"/>
                <a:gd name="T7" fmla="*/ 67 h 115"/>
                <a:gd name="T8" fmla="*/ 29 w 78"/>
                <a:gd name="T9" fmla="*/ 59 h 115"/>
                <a:gd name="T10" fmla="*/ 3 w 78"/>
                <a:gd name="T11" fmla="*/ 59 h 115"/>
                <a:gd name="T12" fmla="*/ 3 w 78"/>
                <a:gd name="T13" fmla="*/ 44 h 115"/>
                <a:gd name="T14" fmla="*/ 21 w 78"/>
                <a:gd name="T15" fmla="*/ 44 h 115"/>
                <a:gd name="T16" fmla="*/ 0 w 78"/>
                <a:gd name="T17" fmla="*/ 0 h 115"/>
                <a:gd name="T18" fmla="*/ 21 w 78"/>
                <a:gd name="T19" fmla="*/ 0 h 115"/>
                <a:gd name="T20" fmla="*/ 35 w 78"/>
                <a:gd name="T21" fmla="*/ 30 h 115"/>
                <a:gd name="T22" fmla="*/ 39 w 78"/>
                <a:gd name="T23" fmla="*/ 39 h 115"/>
                <a:gd name="T24" fmla="*/ 42 w 78"/>
                <a:gd name="T25" fmla="*/ 30 h 115"/>
                <a:gd name="T26" fmla="*/ 56 w 78"/>
                <a:gd name="T27" fmla="*/ 0 h 115"/>
                <a:gd name="T28" fmla="*/ 78 w 78"/>
                <a:gd name="T29" fmla="*/ 0 h 115"/>
                <a:gd name="T30" fmla="*/ 56 w 78"/>
                <a:gd name="T31" fmla="*/ 44 h 115"/>
                <a:gd name="T32" fmla="*/ 74 w 78"/>
                <a:gd name="T33" fmla="*/ 44 h 115"/>
                <a:gd name="T34" fmla="*/ 74 w 78"/>
                <a:gd name="T35" fmla="*/ 59 h 115"/>
                <a:gd name="T36" fmla="*/ 48 w 78"/>
                <a:gd name="T37" fmla="*/ 59 h 115"/>
                <a:gd name="T38" fmla="*/ 48 w 78"/>
                <a:gd name="T39" fmla="*/ 67 h 115"/>
                <a:gd name="T40" fmla="*/ 74 w 78"/>
                <a:gd name="T41" fmla="*/ 67 h 115"/>
                <a:gd name="T42" fmla="*/ 74 w 78"/>
                <a:gd name="T43" fmla="*/ 83 h 115"/>
                <a:gd name="T44" fmla="*/ 48 w 78"/>
                <a:gd name="T45" fmla="*/ 83 h 115"/>
                <a:gd name="T46" fmla="*/ 48 w 78"/>
                <a:gd name="T47" fmla="*/ 115 h 115"/>
                <a:gd name="T48" fmla="*/ 29 w 78"/>
                <a:gd name="T49" fmla="*/ 115 h 115"/>
                <a:gd name="T50" fmla="*/ 29 w 78"/>
                <a:gd name="T51" fmla="*/ 83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8" h="115">
                  <a:moveTo>
                    <a:pt x="29" y="83"/>
                  </a:moveTo>
                  <a:cubicBezTo>
                    <a:pt x="3" y="83"/>
                    <a:pt x="3" y="83"/>
                    <a:pt x="3" y="83"/>
                  </a:cubicBezTo>
                  <a:cubicBezTo>
                    <a:pt x="3" y="67"/>
                    <a:pt x="3" y="67"/>
                    <a:pt x="3" y="67"/>
                  </a:cubicBezTo>
                  <a:cubicBezTo>
                    <a:pt x="29" y="67"/>
                    <a:pt x="29" y="67"/>
                    <a:pt x="29" y="67"/>
                  </a:cubicBezTo>
                  <a:cubicBezTo>
                    <a:pt x="29" y="59"/>
                    <a:pt x="29" y="59"/>
                    <a:pt x="29" y="59"/>
                  </a:cubicBezTo>
                  <a:cubicBezTo>
                    <a:pt x="3" y="59"/>
                    <a:pt x="3" y="59"/>
                    <a:pt x="3" y="59"/>
                  </a:cubicBezTo>
                  <a:cubicBezTo>
                    <a:pt x="3" y="44"/>
                    <a:pt x="3" y="44"/>
                    <a:pt x="3" y="44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35" y="30"/>
                    <a:pt x="35" y="30"/>
                    <a:pt x="35" y="30"/>
                  </a:cubicBezTo>
                  <a:cubicBezTo>
                    <a:pt x="37" y="33"/>
                    <a:pt x="38" y="37"/>
                    <a:pt x="39" y="39"/>
                  </a:cubicBezTo>
                  <a:cubicBezTo>
                    <a:pt x="40" y="36"/>
                    <a:pt x="41" y="33"/>
                    <a:pt x="42" y="3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74" y="44"/>
                    <a:pt x="74" y="44"/>
                    <a:pt x="74" y="44"/>
                  </a:cubicBezTo>
                  <a:cubicBezTo>
                    <a:pt x="74" y="59"/>
                    <a:pt x="74" y="59"/>
                    <a:pt x="74" y="59"/>
                  </a:cubicBezTo>
                  <a:cubicBezTo>
                    <a:pt x="48" y="59"/>
                    <a:pt x="48" y="59"/>
                    <a:pt x="48" y="59"/>
                  </a:cubicBezTo>
                  <a:cubicBezTo>
                    <a:pt x="48" y="67"/>
                    <a:pt x="48" y="67"/>
                    <a:pt x="48" y="67"/>
                  </a:cubicBezTo>
                  <a:cubicBezTo>
                    <a:pt x="74" y="67"/>
                    <a:pt x="74" y="67"/>
                    <a:pt x="74" y="67"/>
                  </a:cubicBezTo>
                  <a:cubicBezTo>
                    <a:pt x="74" y="83"/>
                    <a:pt x="74" y="83"/>
                    <a:pt x="74" y="83"/>
                  </a:cubicBezTo>
                  <a:cubicBezTo>
                    <a:pt x="48" y="83"/>
                    <a:pt x="48" y="83"/>
                    <a:pt x="48" y="83"/>
                  </a:cubicBezTo>
                  <a:cubicBezTo>
                    <a:pt x="48" y="115"/>
                    <a:pt x="48" y="115"/>
                    <a:pt x="48" y="115"/>
                  </a:cubicBezTo>
                  <a:cubicBezTo>
                    <a:pt x="29" y="115"/>
                    <a:pt x="29" y="115"/>
                    <a:pt x="29" y="115"/>
                  </a:cubicBezTo>
                  <a:cubicBezTo>
                    <a:pt x="29" y="83"/>
                    <a:pt x="29" y="83"/>
                    <a:pt x="29" y="83"/>
                  </a:cubicBezTo>
                  <a:close/>
                </a:path>
              </a:pathLst>
            </a:custGeom>
            <a:solidFill>
              <a:srgbClr val="62B2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7" name="Freeform 398">
              <a:extLst>
                <a:ext uri="{FF2B5EF4-FFF2-40B4-BE49-F238E27FC236}">
                  <a16:creationId xmlns:a16="http://schemas.microsoft.com/office/drawing/2014/main" xmlns="" id="{F8D9FD78-6F8F-46A8-A29D-26DA3C04CF9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888288" y="4090988"/>
              <a:ext cx="92075" cy="117475"/>
            </a:xfrm>
            <a:custGeom>
              <a:avLst/>
              <a:gdLst>
                <a:gd name="T0" fmla="*/ 41 w 58"/>
                <a:gd name="T1" fmla="*/ 0 h 74"/>
                <a:gd name="T2" fmla="*/ 0 w 58"/>
                <a:gd name="T3" fmla="*/ 42 h 74"/>
                <a:gd name="T4" fmla="*/ 13 w 58"/>
                <a:gd name="T5" fmla="*/ 42 h 74"/>
                <a:gd name="T6" fmla="*/ 13 w 58"/>
                <a:gd name="T7" fmla="*/ 74 h 74"/>
                <a:gd name="T8" fmla="*/ 32 w 58"/>
                <a:gd name="T9" fmla="*/ 74 h 74"/>
                <a:gd name="T10" fmla="*/ 32 w 58"/>
                <a:gd name="T11" fmla="*/ 42 h 74"/>
                <a:gd name="T12" fmla="*/ 58 w 58"/>
                <a:gd name="T13" fmla="*/ 42 h 74"/>
                <a:gd name="T14" fmla="*/ 58 w 58"/>
                <a:gd name="T15" fmla="*/ 26 h 74"/>
                <a:gd name="T16" fmla="*/ 32 w 58"/>
                <a:gd name="T17" fmla="*/ 26 h 74"/>
                <a:gd name="T18" fmla="*/ 32 w 58"/>
                <a:gd name="T19" fmla="*/ 18 h 74"/>
                <a:gd name="T20" fmla="*/ 58 w 58"/>
                <a:gd name="T21" fmla="*/ 18 h 74"/>
                <a:gd name="T22" fmla="*/ 58 w 58"/>
                <a:gd name="T23" fmla="*/ 3 h 74"/>
                <a:gd name="T24" fmla="*/ 40 w 58"/>
                <a:gd name="T25" fmla="*/ 3 h 74"/>
                <a:gd name="T26" fmla="*/ 41 w 58"/>
                <a:gd name="T27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8" h="74">
                  <a:moveTo>
                    <a:pt x="41" y="0"/>
                  </a:moveTo>
                  <a:lnTo>
                    <a:pt x="0" y="42"/>
                  </a:lnTo>
                  <a:lnTo>
                    <a:pt x="13" y="42"/>
                  </a:lnTo>
                  <a:lnTo>
                    <a:pt x="13" y="74"/>
                  </a:lnTo>
                  <a:lnTo>
                    <a:pt x="32" y="74"/>
                  </a:lnTo>
                  <a:lnTo>
                    <a:pt x="32" y="42"/>
                  </a:lnTo>
                  <a:lnTo>
                    <a:pt x="58" y="42"/>
                  </a:lnTo>
                  <a:lnTo>
                    <a:pt x="58" y="26"/>
                  </a:lnTo>
                  <a:lnTo>
                    <a:pt x="32" y="26"/>
                  </a:lnTo>
                  <a:lnTo>
                    <a:pt x="32" y="18"/>
                  </a:lnTo>
                  <a:lnTo>
                    <a:pt x="58" y="18"/>
                  </a:lnTo>
                  <a:lnTo>
                    <a:pt x="58" y="3"/>
                  </a:lnTo>
                  <a:lnTo>
                    <a:pt x="40" y="3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5FB0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8" name="Oval 405">
              <a:extLst>
                <a:ext uri="{FF2B5EF4-FFF2-40B4-BE49-F238E27FC236}">
                  <a16:creationId xmlns:a16="http://schemas.microsoft.com/office/drawing/2014/main" xmlns="" id="{CAB7F6B4-0FF9-41C1-96FF-9F6293A7AD41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4689475" y="5229226"/>
              <a:ext cx="282575" cy="282575"/>
            </a:xfrm>
            <a:prstGeom prst="ellipse">
              <a:avLst/>
            </a:prstGeom>
            <a:solidFill>
              <a:srgbClr val="3491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9" name="Freeform 406">
              <a:extLst>
                <a:ext uri="{FF2B5EF4-FFF2-40B4-BE49-F238E27FC236}">
                  <a16:creationId xmlns:a16="http://schemas.microsoft.com/office/drawing/2014/main" xmlns="" id="{5695AD75-F180-4547-BAE1-9815464E556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730750" y="5270501"/>
              <a:ext cx="255588" cy="255588"/>
            </a:xfrm>
            <a:custGeom>
              <a:avLst/>
              <a:gdLst>
                <a:gd name="T0" fmla="*/ 126 w 161"/>
                <a:gd name="T1" fmla="*/ 0 h 161"/>
                <a:gd name="T2" fmla="*/ 0 w 161"/>
                <a:gd name="T3" fmla="*/ 126 h 161"/>
                <a:gd name="T4" fmla="*/ 126 w 161"/>
                <a:gd name="T5" fmla="*/ 126 h 161"/>
                <a:gd name="T6" fmla="*/ 126 w 161"/>
                <a:gd name="T7" fmla="*/ 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1" h="161">
                  <a:moveTo>
                    <a:pt x="126" y="0"/>
                  </a:moveTo>
                  <a:cubicBezTo>
                    <a:pt x="0" y="126"/>
                    <a:pt x="0" y="126"/>
                    <a:pt x="0" y="126"/>
                  </a:cubicBezTo>
                  <a:cubicBezTo>
                    <a:pt x="35" y="161"/>
                    <a:pt x="91" y="161"/>
                    <a:pt x="126" y="126"/>
                  </a:cubicBezTo>
                  <a:cubicBezTo>
                    <a:pt x="161" y="91"/>
                    <a:pt x="161" y="35"/>
                    <a:pt x="126" y="0"/>
                  </a:cubicBezTo>
                  <a:close/>
                </a:path>
              </a:pathLst>
            </a:custGeom>
            <a:solidFill>
              <a:srgbClr val="479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0" name="Oval 407">
              <a:extLst>
                <a:ext uri="{FF2B5EF4-FFF2-40B4-BE49-F238E27FC236}">
                  <a16:creationId xmlns:a16="http://schemas.microsoft.com/office/drawing/2014/main" xmlns="" id="{2EC4CBC9-E95C-48E5-989C-A3C6E86A6299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4727575" y="5267326"/>
              <a:ext cx="206375" cy="206375"/>
            </a:xfrm>
            <a:prstGeom prst="ellipse">
              <a:avLst/>
            </a:prstGeom>
            <a:solidFill>
              <a:srgbClr val="227D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1" name="Freeform 408">
              <a:extLst>
                <a:ext uri="{FF2B5EF4-FFF2-40B4-BE49-F238E27FC236}">
                  <a16:creationId xmlns:a16="http://schemas.microsoft.com/office/drawing/2014/main" xmlns="" id="{00ED9853-14F0-4B9B-AD2A-481C0A1CC3D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718050" y="5257801"/>
              <a:ext cx="184150" cy="184150"/>
            </a:xfrm>
            <a:custGeom>
              <a:avLst/>
              <a:gdLst>
                <a:gd name="T0" fmla="*/ 116 w 116"/>
                <a:gd name="T1" fmla="*/ 24 h 116"/>
                <a:gd name="T2" fmla="*/ 25 w 116"/>
                <a:gd name="T3" fmla="*/ 25 h 116"/>
                <a:gd name="T4" fmla="*/ 24 w 116"/>
                <a:gd name="T5" fmla="*/ 116 h 116"/>
                <a:gd name="T6" fmla="*/ 116 w 116"/>
                <a:gd name="T7" fmla="*/ 24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6" h="116">
                  <a:moveTo>
                    <a:pt x="116" y="24"/>
                  </a:moveTo>
                  <a:cubicBezTo>
                    <a:pt x="90" y="0"/>
                    <a:pt x="50" y="0"/>
                    <a:pt x="25" y="25"/>
                  </a:cubicBezTo>
                  <a:cubicBezTo>
                    <a:pt x="0" y="50"/>
                    <a:pt x="0" y="90"/>
                    <a:pt x="24" y="116"/>
                  </a:cubicBezTo>
                  <a:lnTo>
                    <a:pt x="116" y="24"/>
                  </a:lnTo>
                  <a:close/>
                </a:path>
              </a:pathLst>
            </a:custGeom>
            <a:solidFill>
              <a:srgbClr val="14836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2" name="Freeform 409">
              <a:extLst>
                <a:ext uri="{FF2B5EF4-FFF2-40B4-BE49-F238E27FC236}">
                  <a16:creationId xmlns:a16="http://schemas.microsoft.com/office/drawing/2014/main" xmlns="" id="{9AF0BA4F-1E1E-42AB-9D6F-7DA6D736808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794250" y="5318126"/>
              <a:ext cx="76200" cy="114300"/>
            </a:xfrm>
            <a:custGeom>
              <a:avLst/>
              <a:gdLst>
                <a:gd name="T0" fmla="*/ 18 w 48"/>
                <a:gd name="T1" fmla="*/ 51 h 72"/>
                <a:gd name="T2" fmla="*/ 2 w 48"/>
                <a:gd name="T3" fmla="*/ 51 h 72"/>
                <a:gd name="T4" fmla="*/ 2 w 48"/>
                <a:gd name="T5" fmla="*/ 42 h 72"/>
                <a:gd name="T6" fmla="*/ 18 w 48"/>
                <a:gd name="T7" fmla="*/ 42 h 72"/>
                <a:gd name="T8" fmla="*/ 18 w 48"/>
                <a:gd name="T9" fmla="*/ 37 h 72"/>
                <a:gd name="T10" fmla="*/ 2 w 48"/>
                <a:gd name="T11" fmla="*/ 37 h 72"/>
                <a:gd name="T12" fmla="*/ 2 w 48"/>
                <a:gd name="T13" fmla="*/ 27 h 72"/>
                <a:gd name="T14" fmla="*/ 13 w 48"/>
                <a:gd name="T15" fmla="*/ 27 h 72"/>
                <a:gd name="T16" fmla="*/ 0 w 48"/>
                <a:gd name="T17" fmla="*/ 0 h 72"/>
                <a:gd name="T18" fmla="*/ 13 w 48"/>
                <a:gd name="T19" fmla="*/ 0 h 72"/>
                <a:gd name="T20" fmla="*/ 21 w 48"/>
                <a:gd name="T21" fmla="*/ 18 h 72"/>
                <a:gd name="T22" fmla="*/ 24 w 48"/>
                <a:gd name="T23" fmla="*/ 25 h 72"/>
                <a:gd name="T24" fmla="*/ 26 w 48"/>
                <a:gd name="T25" fmla="*/ 18 h 72"/>
                <a:gd name="T26" fmla="*/ 35 w 48"/>
                <a:gd name="T27" fmla="*/ 0 h 72"/>
                <a:gd name="T28" fmla="*/ 48 w 48"/>
                <a:gd name="T29" fmla="*/ 0 h 72"/>
                <a:gd name="T30" fmla="*/ 35 w 48"/>
                <a:gd name="T31" fmla="*/ 27 h 72"/>
                <a:gd name="T32" fmla="*/ 46 w 48"/>
                <a:gd name="T33" fmla="*/ 27 h 72"/>
                <a:gd name="T34" fmla="*/ 46 w 48"/>
                <a:gd name="T35" fmla="*/ 37 h 72"/>
                <a:gd name="T36" fmla="*/ 30 w 48"/>
                <a:gd name="T37" fmla="*/ 37 h 72"/>
                <a:gd name="T38" fmla="*/ 30 w 48"/>
                <a:gd name="T39" fmla="*/ 42 h 72"/>
                <a:gd name="T40" fmla="*/ 46 w 48"/>
                <a:gd name="T41" fmla="*/ 42 h 72"/>
                <a:gd name="T42" fmla="*/ 46 w 48"/>
                <a:gd name="T43" fmla="*/ 51 h 72"/>
                <a:gd name="T44" fmla="*/ 30 w 48"/>
                <a:gd name="T45" fmla="*/ 51 h 72"/>
                <a:gd name="T46" fmla="*/ 30 w 48"/>
                <a:gd name="T47" fmla="*/ 72 h 72"/>
                <a:gd name="T48" fmla="*/ 18 w 48"/>
                <a:gd name="T49" fmla="*/ 72 h 72"/>
                <a:gd name="T50" fmla="*/ 18 w 48"/>
                <a:gd name="T51" fmla="*/ 51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8" h="72">
                  <a:moveTo>
                    <a:pt x="18" y="51"/>
                  </a:moveTo>
                  <a:cubicBezTo>
                    <a:pt x="2" y="51"/>
                    <a:pt x="2" y="51"/>
                    <a:pt x="2" y="51"/>
                  </a:cubicBezTo>
                  <a:cubicBezTo>
                    <a:pt x="2" y="42"/>
                    <a:pt x="2" y="42"/>
                    <a:pt x="2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2" y="37"/>
                    <a:pt x="2" y="37"/>
                    <a:pt x="2" y="3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2" y="21"/>
                    <a:pt x="23" y="23"/>
                    <a:pt x="24" y="25"/>
                  </a:cubicBezTo>
                  <a:cubicBezTo>
                    <a:pt x="24" y="23"/>
                    <a:pt x="25" y="21"/>
                    <a:pt x="26" y="18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35" y="27"/>
                    <a:pt x="35" y="27"/>
                    <a:pt x="35" y="27"/>
                  </a:cubicBezTo>
                  <a:cubicBezTo>
                    <a:pt x="46" y="27"/>
                    <a:pt x="46" y="27"/>
                    <a:pt x="46" y="27"/>
                  </a:cubicBezTo>
                  <a:cubicBezTo>
                    <a:pt x="46" y="37"/>
                    <a:pt x="46" y="37"/>
                    <a:pt x="46" y="37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30" y="42"/>
                    <a:pt x="30" y="42"/>
                    <a:pt x="30" y="42"/>
                  </a:cubicBezTo>
                  <a:cubicBezTo>
                    <a:pt x="46" y="42"/>
                    <a:pt x="46" y="42"/>
                    <a:pt x="46" y="42"/>
                  </a:cubicBezTo>
                  <a:cubicBezTo>
                    <a:pt x="46" y="51"/>
                    <a:pt x="46" y="51"/>
                    <a:pt x="46" y="51"/>
                  </a:cubicBezTo>
                  <a:cubicBezTo>
                    <a:pt x="30" y="51"/>
                    <a:pt x="30" y="51"/>
                    <a:pt x="30" y="51"/>
                  </a:cubicBezTo>
                  <a:cubicBezTo>
                    <a:pt x="30" y="72"/>
                    <a:pt x="30" y="72"/>
                    <a:pt x="30" y="72"/>
                  </a:cubicBezTo>
                  <a:cubicBezTo>
                    <a:pt x="18" y="72"/>
                    <a:pt x="18" y="72"/>
                    <a:pt x="18" y="72"/>
                  </a:cubicBezTo>
                  <a:cubicBezTo>
                    <a:pt x="18" y="51"/>
                    <a:pt x="18" y="51"/>
                    <a:pt x="18" y="51"/>
                  </a:cubicBezTo>
                  <a:close/>
                </a:path>
              </a:pathLst>
            </a:custGeom>
            <a:solidFill>
              <a:srgbClr val="62B2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3" name="Freeform 410">
              <a:extLst>
                <a:ext uri="{FF2B5EF4-FFF2-40B4-BE49-F238E27FC236}">
                  <a16:creationId xmlns:a16="http://schemas.microsoft.com/office/drawing/2014/main" xmlns="" id="{439BC2BA-6230-46B5-855C-2029DD7CB04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10125" y="5359401"/>
              <a:ext cx="57150" cy="73025"/>
            </a:xfrm>
            <a:custGeom>
              <a:avLst/>
              <a:gdLst>
                <a:gd name="T0" fmla="*/ 25 w 36"/>
                <a:gd name="T1" fmla="*/ 0 h 46"/>
                <a:gd name="T2" fmla="*/ 0 w 36"/>
                <a:gd name="T3" fmla="*/ 25 h 46"/>
                <a:gd name="T4" fmla="*/ 8 w 36"/>
                <a:gd name="T5" fmla="*/ 25 h 46"/>
                <a:gd name="T6" fmla="*/ 8 w 36"/>
                <a:gd name="T7" fmla="*/ 46 h 46"/>
                <a:gd name="T8" fmla="*/ 20 w 36"/>
                <a:gd name="T9" fmla="*/ 46 h 46"/>
                <a:gd name="T10" fmla="*/ 20 w 36"/>
                <a:gd name="T11" fmla="*/ 25 h 46"/>
                <a:gd name="T12" fmla="*/ 36 w 36"/>
                <a:gd name="T13" fmla="*/ 25 h 46"/>
                <a:gd name="T14" fmla="*/ 36 w 36"/>
                <a:gd name="T15" fmla="*/ 16 h 46"/>
                <a:gd name="T16" fmla="*/ 20 w 36"/>
                <a:gd name="T17" fmla="*/ 16 h 46"/>
                <a:gd name="T18" fmla="*/ 20 w 36"/>
                <a:gd name="T19" fmla="*/ 11 h 46"/>
                <a:gd name="T20" fmla="*/ 36 w 36"/>
                <a:gd name="T21" fmla="*/ 11 h 46"/>
                <a:gd name="T22" fmla="*/ 36 w 36"/>
                <a:gd name="T23" fmla="*/ 1 h 46"/>
                <a:gd name="T24" fmla="*/ 25 w 36"/>
                <a:gd name="T25" fmla="*/ 1 h 46"/>
                <a:gd name="T26" fmla="*/ 25 w 36"/>
                <a:gd name="T27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6" h="46">
                  <a:moveTo>
                    <a:pt x="25" y="0"/>
                  </a:moveTo>
                  <a:lnTo>
                    <a:pt x="0" y="25"/>
                  </a:lnTo>
                  <a:lnTo>
                    <a:pt x="8" y="25"/>
                  </a:lnTo>
                  <a:lnTo>
                    <a:pt x="8" y="46"/>
                  </a:lnTo>
                  <a:lnTo>
                    <a:pt x="20" y="46"/>
                  </a:lnTo>
                  <a:lnTo>
                    <a:pt x="20" y="25"/>
                  </a:lnTo>
                  <a:lnTo>
                    <a:pt x="36" y="25"/>
                  </a:lnTo>
                  <a:lnTo>
                    <a:pt x="36" y="16"/>
                  </a:lnTo>
                  <a:lnTo>
                    <a:pt x="20" y="16"/>
                  </a:lnTo>
                  <a:lnTo>
                    <a:pt x="20" y="11"/>
                  </a:lnTo>
                  <a:lnTo>
                    <a:pt x="36" y="11"/>
                  </a:lnTo>
                  <a:lnTo>
                    <a:pt x="36" y="1"/>
                  </a:lnTo>
                  <a:lnTo>
                    <a:pt x="25" y="1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5FB0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4" name="Oval 411">
              <a:extLst>
                <a:ext uri="{FF2B5EF4-FFF2-40B4-BE49-F238E27FC236}">
                  <a16:creationId xmlns:a16="http://schemas.microsoft.com/office/drawing/2014/main" xmlns="" id="{270D6492-5F67-476A-B1E1-B41836278EA3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1646238" y="4808538"/>
              <a:ext cx="284163" cy="284163"/>
            </a:xfrm>
            <a:prstGeom prst="ellipse">
              <a:avLst/>
            </a:prstGeom>
            <a:solidFill>
              <a:srgbClr val="3491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5" name="Freeform 412">
              <a:extLst>
                <a:ext uri="{FF2B5EF4-FFF2-40B4-BE49-F238E27FC236}">
                  <a16:creationId xmlns:a16="http://schemas.microsoft.com/office/drawing/2014/main" xmlns="" id="{5A0D8C74-C0B4-45F1-B23F-385662F7584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7513" y="4849813"/>
              <a:ext cx="255588" cy="255588"/>
            </a:xfrm>
            <a:custGeom>
              <a:avLst/>
              <a:gdLst>
                <a:gd name="T0" fmla="*/ 127 w 161"/>
                <a:gd name="T1" fmla="*/ 0 h 161"/>
                <a:gd name="T2" fmla="*/ 0 w 161"/>
                <a:gd name="T3" fmla="*/ 126 h 161"/>
                <a:gd name="T4" fmla="*/ 127 w 161"/>
                <a:gd name="T5" fmla="*/ 126 h 161"/>
                <a:gd name="T6" fmla="*/ 127 w 161"/>
                <a:gd name="T7" fmla="*/ 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1" h="161">
                  <a:moveTo>
                    <a:pt x="127" y="0"/>
                  </a:moveTo>
                  <a:cubicBezTo>
                    <a:pt x="0" y="126"/>
                    <a:pt x="0" y="126"/>
                    <a:pt x="0" y="126"/>
                  </a:cubicBezTo>
                  <a:cubicBezTo>
                    <a:pt x="35" y="161"/>
                    <a:pt x="92" y="161"/>
                    <a:pt x="127" y="126"/>
                  </a:cubicBezTo>
                  <a:cubicBezTo>
                    <a:pt x="161" y="92"/>
                    <a:pt x="161" y="35"/>
                    <a:pt x="127" y="0"/>
                  </a:cubicBezTo>
                  <a:close/>
                </a:path>
              </a:pathLst>
            </a:custGeom>
            <a:solidFill>
              <a:srgbClr val="479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6" name="Oval 413">
              <a:extLst>
                <a:ext uri="{FF2B5EF4-FFF2-40B4-BE49-F238E27FC236}">
                  <a16:creationId xmlns:a16="http://schemas.microsoft.com/office/drawing/2014/main" xmlns="" id="{CC3F7256-E321-4F00-9757-7AC9927573CA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1685925" y="4846638"/>
              <a:ext cx="204788" cy="206375"/>
            </a:xfrm>
            <a:prstGeom prst="ellipse">
              <a:avLst/>
            </a:prstGeom>
            <a:solidFill>
              <a:srgbClr val="227D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7" name="Freeform 414">
              <a:extLst>
                <a:ext uri="{FF2B5EF4-FFF2-40B4-BE49-F238E27FC236}">
                  <a16:creationId xmlns:a16="http://schemas.microsoft.com/office/drawing/2014/main" xmlns="" id="{EEEF64BF-4EDD-423B-AD58-F5CEC90E772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74813" y="4837113"/>
              <a:ext cx="184150" cy="184150"/>
            </a:xfrm>
            <a:custGeom>
              <a:avLst/>
              <a:gdLst>
                <a:gd name="T0" fmla="*/ 116 w 116"/>
                <a:gd name="T1" fmla="*/ 24 h 116"/>
                <a:gd name="T2" fmla="*/ 26 w 116"/>
                <a:gd name="T3" fmla="*/ 25 h 116"/>
                <a:gd name="T4" fmla="*/ 24 w 116"/>
                <a:gd name="T5" fmla="*/ 116 h 116"/>
                <a:gd name="T6" fmla="*/ 116 w 116"/>
                <a:gd name="T7" fmla="*/ 24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6" h="116">
                  <a:moveTo>
                    <a:pt x="116" y="24"/>
                  </a:moveTo>
                  <a:cubicBezTo>
                    <a:pt x="91" y="0"/>
                    <a:pt x="50" y="1"/>
                    <a:pt x="26" y="25"/>
                  </a:cubicBezTo>
                  <a:cubicBezTo>
                    <a:pt x="1" y="50"/>
                    <a:pt x="0" y="90"/>
                    <a:pt x="24" y="116"/>
                  </a:cubicBezTo>
                  <a:lnTo>
                    <a:pt x="116" y="24"/>
                  </a:lnTo>
                  <a:close/>
                </a:path>
              </a:pathLst>
            </a:custGeom>
            <a:solidFill>
              <a:srgbClr val="14836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8" name="Freeform 415">
              <a:extLst>
                <a:ext uri="{FF2B5EF4-FFF2-40B4-BE49-F238E27FC236}">
                  <a16:creationId xmlns:a16="http://schemas.microsoft.com/office/drawing/2014/main" xmlns="" id="{B989AE6C-B89F-4E80-B1F1-A37D36B5FB7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751013" y="4897438"/>
              <a:ext cx="76200" cy="114300"/>
            </a:xfrm>
            <a:custGeom>
              <a:avLst/>
              <a:gdLst>
                <a:gd name="T0" fmla="*/ 18 w 48"/>
                <a:gd name="T1" fmla="*/ 52 h 72"/>
                <a:gd name="T2" fmla="*/ 2 w 48"/>
                <a:gd name="T3" fmla="*/ 52 h 72"/>
                <a:gd name="T4" fmla="*/ 2 w 48"/>
                <a:gd name="T5" fmla="*/ 42 h 72"/>
                <a:gd name="T6" fmla="*/ 18 w 48"/>
                <a:gd name="T7" fmla="*/ 42 h 72"/>
                <a:gd name="T8" fmla="*/ 18 w 48"/>
                <a:gd name="T9" fmla="*/ 37 h 72"/>
                <a:gd name="T10" fmla="*/ 2 w 48"/>
                <a:gd name="T11" fmla="*/ 37 h 72"/>
                <a:gd name="T12" fmla="*/ 2 w 48"/>
                <a:gd name="T13" fmla="*/ 27 h 72"/>
                <a:gd name="T14" fmla="*/ 13 w 48"/>
                <a:gd name="T15" fmla="*/ 27 h 72"/>
                <a:gd name="T16" fmla="*/ 0 w 48"/>
                <a:gd name="T17" fmla="*/ 0 h 72"/>
                <a:gd name="T18" fmla="*/ 13 w 48"/>
                <a:gd name="T19" fmla="*/ 0 h 72"/>
                <a:gd name="T20" fmla="*/ 22 w 48"/>
                <a:gd name="T21" fmla="*/ 19 h 72"/>
                <a:gd name="T22" fmla="*/ 24 w 48"/>
                <a:gd name="T23" fmla="*/ 25 h 72"/>
                <a:gd name="T24" fmla="*/ 26 w 48"/>
                <a:gd name="T25" fmla="*/ 19 h 72"/>
                <a:gd name="T26" fmla="*/ 35 w 48"/>
                <a:gd name="T27" fmla="*/ 0 h 72"/>
                <a:gd name="T28" fmla="*/ 48 w 48"/>
                <a:gd name="T29" fmla="*/ 0 h 72"/>
                <a:gd name="T30" fmla="*/ 35 w 48"/>
                <a:gd name="T31" fmla="*/ 27 h 72"/>
                <a:gd name="T32" fmla="*/ 46 w 48"/>
                <a:gd name="T33" fmla="*/ 27 h 72"/>
                <a:gd name="T34" fmla="*/ 46 w 48"/>
                <a:gd name="T35" fmla="*/ 37 h 72"/>
                <a:gd name="T36" fmla="*/ 30 w 48"/>
                <a:gd name="T37" fmla="*/ 37 h 72"/>
                <a:gd name="T38" fmla="*/ 30 w 48"/>
                <a:gd name="T39" fmla="*/ 42 h 72"/>
                <a:gd name="T40" fmla="*/ 46 w 48"/>
                <a:gd name="T41" fmla="*/ 42 h 72"/>
                <a:gd name="T42" fmla="*/ 46 w 48"/>
                <a:gd name="T43" fmla="*/ 52 h 72"/>
                <a:gd name="T44" fmla="*/ 30 w 48"/>
                <a:gd name="T45" fmla="*/ 52 h 72"/>
                <a:gd name="T46" fmla="*/ 30 w 48"/>
                <a:gd name="T47" fmla="*/ 72 h 72"/>
                <a:gd name="T48" fmla="*/ 18 w 48"/>
                <a:gd name="T49" fmla="*/ 72 h 72"/>
                <a:gd name="T50" fmla="*/ 18 w 48"/>
                <a:gd name="T51" fmla="*/ 5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8" h="72">
                  <a:moveTo>
                    <a:pt x="18" y="52"/>
                  </a:moveTo>
                  <a:cubicBezTo>
                    <a:pt x="2" y="52"/>
                    <a:pt x="2" y="52"/>
                    <a:pt x="2" y="52"/>
                  </a:cubicBezTo>
                  <a:cubicBezTo>
                    <a:pt x="2" y="42"/>
                    <a:pt x="2" y="42"/>
                    <a:pt x="2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2" y="37"/>
                    <a:pt x="2" y="37"/>
                    <a:pt x="2" y="3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3" y="21"/>
                    <a:pt x="24" y="23"/>
                    <a:pt x="24" y="25"/>
                  </a:cubicBezTo>
                  <a:cubicBezTo>
                    <a:pt x="24" y="23"/>
                    <a:pt x="25" y="21"/>
                    <a:pt x="26" y="19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35" y="27"/>
                    <a:pt x="35" y="27"/>
                    <a:pt x="35" y="27"/>
                  </a:cubicBezTo>
                  <a:cubicBezTo>
                    <a:pt x="46" y="27"/>
                    <a:pt x="46" y="27"/>
                    <a:pt x="46" y="27"/>
                  </a:cubicBezTo>
                  <a:cubicBezTo>
                    <a:pt x="46" y="37"/>
                    <a:pt x="46" y="37"/>
                    <a:pt x="46" y="37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30" y="42"/>
                    <a:pt x="30" y="42"/>
                    <a:pt x="30" y="42"/>
                  </a:cubicBezTo>
                  <a:cubicBezTo>
                    <a:pt x="46" y="42"/>
                    <a:pt x="46" y="42"/>
                    <a:pt x="46" y="42"/>
                  </a:cubicBezTo>
                  <a:cubicBezTo>
                    <a:pt x="46" y="52"/>
                    <a:pt x="46" y="52"/>
                    <a:pt x="46" y="52"/>
                  </a:cubicBezTo>
                  <a:cubicBezTo>
                    <a:pt x="30" y="52"/>
                    <a:pt x="30" y="52"/>
                    <a:pt x="30" y="52"/>
                  </a:cubicBezTo>
                  <a:cubicBezTo>
                    <a:pt x="30" y="72"/>
                    <a:pt x="30" y="72"/>
                    <a:pt x="30" y="72"/>
                  </a:cubicBezTo>
                  <a:cubicBezTo>
                    <a:pt x="18" y="72"/>
                    <a:pt x="18" y="72"/>
                    <a:pt x="18" y="72"/>
                  </a:cubicBezTo>
                  <a:cubicBezTo>
                    <a:pt x="18" y="52"/>
                    <a:pt x="18" y="52"/>
                    <a:pt x="18" y="52"/>
                  </a:cubicBezTo>
                  <a:close/>
                </a:path>
              </a:pathLst>
            </a:custGeom>
            <a:solidFill>
              <a:srgbClr val="62B2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9" name="Freeform 416">
              <a:extLst>
                <a:ext uri="{FF2B5EF4-FFF2-40B4-BE49-F238E27FC236}">
                  <a16:creationId xmlns:a16="http://schemas.microsoft.com/office/drawing/2014/main" xmlns="" id="{F697A0C9-1ECF-4702-A978-3DBB92BAD9C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766888" y="4938713"/>
              <a:ext cx="57150" cy="73025"/>
            </a:xfrm>
            <a:custGeom>
              <a:avLst/>
              <a:gdLst>
                <a:gd name="T0" fmla="*/ 26 w 36"/>
                <a:gd name="T1" fmla="*/ 0 h 46"/>
                <a:gd name="T2" fmla="*/ 0 w 36"/>
                <a:gd name="T3" fmla="*/ 26 h 46"/>
                <a:gd name="T4" fmla="*/ 8 w 36"/>
                <a:gd name="T5" fmla="*/ 26 h 46"/>
                <a:gd name="T6" fmla="*/ 8 w 36"/>
                <a:gd name="T7" fmla="*/ 46 h 46"/>
                <a:gd name="T8" fmla="*/ 20 w 36"/>
                <a:gd name="T9" fmla="*/ 46 h 46"/>
                <a:gd name="T10" fmla="*/ 20 w 36"/>
                <a:gd name="T11" fmla="*/ 26 h 46"/>
                <a:gd name="T12" fmla="*/ 36 w 36"/>
                <a:gd name="T13" fmla="*/ 26 h 46"/>
                <a:gd name="T14" fmla="*/ 36 w 36"/>
                <a:gd name="T15" fmla="*/ 16 h 46"/>
                <a:gd name="T16" fmla="*/ 20 w 36"/>
                <a:gd name="T17" fmla="*/ 16 h 46"/>
                <a:gd name="T18" fmla="*/ 20 w 36"/>
                <a:gd name="T19" fmla="*/ 11 h 46"/>
                <a:gd name="T20" fmla="*/ 36 w 36"/>
                <a:gd name="T21" fmla="*/ 11 h 46"/>
                <a:gd name="T22" fmla="*/ 36 w 36"/>
                <a:gd name="T23" fmla="*/ 1 h 46"/>
                <a:gd name="T24" fmla="*/ 25 w 36"/>
                <a:gd name="T25" fmla="*/ 1 h 46"/>
                <a:gd name="T26" fmla="*/ 26 w 36"/>
                <a:gd name="T27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6" h="46">
                  <a:moveTo>
                    <a:pt x="26" y="0"/>
                  </a:moveTo>
                  <a:lnTo>
                    <a:pt x="0" y="26"/>
                  </a:lnTo>
                  <a:lnTo>
                    <a:pt x="8" y="26"/>
                  </a:lnTo>
                  <a:lnTo>
                    <a:pt x="8" y="46"/>
                  </a:lnTo>
                  <a:lnTo>
                    <a:pt x="20" y="46"/>
                  </a:lnTo>
                  <a:lnTo>
                    <a:pt x="20" y="26"/>
                  </a:lnTo>
                  <a:lnTo>
                    <a:pt x="36" y="26"/>
                  </a:lnTo>
                  <a:lnTo>
                    <a:pt x="36" y="16"/>
                  </a:lnTo>
                  <a:lnTo>
                    <a:pt x="20" y="16"/>
                  </a:lnTo>
                  <a:lnTo>
                    <a:pt x="20" y="11"/>
                  </a:lnTo>
                  <a:lnTo>
                    <a:pt x="36" y="11"/>
                  </a:lnTo>
                  <a:lnTo>
                    <a:pt x="36" y="1"/>
                  </a:lnTo>
                  <a:lnTo>
                    <a:pt x="25" y="1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5FB0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0" name="Oval 417">
              <a:extLst>
                <a:ext uri="{FF2B5EF4-FFF2-40B4-BE49-F238E27FC236}">
                  <a16:creationId xmlns:a16="http://schemas.microsoft.com/office/drawing/2014/main" xmlns="" id="{143F3632-4036-444A-9243-9412F3148660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319713" y="6208713"/>
              <a:ext cx="331788" cy="330200"/>
            </a:xfrm>
            <a:prstGeom prst="ellipse">
              <a:avLst/>
            </a:prstGeom>
            <a:solidFill>
              <a:srgbClr val="3491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1" name="Freeform 418">
              <a:extLst>
                <a:ext uri="{FF2B5EF4-FFF2-40B4-BE49-F238E27FC236}">
                  <a16:creationId xmlns:a16="http://schemas.microsoft.com/office/drawing/2014/main" xmlns="" id="{5677CC4B-8100-4B32-BCD3-8B76A5CA981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67338" y="6257926"/>
              <a:ext cx="300038" cy="296863"/>
            </a:xfrm>
            <a:custGeom>
              <a:avLst/>
              <a:gdLst>
                <a:gd name="T0" fmla="*/ 148 w 189"/>
                <a:gd name="T1" fmla="*/ 0 h 188"/>
                <a:gd name="T2" fmla="*/ 0 w 189"/>
                <a:gd name="T3" fmla="*/ 148 h 188"/>
                <a:gd name="T4" fmla="*/ 148 w 189"/>
                <a:gd name="T5" fmla="*/ 148 h 188"/>
                <a:gd name="T6" fmla="*/ 148 w 189"/>
                <a:gd name="T7" fmla="*/ 0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9" h="188">
                  <a:moveTo>
                    <a:pt x="148" y="0"/>
                  </a:moveTo>
                  <a:cubicBezTo>
                    <a:pt x="0" y="148"/>
                    <a:pt x="0" y="148"/>
                    <a:pt x="0" y="148"/>
                  </a:cubicBezTo>
                  <a:cubicBezTo>
                    <a:pt x="41" y="188"/>
                    <a:pt x="107" y="188"/>
                    <a:pt x="148" y="148"/>
                  </a:cubicBezTo>
                  <a:cubicBezTo>
                    <a:pt x="189" y="107"/>
                    <a:pt x="189" y="41"/>
                    <a:pt x="148" y="0"/>
                  </a:cubicBezTo>
                  <a:close/>
                </a:path>
              </a:pathLst>
            </a:custGeom>
            <a:solidFill>
              <a:srgbClr val="479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2" name="Oval 419">
              <a:extLst>
                <a:ext uri="{FF2B5EF4-FFF2-40B4-BE49-F238E27FC236}">
                  <a16:creationId xmlns:a16="http://schemas.microsoft.com/office/drawing/2014/main" xmlns="" id="{86DB6CF7-C639-4DD3-88CB-231454DB9E4C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364163" y="6254751"/>
              <a:ext cx="241300" cy="239713"/>
            </a:xfrm>
            <a:prstGeom prst="ellipse">
              <a:avLst/>
            </a:prstGeom>
            <a:solidFill>
              <a:srgbClr val="227D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3" name="Freeform 420">
              <a:extLst>
                <a:ext uri="{FF2B5EF4-FFF2-40B4-BE49-F238E27FC236}">
                  <a16:creationId xmlns:a16="http://schemas.microsoft.com/office/drawing/2014/main" xmlns="" id="{4F0183E7-C64E-4883-95D3-0A0E7A3C616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53050" y="6242051"/>
              <a:ext cx="214313" cy="214313"/>
            </a:xfrm>
            <a:custGeom>
              <a:avLst/>
              <a:gdLst>
                <a:gd name="T0" fmla="*/ 135 w 135"/>
                <a:gd name="T1" fmla="*/ 29 h 136"/>
                <a:gd name="T2" fmla="*/ 29 w 135"/>
                <a:gd name="T3" fmla="*/ 30 h 136"/>
                <a:gd name="T4" fmla="*/ 28 w 135"/>
                <a:gd name="T5" fmla="*/ 136 h 136"/>
                <a:gd name="T6" fmla="*/ 135 w 135"/>
                <a:gd name="T7" fmla="*/ 29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5" h="136">
                  <a:moveTo>
                    <a:pt x="135" y="29"/>
                  </a:moveTo>
                  <a:cubicBezTo>
                    <a:pt x="105" y="0"/>
                    <a:pt x="59" y="1"/>
                    <a:pt x="29" y="30"/>
                  </a:cubicBezTo>
                  <a:cubicBezTo>
                    <a:pt x="0" y="59"/>
                    <a:pt x="0" y="106"/>
                    <a:pt x="28" y="136"/>
                  </a:cubicBezTo>
                  <a:lnTo>
                    <a:pt x="135" y="29"/>
                  </a:lnTo>
                  <a:close/>
                </a:path>
              </a:pathLst>
            </a:custGeom>
            <a:solidFill>
              <a:srgbClr val="14836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4" name="Freeform 421">
              <a:extLst>
                <a:ext uri="{FF2B5EF4-FFF2-40B4-BE49-F238E27FC236}">
                  <a16:creationId xmlns:a16="http://schemas.microsoft.com/office/drawing/2014/main" xmlns="" id="{CF592F12-529E-4598-A9BA-FAB5A5DE6AC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440363" y="6313488"/>
              <a:ext cx="90488" cy="131763"/>
            </a:xfrm>
            <a:custGeom>
              <a:avLst/>
              <a:gdLst>
                <a:gd name="T0" fmla="*/ 22 w 57"/>
                <a:gd name="T1" fmla="*/ 60 h 84"/>
                <a:gd name="T2" fmla="*/ 3 w 57"/>
                <a:gd name="T3" fmla="*/ 60 h 84"/>
                <a:gd name="T4" fmla="*/ 3 w 57"/>
                <a:gd name="T5" fmla="*/ 49 h 84"/>
                <a:gd name="T6" fmla="*/ 22 w 57"/>
                <a:gd name="T7" fmla="*/ 49 h 84"/>
                <a:gd name="T8" fmla="*/ 22 w 57"/>
                <a:gd name="T9" fmla="*/ 43 h 84"/>
                <a:gd name="T10" fmla="*/ 3 w 57"/>
                <a:gd name="T11" fmla="*/ 43 h 84"/>
                <a:gd name="T12" fmla="*/ 3 w 57"/>
                <a:gd name="T13" fmla="*/ 32 h 84"/>
                <a:gd name="T14" fmla="*/ 16 w 57"/>
                <a:gd name="T15" fmla="*/ 32 h 84"/>
                <a:gd name="T16" fmla="*/ 0 w 57"/>
                <a:gd name="T17" fmla="*/ 0 h 84"/>
                <a:gd name="T18" fmla="*/ 16 w 57"/>
                <a:gd name="T19" fmla="*/ 0 h 84"/>
                <a:gd name="T20" fmla="*/ 26 w 57"/>
                <a:gd name="T21" fmla="*/ 22 h 84"/>
                <a:gd name="T22" fmla="*/ 29 w 57"/>
                <a:gd name="T23" fmla="*/ 29 h 84"/>
                <a:gd name="T24" fmla="*/ 31 w 57"/>
                <a:gd name="T25" fmla="*/ 22 h 84"/>
                <a:gd name="T26" fmla="*/ 42 w 57"/>
                <a:gd name="T27" fmla="*/ 0 h 84"/>
                <a:gd name="T28" fmla="*/ 57 w 57"/>
                <a:gd name="T29" fmla="*/ 0 h 84"/>
                <a:gd name="T30" fmla="*/ 41 w 57"/>
                <a:gd name="T31" fmla="*/ 32 h 84"/>
                <a:gd name="T32" fmla="*/ 55 w 57"/>
                <a:gd name="T33" fmla="*/ 32 h 84"/>
                <a:gd name="T34" fmla="*/ 55 w 57"/>
                <a:gd name="T35" fmla="*/ 43 h 84"/>
                <a:gd name="T36" fmla="*/ 36 w 57"/>
                <a:gd name="T37" fmla="*/ 43 h 84"/>
                <a:gd name="T38" fmla="*/ 36 w 57"/>
                <a:gd name="T39" fmla="*/ 49 h 84"/>
                <a:gd name="T40" fmla="*/ 55 w 57"/>
                <a:gd name="T41" fmla="*/ 49 h 84"/>
                <a:gd name="T42" fmla="*/ 55 w 57"/>
                <a:gd name="T43" fmla="*/ 60 h 84"/>
                <a:gd name="T44" fmla="*/ 36 w 57"/>
                <a:gd name="T45" fmla="*/ 60 h 84"/>
                <a:gd name="T46" fmla="*/ 36 w 57"/>
                <a:gd name="T47" fmla="*/ 84 h 84"/>
                <a:gd name="T48" fmla="*/ 22 w 57"/>
                <a:gd name="T49" fmla="*/ 84 h 84"/>
                <a:gd name="T50" fmla="*/ 22 w 57"/>
                <a:gd name="T51" fmla="*/ 6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7" h="84">
                  <a:moveTo>
                    <a:pt x="22" y="60"/>
                  </a:moveTo>
                  <a:cubicBezTo>
                    <a:pt x="3" y="60"/>
                    <a:pt x="3" y="60"/>
                    <a:pt x="3" y="60"/>
                  </a:cubicBezTo>
                  <a:cubicBezTo>
                    <a:pt x="3" y="49"/>
                    <a:pt x="3" y="49"/>
                    <a:pt x="3" y="49"/>
                  </a:cubicBezTo>
                  <a:cubicBezTo>
                    <a:pt x="22" y="49"/>
                    <a:pt x="22" y="49"/>
                    <a:pt x="22" y="49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3" y="43"/>
                    <a:pt x="3" y="43"/>
                    <a:pt x="3" y="43"/>
                  </a:cubicBezTo>
                  <a:cubicBezTo>
                    <a:pt x="3" y="32"/>
                    <a:pt x="3" y="32"/>
                    <a:pt x="3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7" y="24"/>
                    <a:pt x="28" y="27"/>
                    <a:pt x="29" y="29"/>
                  </a:cubicBezTo>
                  <a:cubicBezTo>
                    <a:pt x="29" y="26"/>
                    <a:pt x="30" y="24"/>
                    <a:pt x="31" y="22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5" y="43"/>
                    <a:pt x="55" y="43"/>
                    <a:pt x="55" y="43"/>
                  </a:cubicBezTo>
                  <a:cubicBezTo>
                    <a:pt x="36" y="43"/>
                    <a:pt x="36" y="43"/>
                    <a:pt x="36" y="43"/>
                  </a:cubicBezTo>
                  <a:cubicBezTo>
                    <a:pt x="36" y="49"/>
                    <a:pt x="36" y="49"/>
                    <a:pt x="36" y="49"/>
                  </a:cubicBezTo>
                  <a:cubicBezTo>
                    <a:pt x="55" y="49"/>
                    <a:pt x="55" y="49"/>
                    <a:pt x="55" y="49"/>
                  </a:cubicBezTo>
                  <a:cubicBezTo>
                    <a:pt x="55" y="60"/>
                    <a:pt x="55" y="60"/>
                    <a:pt x="55" y="60"/>
                  </a:cubicBezTo>
                  <a:cubicBezTo>
                    <a:pt x="36" y="60"/>
                    <a:pt x="36" y="60"/>
                    <a:pt x="36" y="60"/>
                  </a:cubicBezTo>
                  <a:cubicBezTo>
                    <a:pt x="36" y="84"/>
                    <a:pt x="36" y="84"/>
                    <a:pt x="36" y="84"/>
                  </a:cubicBezTo>
                  <a:cubicBezTo>
                    <a:pt x="22" y="84"/>
                    <a:pt x="22" y="84"/>
                    <a:pt x="22" y="84"/>
                  </a:cubicBezTo>
                  <a:cubicBezTo>
                    <a:pt x="22" y="60"/>
                    <a:pt x="22" y="60"/>
                    <a:pt x="22" y="60"/>
                  </a:cubicBezTo>
                  <a:close/>
                </a:path>
              </a:pathLst>
            </a:custGeom>
            <a:solidFill>
              <a:srgbClr val="62B2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5" name="Freeform 422">
              <a:extLst>
                <a:ext uri="{FF2B5EF4-FFF2-40B4-BE49-F238E27FC236}">
                  <a16:creationId xmlns:a16="http://schemas.microsoft.com/office/drawing/2014/main" xmlns="" id="{103374F7-CF8B-4312-A73F-135D823E4C6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459413" y="6359526"/>
              <a:ext cx="68263" cy="85725"/>
            </a:xfrm>
            <a:custGeom>
              <a:avLst/>
              <a:gdLst>
                <a:gd name="T0" fmla="*/ 30 w 43"/>
                <a:gd name="T1" fmla="*/ 0 h 54"/>
                <a:gd name="T2" fmla="*/ 0 w 43"/>
                <a:gd name="T3" fmla="*/ 30 h 54"/>
                <a:gd name="T4" fmla="*/ 10 w 43"/>
                <a:gd name="T5" fmla="*/ 30 h 54"/>
                <a:gd name="T6" fmla="*/ 10 w 43"/>
                <a:gd name="T7" fmla="*/ 54 h 54"/>
                <a:gd name="T8" fmla="*/ 24 w 43"/>
                <a:gd name="T9" fmla="*/ 54 h 54"/>
                <a:gd name="T10" fmla="*/ 24 w 43"/>
                <a:gd name="T11" fmla="*/ 30 h 54"/>
                <a:gd name="T12" fmla="*/ 43 w 43"/>
                <a:gd name="T13" fmla="*/ 30 h 54"/>
                <a:gd name="T14" fmla="*/ 43 w 43"/>
                <a:gd name="T15" fmla="*/ 19 h 54"/>
                <a:gd name="T16" fmla="*/ 24 w 43"/>
                <a:gd name="T17" fmla="*/ 19 h 54"/>
                <a:gd name="T18" fmla="*/ 24 w 43"/>
                <a:gd name="T19" fmla="*/ 13 h 54"/>
                <a:gd name="T20" fmla="*/ 43 w 43"/>
                <a:gd name="T21" fmla="*/ 13 h 54"/>
                <a:gd name="T22" fmla="*/ 43 w 43"/>
                <a:gd name="T23" fmla="*/ 2 h 54"/>
                <a:gd name="T24" fmla="*/ 29 w 43"/>
                <a:gd name="T25" fmla="*/ 2 h 54"/>
                <a:gd name="T26" fmla="*/ 30 w 43"/>
                <a:gd name="T27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3" h="54">
                  <a:moveTo>
                    <a:pt x="30" y="0"/>
                  </a:moveTo>
                  <a:lnTo>
                    <a:pt x="0" y="30"/>
                  </a:lnTo>
                  <a:lnTo>
                    <a:pt x="10" y="30"/>
                  </a:lnTo>
                  <a:lnTo>
                    <a:pt x="10" y="54"/>
                  </a:lnTo>
                  <a:lnTo>
                    <a:pt x="24" y="54"/>
                  </a:lnTo>
                  <a:lnTo>
                    <a:pt x="24" y="30"/>
                  </a:lnTo>
                  <a:lnTo>
                    <a:pt x="43" y="30"/>
                  </a:lnTo>
                  <a:lnTo>
                    <a:pt x="43" y="19"/>
                  </a:lnTo>
                  <a:lnTo>
                    <a:pt x="24" y="19"/>
                  </a:lnTo>
                  <a:lnTo>
                    <a:pt x="24" y="13"/>
                  </a:lnTo>
                  <a:lnTo>
                    <a:pt x="43" y="13"/>
                  </a:lnTo>
                  <a:lnTo>
                    <a:pt x="43" y="2"/>
                  </a:lnTo>
                  <a:lnTo>
                    <a:pt x="29" y="2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5FB0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6" name="Rectangle 423">
              <a:extLst>
                <a:ext uri="{FF2B5EF4-FFF2-40B4-BE49-F238E27FC236}">
                  <a16:creationId xmlns:a16="http://schemas.microsoft.com/office/drawing/2014/main" xmlns="" id="{FBF471E9-6BBE-469D-9ADF-7AE7ADA667CB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2614613" y="4778376"/>
              <a:ext cx="1120775" cy="1590675"/>
            </a:xfrm>
            <a:prstGeom prst="rect">
              <a:avLst/>
            </a:prstGeom>
            <a:gradFill>
              <a:gsLst>
                <a:gs pos="61000">
                  <a:schemeClr val="accent2"/>
                </a:gs>
                <a:gs pos="99000">
                  <a:schemeClr val="accent2">
                    <a:lumMod val="75000"/>
                  </a:schemeClr>
                </a:gs>
              </a:gsLst>
              <a:lin ang="54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7" name="Rectangle 424">
              <a:extLst>
                <a:ext uri="{FF2B5EF4-FFF2-40B4-BE49-F238E27FC236}">
                  <a16:creationId xmlns:a16="http://schemas.microsoft.com/office/drawing/2014/main" xmlns="" id="{80D47F4D-B25B-42C9-ABDE-4DA71E62CF4D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2790825" y="5068888"/>
              <a:ext cx="207963" cy="288925"/>
            </a:xfrm>
            <a:prstGeom prst="rect">
              <a:avLst/>
            </a:prstGeom>
            <a:solidFill>
              <a:srgbClr val="277E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8" name="Rectangle 425">
              <a:extLst>
                <a:ext uri="{FF2B5EF4-FFF2-40B4-BE49-F238E27FC236}">
                  <a16:creationId xmlns:a16="http://schemas.microsoft.com/office/drawing/2014/main" xmlns="" id="{B06FE490-24BF-4E2D-9D7A-4B2CD92B1869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2805113" y="5095876"/>
              <a:ext cx="179388" cy="261938"/>
            </a:xfrm>
            <a:prstGeom prst="rect">
              <a:avLst/>
            </a:prstGeom>
            <a:solidFill>
              <a:srgbClr val="B7ED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9" name="Rectangle 426">
              <a:extLst>
                <a:ext uri="{FF2B5EF4-FFF2-40B4-BE49-F238E27FC236}">
                  <a16:creationId xmlns:a16="http://schemas.microsoft.com/office/drawing/2014/main" xmlns="" id="{F4C4EB8F-CFB8-4702-AC56-B3C86E8A137D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2770188" y="5356226"/>
              <a:ext cx="249238" cy="30163"/>
            </a:xfrm>
            <a:prstGeom prst="rect">
              <a:avLst/>
            </a:prstGeom>
            <a:solidFill>
              <a:srgbClr val="0F6F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0" name="Rectangle 427">
              <a:extLst>
                <a:ext uri="{FF2B5EF4-FFF2-40B4-BE49-F238E27FC236}">
                  <a16:creationId xmlns:a16="http://schemas.microsoft.com/office/drawing/2014/main" xmlns="" id="{3F27AB1E-733A-4B5F-B047-85DD4C0524E1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349625" y="5068888"/>
              <a:ext cx="207963" cy="288925"/>
            </a:xfrm>
            <a:prstGeom prst="rect">
              <a:avLst/>
            </a:prstGeom>
            <a:solidFill>
              <a:srgbClr val="277E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1" name="Rectangle 428">
              <a:extLst>
                <a:ext uri="{FF2B5EF4-FFF2-40B4-BE49-F238E27FC236}">
                  <a16:creationId xmlns:a16="http://schemas.microsoft.com/office/drawing/2014/main" xmlns="" id="{98C55B06-E813-44D3-B37E-487D4D593F2E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363913" y="5095876"/>
              <a:ext cx="179388" cy="261938"/>
            </a:xfrm>
            <a:prstGeom prst="rect">
              <a:avLst/>
            </a:prstGeom>
            <a:solidFill>
              <a:srgbClr val="B7ED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2" name="Rectangle 429">
              <a:extLst>
                <a:ext uri="{FF2B5EF4-FFF2-40B4-BE49-F238E27FC236}">
                  <a16:creationId xmlns:a16="http://schemas.microsoft.com/office/drawing/2014/main" xmlns="" id="{EBAE8076-A458-4022-B3B2-D9046DA08A8D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328988" y="5356226"/>
              <a:ext cx="249238" cy="30163"/>
            </a:xfrm>
            <a:prstGeom prst="rect">
              <a:avLst/>
            </a:prstGeom>
            <a:solidFill>
              <a:srgbClr val="0F6F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3" name="Rectangle 430">
              <a:extLst>
                <a:ext uri="{FF2B5EF4-FFF2-40B4-BE49-F238E27FC236}">
                  <a16:creationId xmlns:a16="http://schemas.microsoft.com/office/drawing/2014/main" xmlns="" id="{82299BBE-A9F3-404A-AC6E-56E7DC60BA59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349625" y="5661026"/>
              <a:ext cx="207963" cy="290513"/>
            </a:xfrm>
            <a:prstGeom prst="rect">
              <a:avLst/>
            </a:prstGeom>
            <a:solidFill>
              <a:srgbClr val="277E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4" name="Rectangle 431">
              <a:extLst>
                <a:ext uri="{FF2B5EF4-FFF2-40B4-BE49-F238E27FC236}">
                  <a16:creationId xmlns:a16="http://schemas.microsoft.com/office/drawing/2014/main" xmlns="" id="{5B0FDA82-897F-4DB4-AD47-26D07843A32F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363913" y="5688013"/>
              <a:ext cx="179388" cy="263525"/>
            </a:xfrm>
            <a:prstGeom prst="rect">
              <a:avLst/>
            </a:prstGeom>
            <a:solidFill>
              <a:srgbClr val="B7ED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5" name="Rectangle 432">
              <a:extLst>
                <a:ext uri="{FF2B5EF4-FFF2-40B4-BE49-F238E27FC236}">
                  <a16:creationId xmlns:a16="http://schemas.microsoft.com/office/drawing/2014/main" xmlns="" id="{FD03FCCB-D53E-43F2-8CC6-75F84BCD31CC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328988" y="5948363"/>
              <a:ext cx="249238" cy="31750"/>
            </a:xfrm>
            <a:prstGeom prst="rect">
              <a:avLst/>
            </a:prstGeom>
            <a:solidFill>
              <a:srgbClr val="0F6F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6" name="Rectangle 433">
              <a:extLst>
                <a:ext uri="{FF2B5EF4-FFF2-40B4-BE49-F238E27FC236}">
                  <a16:creationId xmlns:a16="http://schemas.microsoft.com/office/drawing/2014/main" xmlns="" id="{F6662508-DD92-461E-8B8E-6724AFCF96B8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2759075" y="5614988"/>
              <a:ext cx="266700" cy="576263"/>
            </a:xfrm>
            <a:prstGeom prst="rect">
              <a:avLst/>
            </a:prstGeom>
            <a:solidFill>
              <a:srgbClr val="277E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7" name="Rectangle 434">
              <a:extLst>
                <a:ext uri="{FF2B5EF4-FFF2-40B4-BE49-F238E27FC236}">
                  <a16:creationId xmlns:a16="http://schemas.microsoft.com/office/drawing/2014/main" xmlns="" id="{56C8A644-19D8-4C04-826F-76CB698E8076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2776538" y="5643563"/>
              <a:ext cx="230188" cy="547688"/>
            </a:xfrm>
            <a:prstGeom prst="rect">
              <a:avLst/>
            </a:prstGeom>
            <a:solidFill>
              <a:srgbClr val="2894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8" name="Rectangle 435">
              <a:extLst>
                <a:ext uri="{FF2B5EF4-FFF2-40B4-BE49-F238E27FC236}">
                  <a16:creationId xmlns:a16="http://schemas.microsoft.com/office/drawing/2014/main" xmlns="" id="{85E348A7-5555-46A0-A645-553AE0867E3E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2732088" y="6188076"/>
              <a:ext cx="320675" cy="61913"/>
            </a:xfrm>
            <a:prstGeom prst="rect">
              <a:avLst/>
            </a:prstGeom>
            <a:solidFill>
              <a:srgbClr val="0F6F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9" name="Rectangle 436">
              <a:extLst>
                <a:ext uri="{FF2B5EF4-FFF2-40B4-BE49-F238E27FC236}">
                  <a16:creationId xmlns:a16="http://schemas.microsoft.com/office/drawing/2014/main" xmlns="" id="{BA542ECF-F3E8-457D-8CEA-0DC70E2082DE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2636838" y="6184901"/>
              <a:ext cx="465138" cy="179388"/>
            </a:xfrm>
            <a:prstGeom prst="rect">
              <a:avLst/>
            </a:prstGeom>
            <a:solidFill>
              <a:srgbClr val="1E7B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0" name="Rectangle 437">
              <a:extLst>
                <a:ext uri="{FF2B5EF4-FFF2-40B4-BE49-F238E27FC236}">
                  <a16:creationId xmlns:a16="http://schemas.microsoft.com/office/drawing/2014/main" xmlns="" id="{DB904550-45E9-4D98-9974-CF5B73CAA48D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101975" y="6184901"/>
              <a:ext cx="61913" cy="17938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1" name="Freeform 438">
              <a:extLst>
                <a:ext uri="{FF2B5EF4-FFF2-40B4-BE49-F238E27FC236}">
                  <a16:creationId xmlns:a16="http://schemas.microsoft.com/office/drawing/2014/main" xmlns="" id="{6214C95E-D06D-4C45-BC1A-2C1784871C9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163888" y="6227763"/>
              <a:ext cx="204788" cy="136525"/>
            </a:xfrm>
            <a:custGeom>
              <a:avLst/>
              <a:gdLst>
                <a:gd name="T0" fmla="*/ 77 w 129"/>
                <a:gd name="T1" fmla="*/ 58 h 86"/>
                <a:gd name="T2" fmla="*/ 77 w 129"/>
                <a:gd name="T3" fmla="*/ 32 h 86"/>
                <a:gd name="T4" fmla="*/ 39 w 129"/>
                <a:gd name="T5" fmla="*/ 32 h 86"/>
                <a:gd name="T6" fmla="*/ 39 w 129"/>
                <a:gd name="T7" fmla="*/ 0 h 86"/>
                <a:gd name="T8" fmla="*/ 0 w 129"/>
                <a:gd name="T9" fmla="*/ 0 h 86"/>
                <a:gd name="T10" fmla="*/ 0 w 129"/>
                <a:gd name="T11" fmla="*/ 86 h 86"/>
                <a:gd name="T12" fmla="*/ 38 w 129"/>
                <a:gd name="T13" fmla="*/ 86 h 86"/>
                <a:gd name="T14" fmla="*/ 39 w 129"/>
                <a:gd name="T15" fmla="*/ 86 h 86"/>
                <a:gd name="T16" fmla="*/ 76 w 129"/>
                <a:gd name="T17" fmla="*/ 86 h 86"/>
                <a:gd name="T18" fmla="*/ 77 w 129"/>
                <a:gd name="T19" fmla="*/ 86 h 86"/>
                <a:gd name="T20" fmla="*/ 129 w 129"/>
                <a:gd name="T21" fmla="*/ 86 h 86"/>
                <a:gd name="T22" fmla="*/ 129 w 129"/>
                <a:gd name="T23" fmla="*/ 58 h 86"/>
                <a:gd name="T24" fmla="*/ 77 w 129"/>
                <a:gd name="T25" fmla="*/ 58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9" h="86">
                  <a:moveTo>
                    <a:pt x="77" y="58"/>
                  </a:moveTo>
                  <a:lnTo>
                    <a:pt x="77" y="32"/>
                  </a:lnTo>
                  <a:lnTo>
                    <a:pt x="39" y="32"/>
                  </a:lnTo>
                  <a:lnTo>
                    <a:pt x="39" y="0"/>
                  </a:lnTo>
                  <a:lnTo>
                    <a:pt x="0" y="0"/>
                  </a:lnTo>
                  <a:lnTo>
                    <a:pt x="0" y="86"/>
                  </a:lnTo>
                  <a:lnTo>
                    <a:pt x="38" y="86"/>
                  </a:lnTo>
                  <a:lnTo>
                    <a:pt x="39" y="86"/>
                  </a:lnTo>
                  <a:lnTo>
                    <a:pt x="76" y="86"/>
                  </a:lnTo>
                  <a:lnTo>
                    <a:pt x="77" y="86"/>
                  </a:lnTo>
                  <a:lnTo>
                    <a:pt x="129" y="86"/>
                  </a:lnTo>
                  <a:lnTo>
                    <a:pt x="129" y="58"/>
                  </a:lnTo>
                  <a:lnTo>
                    <a:pt x="77" y="5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412" name="组合 411">
              <a:extLst>
                <a:ext uri="{FF2B5EF4-FFF2-40B4-BE49-F238E27FC236}">
                  <a16:creationId xmlns:a16="http://schemas.microsoft.com/office/drawing/2014/main" xmlns="" id="{4E7D03E9-024F-410A-824E-131E9B6FD4E1}"/>
                </a:ext>
              </a:extLst>
            </p:cNvPr>
            <p:cNvGrpSpPr/>
            <p:nvPr userDrawn="1"/>
          </p:nvGrpSpPr>
          <p:grpSpPr>
            <a:xfrm>
              <a:off x="2170025" y="5569764"/>
              <a:ext cx="174800" cy="1074309"/>
              <a:chOff x="2170025" y="5569764"/>
              <a:chExt cx="174800" cy="1074309"/>
            </a:xfrm>
          </p:grpSpPr>
          <p:sp>
            <p:nvSpPr>
              <p:cNvPr id="449" name="Freeform 442">
                <a:extLst>
                  <a:ext uri="{FF2B5EF4-FFF2-40B4-BE49-F238E27FC236}">
                    <a16:creationId xmlns:a16="http://schemas.microsoft.com/office/drawing/2014/main" xmlns="" id="{8BAE421F-C418-4172-8AD5-D65ED0A85211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2170025" y="5569764"/>
                <a:ext cx="174800" cy="300086"/>
              </a:xfrm>
              <a:custGeom>
                <a:avLst/>
                <a:gdLst>
                  <a:gd name="T0" fmla="*/ 98 w 109"/>
                  <a:gd name="T1" fmla="*/ 179 h 192"/>
                  <a:gd name="T2" fmla="*/ 92 w 109"/>
                  <a:gd name="T3" fmla="*/ 179 h 192"/>
                  <a:gd name="T4" fmla="*/ 109 w 109"/>
                  <a:gd name="T5" fmla="*/ 29 h 192"/>
                  <a:gd name="T6" fmla="*/ 79 w 109"/>
                  <a:gd name="T7" fmla="*/ 29 h 192"/>
                  <a:gd name="T8" fmla="*/ 79 w 109"/>
                  <a:gd name="T9" fmla="*/ 0 h 192"/>
                  <a:gd name="T10" fmla="*/ 31 w 109"/>
                  <a:gd name="T11" fmla="*/ 0 h 192"/>
                  <a:gd name="T12" fmla="*/ 31 w 109"/>
                  <a:gd name="T13" fmla="*/ 26 h 192"/>
                  <a:gd name="T14" fmla="*/ 0 w 109"/>
                  <a:gd name="T15" fmla="*/ 26 h 192"/>
                  <a:gd name="T16" fmla="*/ 19 w 109"/>
                  <a:gd name="T17" fmla="*/ 179 h 192"/>
                  <a:gd name="T18" fmla="*/ 11 w 109"/>
                  <a:gd name="T19" fmla="*/ 179 h 192"/>
                  <a:gd name="T20" fmla="*/ 5 w 109"/>
                  <a:gd name="T21" fmla="*/ 185 h 192"/>
                  <a:gd name="T22" fmla="*/ 11 w 109"/>
                  <a:gd name="T23" fmla="*/ 192 h 192"/>
                  <a:gd name="T24" fmla="*/ 98 w 109"/>
                  <a:gd name="T25" fmla="*/ 192 h 192"/>
                  <a:gd name="T26" fmla="*/ 104 w 109"/>
                  <a:gd name="T27" fmla="*/ 185 h 192"/>
                  <a:gd name="T28" fmla="*/ 98 w 109"/>
                  <a:gd name="T29" fmla="*/ 179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09" h="192">
                    <a:moveTo>
                      <a:pt x="98" y="179"/>
                    </a:moveTo>
                    <a:cubicBezTo>
                      <a:pt x="92" y="179"/>
                      <a:pt x="92" y="179"/>
                      <a:pt x="92" y="179"/>
                    </a:cubicBezTo>
                    <a:cubicBezTo>
                      <a:pt x="109" y="29"/>
                      <a:pt x="109" y="29"/>
                      <a:pt x="109" y="29"/>
                    </a:cubicBezTo>
                    <a:cubicBezTo>
                      <a:pt x="79" y="29"/>
                      <a:pt x="79" y="29"/>
                      <a:pt x="79" y="29"/>
                    </a:cubicBezTo>
                    <a:cubicBezTo>
                      <a:pt x="79" y="0"/>
                      <a:pt x="79" y="0"/>
                      <a:pt x="79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31" y="26"/>
                      <a:pt x="31" y="26"/>
                      <a:pt x="31" y="2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19" y="179"/>
                      <a:pt x="19" y="179"/>
                      <a:pt x="19" y="179"/>
                    </a:cubicBezTo>
                    <a:cubicBezTo>
                      <a:pt x="11" y="179"/>
                      <a:pt x="11" y="179"/>
                      <a:pt x="11" y="179"/>
                    </a:cubicBezTo>
                    <a:cubicBezTo>
                      <a:pt x="8" y="179"/>
                      <a:pt x="5" y="182"/>
                      <a:pt x="5" y="185"/>
                    </a:cubicBezTo>
                    <a:cubicBezTo>
                      <a:pt x="5" y="189"/>
                      <a:pt x="8" y="192"/>
                      <a:pt x="11" y="192"/>
                    </a:cubicBezTo>
                    <a:cubicBezTo>
                      <a:pt x="98" y="192"/>
                      <a:pt x="98" y="192"/>
                      <a:pt x="98" y="192"/>
                    </a:cubicBezTo>
                    <a:cubicBezTo>
                      <a:pt x="101" y="192"/>
                      <a:pt x="104" y="189"/>
                      <a:pt x="104" y="185"/>
                    </a:cubicBezTo>
                    <a:cubicBezTo>
                      <a:pt x="104" y="182"/>
                      <a:pt x="101" y="179"/>
                      <a:pt x="98" y="179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0" name="Freeform 443">
                <a:extLst>
                  <a:ext uri="{FF2B5EF4-FFF2-40B4-BE49-F238E27FC236}">
                    <a16:creationId xmlns:a16="http://schemas.microsoft.com/office/drawing/2014/main" xmlns="" id="{C8462AFC-B192-4585-A686-3AD19C2AD384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2208286" y="5632032"/>
                <a:ext cx="98278" cy="200308"/>
              </a:xfrm>
              <a:custGeom>
                <a:avLst/>
                <a:gdLst>
                  <a:gd name="T0" fmla="*/ 105 w 131"/>
                  <a:gd name="T1" fmla="*/ 267 h 267"/>
                  <a:gd name="T2" fmla="*/ 28 w 131"/>
                  <a:gd name="T3" fmla="*/ 267 h 267"/>
                  <a:gd name="T4" fmla="*/ 0 w 131"/>
                  <a:gd name="T5" fmla="*/ 0 h 267"/>
                  <a:gd name="T6" fmla="*/ 131 w 131"/>
                  <a:gd name="T7" fmla="*/ 0 h 267"/>
                  <a:gd name="T8" fmla="*/ 105 w 131"/>
                  <a:gd name="T9" fmla="*/ 267 h 2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1" h="267">
                    <a:moveTo>
                      <a:pt x="105" y="267"/>
                    </a:moveTo>
                    <a:lnTo>
                      <a:pt x="28" y="267"/>
                    </a:lnTo>
                    <a:lnTo>
                      <a:pt x="0" y="0"/>
                    </a:lnTo>
                    <a:lnTo>
                      <a:pt x="131" y="0"/>
                    </a:lnTo>
                    <a:lnTo>
                      <a:pt x="105" y="267"/>
                    </a:lnTo>
                    <a:close/>
                  </a:path>
                </a:pathLst>
              </a:custGeom>
              <a:solidFill>
                <a:srgbClr val="D0FF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1" name="Rectangle 444">
                <a:extLst>
                  <a:ext uri="{FF2B5EF4-FFF2-40B4-BE49-F238E27FC236}">
                    <a16:creationId xmlns:a16="http://schemas.microsoft.com/office/drawing/2014/main" xmlns="" id="{E0B57202-4355-41AE-B380-FBDD3C0B697B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2242046" y="5863099"/>
                <a:ext cx="30759" cy="618928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2" name="Freeform 445">
                <a:extLst>
                  <a:ext uri="{FF2B5EF4-FFF2-40B4-BE49-F238E27FC236}">
                    <a16:creationId xmlns:a16="http://schemas.microsoft.com/office/drawing/2014/main" xmlns="" id="{4DB0C9F7-67B0-47E1-B9BB-3EDF819DA8B8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2203785" y="6376996"/>
                <a:ext cx="107281" cy="207810"/>
              </a:xfrm>
              <a:custGeom>
                <a:avLst/>
                <a:gdLst>
                  <a:gd name="T0" fmla="*/ 62 w 143"/>
                  <a:gd name="T1" fmla="*/ 0 h 277"/>
                  <a:gd name="T2" fmla="*/ 0 w 143"/>
                  <a:gd name="T3" fmla="*/ 277 h 277"/>
                  <a:gd name="T4" fmla="*/ 143 w 143"/>
                  <a:gd name="T5" fmla="*/ 277 h 277"/>
                  <a:gd name="T6" fmla="*/ 83 w 143"/>
                  <a:gd name="T7" fmla="*/ 0 h 277"/>
                  <a:gd name="T8" fmla="*/ 62 w 143"/>
                  <a:gd name="T9" fmla="*/ 0 h 2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3" h="277">
                    <a:moveTo>
                      <a:pt x="62" y="0"/>
                    </a:moveTo>
                    <a:lnTo>
                      <a:pt x="0" y="277"/>
                    </a:lnTo>
                    <a:lnTo>
                      <a:pt x="143" y="277"/>
                    </a:lnTo>
                    <a:lnTo>
                      <a:pt x="83" y="0"/>
                    </a:lnTo>
                    <a:lnTo>
                      <a:pt x="62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3" name="Rectangle 446">
                <a:extLst>
                  <a:ext uri="{FF2B5EF4-FFF2-40B4-BE49-F238E27FC236}">
                    <a16:creationId xmlns:a16="http://schemas.microsoft.com/office/drawing/2014/main" xmlns="" id="{C77ED7A0-4A46-406D-8424-88F583752012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2213538" y="6583306"/>
                <a:ext cx="87775" cy="23257"/>
              </a:xfrm>
              <a:prstGeom prst="rect">
                <a:avLst/>
              </a:prstGeom>
              <a:solidFill>
                <a:srgbClr val="69A6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4" name="Rectangle 447">
                <a:extLst>
                  <a:ext uri="{FF2B5EF4-FFF2-40B4-BE49-F238E27FC236}">
                    <a16:creationId xmlns:a16="http://schemas.microsoft.com/office/drawing/2014/main" xmlns="" id="{29ABADED-5C8D-4AE1-B870-D81272CF539A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2175277" y="6606562"/>
                <a:ext cx="166548" cy="37511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413" name="组合 412">
              <a:extLst>
                <a:ext uri="{FF2B5EF4-FFF2-40B4-BE49-F238E27FC236}">
                  <a16:creationId xmlns:a16="http://schemas.microsoft.com/office/drawing/2014/main" xmlns="" id="{FA8FA8C1-C5E6-4885-9904-E39E35EFA5CC}"/>
                </a:ext>
              </a:extLst>
            </p:cNvPr>
            <p:cNvGrpSpPr/>
            <p:nvPr userDrawn="1"/>
          </p:nvGrpSpPr>
          <p:grpSpPr>
            <a:xfrm>
              <a:off x="7467496" y="5549901"/>
              <a:ext cx="174800" cy="1074309"/>
              <a:chOff x="2170025" y="5569764"/>
              <a:chExt cx="174800" cy="1074309"/>
            </a:xfrm>
          </p:grpSpPr>
          <p:sp>
            <p:nvSpPr>
              <p:cNvPr id="443" name="Freeform 442">
                <a:extLst>
                  <a:ext uri="{FF2B5EF4-FFF2-40B4-BE49-F238E27FC236}">
                    <a16:creationId xmlns:a16="http://schemas.microsoft.com/office/drawing/2014/main" xmlns="" id="{532FB847-32A8-4552-9E1C-8993534DE665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2170025" y="5569764"/>
                <a:ext cx="174800" cy="300086"/>
              </a:xfrm>
              <a:custGeom>
                <a:avLst/>
                <a:gdLst>
                  <a:gd name="T0" fmla="*/ 98 w 109"/>
                  <a:gd name="T1" fmla="*/ 179 h 192"/>
                  <a:gd name="T2" fmla="*/ 92 w 109"/>
                  <a:gd name="T3" fmla="*/ 179 h 192"/>
                  <a:gd name="T4" fmla="*/ 109 w 109"/>
                  <a:gd name="T5" fmla="*/ 29 h 192"/>
                  <a:gd name="T6" fmla="*/ 79 w 109"/>
                  <a:gd name="T7" fmla="*/ 29 h 192"/>
                  <a:gd name="T8" fmla="*/ 79 w 109"/>
                  <a:gd name="T9" fmla="*/ 0 h 192"/>
                  <a:gd name="T10" fmla="*/ 31 w 109"/>
                  <a:gd name="T11" fmla="*/ 0 h 192"/>
                  <a:gd name="T12" fmla="*/ 31 w 109"/>
                  <a:gd name="T13" fmla="*/ 26 h 192"/>
                  <a:gd name="T14" fmla="*/ 0 w 109"/>
                  <a:gd name="T15" fmla="*/ 26 h 192"/>
                  <a:gd name="T16" fmla="*/ 19 w 109"/>
                  <a:gd name="T17" fmla="*/ 179 h 192"/>
                  <a:gd name="T18" fmla="*/ 11 w 109"/>
                  <a:gd name="T19" fmla="*/ 179 h 192"/>
                  <a:gd name="T20" fmla="*/ 5 w 109"/>
                  <a:gd name="T21" fmla="*/ 185 h 192"/>
                  <a:gd name="T22" fmla="*/ 11 w 109"/>
                  <a:gd name="T23" fmla="*/ 192 h 192"/>
                  <a:gd name="T24" fmla="*/ 98 w 109"/>
                  <a:gd name="T25" fmla="*/ 192 h 192"/>
                  <a:gd name="T26" fmla="*/ 104 w 109"/>
                  <a:gd name="T27" fmla="*/ 185 h 192"/>
                  <a:gd name="T28" fmla="*/ 98 w 109"/>
                  <a:gd name="T29" fmla="*/ 179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09" h="192">
                    <a:moveTo>
                      <a:pt x="98" y="179"/>
                    </a:moveTo>
                    <a:cubicBezTo>
                      <a:pt x="92" y="179"/>
                      <a:pt x="92" y="179"/>
                      <a:pt x="92" y="179"/>
                    </a:cubicBezTo>
                    <a:cubicBezTo>
                      <a:pt x="109" y="29"/>
                      <a:pt x="109" y="29"/>
                      <a:pt x="109" y="29"/>
                    </a:cubicBezTo>
                    <a:cubicBezTo>
                      <a:pt x="79" y="29"/>
                      <a:pt x="79" y="29"/>
                      <a:pt x="79" y="29"/>
                    </a:cubicBezTo>
                    <a:cubicBezTo>
                      <a:pt x="79" y="0"/>
                      <a:pt x="79" y="0"/>
                      <a:pt x="79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31" y="26"/>
                      <a:pt x="31" y="26"/>
                      <a:pt x="31" y="2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19" y="179"/>
                      <a:pt x="19" y="179"/>
                      <a:pt x="19" y="179"/>
                    </a:cubicBezTo>
                    <a:cubicBezTo>
                      <a:pt x="11" y="179"/>
                      <a:pt x="11" y="179"/>
                      <a:pt x="11" y="179"/>
                    </a:cubicBezTo>
                    <a:cubicBezTo>
                      <a:pt x="8" y="179"/>
                      <a:pt x="5" y="182"/>
                      <a:pt x="5" y="185"/>
                    </a:cubicBezTo>
                    <a:cubicBezTo>
                      <a:pt x="5" y="189"/>
                      <a:pt x="8" y="192"/>
                      <a:pt x="11" y="192"/>
                    </a:cubicBezTo>
                    <a:cubicBezTo>
                      <a:pt x="98" y="192"/>
                      <a:pt x="98" y="192"/>
                      <a:pt x="98" y="192"/>
                    </a:cubicBezTo>
                    <a:cubicBezTo>
                      <a:pt x="101" y="192"/>
                      <a:pt x="104" y="189"/>
                      <a:pt x="104" y="185"/>
                    </a:cubicBezTo>
                    <a:cubicBezTo>
                      <a:pt x="104" y="182"/>
                      <a:pt x="101" y="179"/>
                      <a:pt x="98" y="179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4" name="Freeform 443">
                <a:extLst>
                  <a:ext uri="{FF2B5EF4-FFF2-40B4-BE49-F238E27FC236}">
                    <a16:creationId xmlns:a16="http://schemas.microsoft.com/office/drawing/2014/main" xmlns="" id="{50C81F75-BEE9-4546-A9F0-B73135E4A018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2208286" y="5632032"/>
                <a:ext cx="98278" cy="200308"/>
              </a:xfrm>
              <a:custGeom>
                <a:avLst/>
                <a:gdLst>
                  <a:gd name="T0" fmla="*/ 105 w 131"/>
                  <a:gd name="T1" fmla="*/ 267 h 267"/>
                  <a:gd name="T2" fmla="*/ 28 w 131"/>
                  <a:gd name="T3" fmla="*/ 267 h 267"/>
                  <a:gd name="T4" fmla="*/ 0 w 131"/>
                  <a:gd name="T5" fmla="*/ 0 h 267"/>
                  <a:gd name="T6" fmla="*/ 131 w 131"/>
                  <a:gd name="T7" fmla="*/ 0 h 267"/>
                  <a:gd name="T8" fmla="*/ 105 w 131"/>
                  <a:gd name="T9" fmla="*/ 267 h 2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1" h="267">
                    <a:moveTo>
                      <a:pt x="105" y="267"/>
                    </a:moveTo>
                    <a:lnTo>
                      <a:pt x="28" y="267"/>
                    </a:lnTo>
                    <a:lnTo>
                      <a:pt x="0" y="0"/>
                    </a:lnTo>
                    <a:lnTo>
                      <a:pt x="131" y="0"/>
                    </a:lnTo>
                    <a:lnTo>
                      <a:pt x="105" y="267"/>
                    </a:lnTo>
                    <a:close/>
                  </a:path>
                </a:pathLst>
              </a:custGeom>
              <a:solidFill>
                <a:srgbClr val="D0FF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5" name="Rectangle 444">
                <a:extLst>
                  <a:ext uri="{FF2B5EF4-FFF2-40B4-BE49-F238E27FC236}">
                    <a16:creationId xmlns:a16="http://schemas.microsoft.com/office/drawing/2014/main" xmlns="" id="{EF97E0EA-BCCD-4D33-BDDF-C505892AE344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2242046" y="5863099"/>
                <a:ext cx="30759" cy="618928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6" name="Freeform 445">
                <a:extLst>
                  <a:ext uri="{FF2B5EF4-FFF2-40B4-BE49-F238E27FC236}">
                    <a16:creationId xmlns:a16="http://schemas.microsoft.com/office/drawing/2014/main" xmlns="" id="{E83D6C84-29E1-40D4-A6E4-DF8553F6B938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2203785" y="6376996"/>
                <a:ext cx="107281" cy="207810"/>
              </a:xfrm>
              <a:custGeom>
                <a:avLst/>
                <a:gdLst>
                  <a:gd name="T0" fmla="*/ 62 w 143"/>
                  <a:gd name="T1" fmla="*/ 0 h 277"/>
                  <a:gd name="T2" fmla="*/ 0 w 143"/>
                  <a:gd name="T3" fmla="*/ 277 h 277"/>
                  <a:gd name="T4" fmla="*/ 143 w 143"/>
                  <a:gd name="T5" fmla="*/ 277 h 277"/>
                  <a:gd name="T6" fmla="*/ 83 w 143"/>
                  <a:gd name="T7" fmla="*/ 0 h 277"/>
                  <a:gd name="T8" fmla="*/ 62 w 143"/>
                  <a:gd name="T9" fmla="*/ 0 h 2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3" h="277">
                    <a:moveTo>
                      <a:pt x="62" y="0"/>
                    </a:moveTo>
                    <a:lnTo>
                      <a:pt x="0" y="277"/>
                    </a:lnTo>
                    <a:lnTo>
                      <a:pt x="143" y="277"/>
                    </a:lnTo>
                    <a:lnTo>
                      <a:pt x="83" y="0"/>
                    </a:lnTo>
                    <a:lnTo>
                      <a:pt x="62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7" name="Rectangle 446">
                <a:extLst>
                  <a:ext uri="{FF2B5EF4-FFF2-40B4-BE49-F238E27FC236}">
                    <a16:creationId xmlns:a16="http://schemas.microsoft.com/office/drawing/2014/main" xmlns="" id="{6D37CEC0-777F-4045-8ECB-0804B2321A32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2213538" y="6583306"/>
                <a:ext cx="87775" cy="23257"/>
              </a:xfrm>
              <a:prstGeom prst="rect">
                <a:avLst/>
              </a:prstGeom>
              <a:solidFill>
                <a:srgbClr val="69A6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8" name="Rectangle 447">
                <a:extLst>
                  <a:ext uri="{FF2B5EF4-FFF2-40B4-BE49-F238E27FC236}">
                    <a16:creationId xmlns:a16="http://schemas.microsoft.com/office/drawing/2014/main" xmlns="" id="{ABF02861-9BF9-40B3-9BDF-EEE0D8AF14A9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2175277" y="6606562"/>
                <a:ext cx="166548" cy="37511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414" name="组合 413">
              <a:extLst>
                <a:ext uri="{FF2B5EF4-FFF2-40B4-BE49-F238E27FC236}">
                  <a16:creationId xmlns:a16="http://schemas.microsoft.com/office/drawing/2014/main" xmlns="" id="{12B5BD68-C801-46B1-8D0F-AC5D460E4219}"/>
                </a:ext>
              </a:extLst>
            </p:cNvPr>
            <p:cNvGrpSpPr/>
            <p:nvPr userDrawn="1"/>
          </p:nvGrpSpPr>
          <p:grpSpPr>
            <a:xfrm>
              <a:off x="9879012" y="5535033"/>
              <a:ext cx="174800" cy="1074309"/>
              <a:chOff x="2170025" y="5569764"/>
              <a:chExt cx="174800" cy="1074309"/>
            </a:xfrm>
          </p:grpSpPr>
          <p:sp>
            <p:nvSpPr>
              <p:cNvPr id="437" name="Freeform 442">
                <a:extLst>
                  <a:ext uri="{FF2B5EF4-FFF2-40B4-BE49-F238E27FC236}">
                    <a16:creationId xmlns:a16="http://schemas.microsoft.com/office/drawing/2014/main" xmlns="" id="{50AD800D-1030-48A8-B541-2A5A7562E390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2170025" y="5569764"/>
                <a:ext cx="174800" cy="300086"/>
              </a:xfrm>
              <a:custGeom>
                <a:avLst/>
                <a:gdLst>
                  <a:gd name="T0" fmla="*/ 98 w 109"/>
                  <a:gd name="T1" fmla="*/ 179 h 192"/>
                  <a:gd name="T2" fmla="*/ 92 w 109"/>
                  <a:gd name="T3" fmla="*/ 179 h 192"/>
                  <a:gd name="T4" fmla="*/ 109 w 109"/>
                  <a:gd name="T5" fmla="*/ 29 h 192"/>
                  <a:gd name="T6" fmla="*/ 79 w 109"/>
                  <a:gd name="T7" fmla="*/ 29 h 192"/>
                  <a:gd name="T8" fmla="*/ 79 w 109"/>
                  <a:gd name="T9" fmla="*/ 0 h 192"/>
                  <a:gd name="T10" fmla="*/ 31 w 109"/>
                  <a:gd name="T11" fmla="*/ 0 h 192"/>
                  <a:gd name="T12" fmla="*/ 31 w 109"/>
                  <a:gd name="T13" fmla="*/ 26 h 192"/>
                  <a:gd name="T14" fmla="*/ 0 w 109"/>
                  <a:gd name="T15" fmla="*/ 26 h 192"/>
                  <a:gd name="T16" fmla="*/ 19 w 109"/>
                  <a:gd name="T17" fmla="*/ 179 h 192"/>
                  <a:gd name="T18" fmla="*/ 11 w 109"/>
                  <a:gd name="T19" fmla="*/ 179 h 192"/>
                  <a:gd name="T20" fmla="*/ 5 w 109"/>
                  <a:gd name="T21" fmla="*/ 185 h 192"/>
                  <a:gd name="T22" fmla="*/ 11 w 109"/>
                  <a:gd name="T23" fmla="*/ 192 h 192"/>
                  <a:gd name="T24" fmla="*/ 98 w 109"/>
                  <a:gd name="T25" fmla="*/ 192 h 192"/>
                  <a:gd name="T26" fmla="*/ 104 w 109"/>
                  <a:gd name="T27" fmla="*/ 185 h 192"/>
                  <a:gd name="T28" fmla="*/ 98 w 109"/>
                  <a:gd name="T29" fmla="*/ 179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09" h="192">
                    <a:moveTo>
                      <a:pt x="98" y="179"/>
                    </a:moveTo>
                    <a:cubicBezTo>
                      <a:pt x="92" y="179"/>
                      <a:pt x="92" y="179"/>
                      <a:pt x="92" y="179"/>
                    </a:cubicBezTo>
                    <a:cubicBezTo>
                      <a:pt x="109" y="29"/>
                      <a:pt x="109" y="29"/>
                      <a:pt x="109" y="29"/>
                    </a:cubicBezTo>
                    <a:cubicBezTo>
                      <a:pt x="79" y="29"/>
                      <a:pt x="79" y="29"/>
                      <a:pt x="79" y="29"/>
                    </a:cubicBezTo>
                    <a:cubicBezTo>
                      <a:pt x="79" y="0"/>
                      <a:pt x="79" y="0"/>
                      <a:pt x="79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31" y="26"/>
                      <a:pt x="31" y="26"/>
                      <a:pt x="31" y="2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19" y="179"/>
                      <a:pt x="19" y="179"/>
                      <a:pt x="19" y="179"/>
                    </a:cubicBezTo>
                    <a:cubicBezTo>
                      <a:pt x="11" y="179"/>
                      <a:pt x="11" y="179"/>
                      <a:pt x="11" y="179"/>
                    </a:cubicBezTo>
                    <a:cubicBezTo>
                      <a:pt x="8" y="179"/>
                      <a:pt x="5" y="182"/>
                      <a:pt x="5" y="185"/>
                    </a:cubicBezTo>
                    <a:cubicBezTo>
                      <a:pt x="5" y="189"/>
                      <a:pt x="8" y="192"/>
                      <a:pt x="11" y="192"/>
                    </a:cubicBezTo>
                    <a:cubicBezTo>
                      <a:pt x="98" y="192"/>
                      <a:pt x="98" y="192"/>
                      <a:pt x="98" y="192"/>
                    </a:cubicBezTo>
                    <a:cubicBezTo>
                      <a:pt x="101" y="192"/>
                      <a:pt x="104" y="189"/>
                      <a:pt x="104" y="185"/>
                    </a:cubicBezTo>
                    <a:cubicBezTo>
                      <a:pt x="104" y="182"/>
                      <a:pt x="101" y="179"/>
                      <a:pt x="98" y="179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8" name="Freeform 443">
                <a:extLst>
                  <a:ext uri="{FF2B5EF4-FFF2-40B4-BE49-F238E27FC236}">
                    <a16:creationId xmlns:a16="http://schemas.microsoft.com/office/drawing/2014/main" xmlns="" id="{C25FFF3A-CF33-492F-84E5-727DAF596F66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2208286" y="5632032"/>
                <a:ext cx="98278" cy="200308"/>
              </a:xfrm>
              <a:custGeom>
                <a:avLst/>
                <a:gdLst>
                  <a:gd name="T0" fmla="*/ 105 w 131"/>
                  <a:gd name="T1" fmla="*/ 267 h 267"/>
                  <a:gd name="T2" fmla="*/ 28 w 131"/>
                  <a:gd name="T3" fmla="*/ 267 h 267"/>
                  <a:gd name="T4" fmla="*/ 0 w 131"/>
                  <a:gd name="T5" fmla="*/ 0 h 267"/>
                  <a:gd name="T6" fmla="*/ 131 w 131"/>
                  <a:gd name="T7" fmla="*/ 0 h 267"/>
                  <a:gd name="T8" fmla="*/ 105 w 131"/>
                  <a:gd name="T9" fmla="*/ 267 h 2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1" h="267">
                    <a:moveTo>
                      <a:pt x="105" y="267"/>
                    </a:moveTo>
                    <a:lnTo>
                      <a:pt x="28" y="267"/>
                    </a:lnTo>
                    <a:lnTo>
                      <a:pt x="0" y="0"/>
                    </a:lnTo>
                    <a:lnTo>
                      <a:pt x="131" y="0"/>
                    </a:lnTo>
                    <a:lnTo>
                      <a:pt x="105" y="267"/>
                    </a:lnTo>
                    <a:close/>
                  </a:path>
                </a:pathLst>
              </a:custGeom>
              <a:solidFill>
                <a:srgbClr val="D0FF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9" name="Rectangle 444">
                <a:extLst>
                  <a:ext uri="{FF2B5EF4-FFF2-40B4-BE49-F238E27FC236}">
                    <a16:creationId xmlns:a16="http://schemas.microsoft.com/office/drawing/2014/main" xmlns="" id="{7E37DD55-A9C5-46F7-9659-998A936FC071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2242046" y="5863099"/>
                <a:ext cx="30759" cy="618928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0" name="Freeform 445">
                <a:extLst>
                  <a:ext uri="{FF2B5EF4-FFF2-40B4-BE49-F238E27FC236}">
                    <a16:creationId xmlns:a16="http://schemas.microsoft.com/office/drawing/2014/main" xmlns="" id="{92E3C303-FABA-4E9B-B871-8F9D260C900F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2203785" y="6376996"/>
                <a:ext cx="107281" cy="207810"/>
              </a:xfrm>
              <a:custGeom>
                <a:avLst/>
                <a:gdLst>
                  <a:gd name="T0" fmla="*/ 62 w 143"/>
                  <a:gd name="T1" fmla="*/ 0 h 277"/>
                  <a:gd name="T2" fmla="*/ 0 w 143"/>
                  <a:gd name="T3" fmla="*/ 277 h 277"/>
                  <a:gd name="T4" fmla="*/ 143 w 143"/>
                  <a:gd name="T5" fmla="*/ 277 h 277"/>
                  <a:gd name="T6" fmla="*/ 83 w 143"/>
                  <a:gd name="T7" fmla="*/ 0 h 277"/>
                  <a:gd name="T8" fmla="*/ 62 w 143"/>
                  <a:gd name="T9" fmla="*/ 0 h 2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3" h="277">
                    <a:moveTo>
                      <a:pt x="62" y="0"/>
                    </a:moveTo>
                    <a:lnTo>
                      <a:pt x="0" y="277"/>
                    </a:lnTo>
                    <a:lnTo>
                      <a:pt x="143" y="277"/>
                    </a:lnTo>
                    <a:lnTo>
                      <a:pt x="83" y="0"/>
                    </a:lnTo>
                    <a:lnTo>
                      <a:pt x="62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1" name="Rectangle 446">
                <a:extLst>
                  <a:ext uri="{FF2B5EF4-FFF2-40B4-BE49-F238E27FC236}">
                    <a16:creationId xmlns:a16="http://schemas.microsoft.com/office/drawing/2014/main" xmlns="" id="{453F6428-3C5A-49B4-A365-058958FFE1B0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2213538" y="6583306"/>
                <a:ext cx="87775" cy="23257"/>
              </a:xfrm>
              <a:prstGeom prst="rect">
                <a:avLst/>
              </a:prstGeom>
              <a:solidFill>
                <a:srgbClr val="69A6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2" name="Rectangle 447">
                <a:extLst>
                  <a:ext uri="{FF2B5EF4-FFF2-40B4-BE49-F238E27FC236}">
                    <a16:creationId xmlns:a16="http://schemas.microsoft.com/office/drawing/2014/main" xmlns="" id="{3A1B7A3E-8576-4D89-BD3F-03DA0C9D4BFA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2175277" y="6606562"/>
                <a:ext cx="166548" cy="37511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415" name="组合 414">
              <a:extLst>
                <a:ext uri="{FF2B5EF4-FFF2-40B4-BE49-F238E27FC236}">
                  <a16:creationId xmlns:a16="http://schemas.microsoft.com/office/drawing/2014/main" xmlns="" id="{3910AC73-B0DE-47D9-A599-63D299718A75}"/>
                </a:ext>
              </a:extLst>
            </p:cNvPr>
            <p:cNvGrpSpPr/>
            <p:nvPr userDrawn="1"/>
          </p:nvGrpSpPr>
          <p:grpSpPr>
            <a:xfrm>
              <a:off x="3784600" y="5843587"/>
              <a:ext cx="684213" cy="762001"/>
              <a:chOff x="3784600" y="5881687"/>
              <a:chExt cx="684213" cy="762001"/>
            </a:xfrm>
          </p:grpSpPr>
          <p:sp>
            <p:nvSpPr>
              <p:cNvPr id="430" name="Freeform 461">
                <a:extLst>
                  <a:ext uri="{FF2B5EF4-FFF2-40B4-BE49-F238E27FC236}">
                    <a16:creationId xmlns:a16="http://schemas.microsoft.com/office/drawing/2014/main" xmlns="" id="{8333C643-7EA3-4C14-812B-55342D78F10B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035425" y="6216650"/>
                <a:ext cx="433388" cy="400050"/>
              </a:xfrm>
              <a:custGeom>
                <a:avLst/>
                <a:gdLst>
                  <a:gd name="T0" fmla="*/ 51 w 254"/>
                  <a:gd name="T1" fmla="*/ 224 h 235"/>
                  <a:gd name="T2" fmla="*/ 96 w 254"/>
                  <a:gd name="T3" fmla="*/ 144 h 235"/>
                  <a:gd name="T4" fmla="*/ 213 w 254"/>
                  <a:gd name="T5" fmla="*/ 69 h 235"/>
                  <a:gd name="T6" fmla="*/ 219 w 254"/>
                  <a:gd name="T7" fmla="*/ 25 h 235"/>
                  <a:gd name="T8" fmla="*/ 109 w 254"/>
                  <a:gd name="T9" fmla="*/ 26 h 235"/>
                  <a:gd name="T10" fmla="*/ 0 w 254"/>
                  <a:gd name="T11" fmla="*/ 186 h 235"/>
                  <a:gd name="T12" fmla="*/ 14 w 254"/>
                  <a:gd name="T13" fmla="*/ 235 h 235"/>
                  <a:gd name="T14" fmla="*/ 51 w 254"/>
                  <a:gd name="T15" fmla="*/ 224 h 2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54" h="235">
                    <a:moveTo>
                      <a:pt x="51" y="224"/>
                    </a:moveTo>
                    <a:cubicBezTo>
                      <a:pt x="51" y="224"/>
                      <a:pt x="70" y="163"/>
                      <a:pt x="96" y="144"/>
                    </a:cubicBezTo>
                    <a:cubicBezTo>
                      <a:pt x="121" y="125"/>
                      <a:pt x="172" y="74"/>
                      <a:pt x="213" y="69"/>
                    </a:cubicBezTo>
                    <a:cubicBezTo>
                      <a:pt x="254" y="65"/>
                      <a:pt x="240" y="33"/>
                      <a:pt x="219" y="25"/>
                    </a:cubicBezTo>
                    <a:cubicBezTo>
                      <a:pt x="198" y="17"/>
                      <a:pt x="136" y="0"/>
                      <a:pt x="109" y="26"/>
                    </a:cubicBezTo>
                    <a:cubicBezTo>
                      <a:pt x="82" y="52"/>
                      <a:pt x="0" y="183"/>
                      <a:pt x="0" y="186"/>
                    </a:cubicBezTo>
                    <a:cubicBezTo>
                      <a:pt x="0" y="189"/>
                      <a:pt x="14" y="235"/>
                      <a:pt x="14" y="235"/>
                    </a:cubicBezTo>
                    <a:lnTo>
                      <a:pt x="51" y="224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/>
              </a:p>
            </p:txBody>
          </p:sp>
          <p:sp>
            <p:nvSpPr>
              <p:cNvPr id="431" name="Freeform 462">
                <a:extLst>
                  <a:ext uri="{FF2B5EF4-FFF2-40B4-BE49-F238E27FC236}">
                    <a16:creationId xmlns:a16="http://schemas.microsoft.com/office/drawing/2014/main" xmlns="" id="{441C5E60-D820-42CE-A2EE-82AFBFD83BCA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068763" y="6280150"/>
                <a:ext cx="277813" cy="314325"/>
              </a:xfrm>
              <a:custGeom>
                <a:avLst/>
                <a:gdLst>
                  <a:gd name="T0" fmla="*/ 4 w 163"/>
                  <a:gd name="T1" fmla="*/ 185 h 185"/>
                  <a:gd name="T2" fmla="*/ 0 w 163"/>
                  <a:gd name="T3" fmla="*/ 184 h 185"/>
                  <a:gd name="T4" fmla="*/ 162 w 163"/>
                  <a:gd name="T5" fmla="*/ 0 h 185"/>
                  <a:gd name="T6" fmla="*/ 163 w 163"/>
                  <a:gd name="T7" fmla="*/ 5 h 185"/>
                  <a:gd name="T8" fmla="*/ 4 w 163"/>
                  <a:gd name="T9" fmla="*/ 185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3" h="185">
                    <a:moveTo>
                      <a:pt x="4" y="185"/>
                    </a:moveTo>
                    <a:cubicBezTo>
                      <a:pt x="0" y="184"/>
                      <a:pt x="0" y="184"/>
                      <a:pt x="0" y="184"/>
                    </a:cubicBezTo>
                    <a:cubicBezTo>
                      <a:pt x="0" y="183"/>
                      <a:pt x="30" y="17"/>
                      <a:pt x="162" y="0"/>
                    </a:cubicBezTo>
                    <a:cubicBezTo>
                      <a:pt x="163" y="5"/>
                      <a:pt x="163" y="5"/>
                      <a:pt x="163" y="5"/>
                    </a:cubicBezTo>
                    <a:cubicBezTo>
                      <a:pt x="34" y="22"/>
                      <a:pt x="5" y="183"/>
                      <a:pt x="4" y="185"/>
                    </a:cubicBezTo>
                    <a:close/>
                  </a:path>
                </a:pathLst>
              </a:custGeom>
              <a:solidFill>
                <a:srgbClr val="0A51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2" name="Freeform 463">
                <a:extLst>
                  <a:ext uri="{FF2B5EF4-FFF2-40B4-BE49-F238E27FC236}">
                    <a16:creationId xmlns:a16="http://schemas.microsoft.com/office/drawing/2014/main" xmlns="" id="{606C1963-604F-4D79-8C42-EDF5AC6C3EB4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3951288" y="5881687"/>
                <a:ext cx="312738" cy="712788"/>
              </a:xfrm>
              <a:custGeom>
                <a:avLst/>
                <a:gdLst>
                  <a:gd name="T0" fmla="*/ 69 w 184"/>
                  <a:gd name="T1" fmla="*/ 11 h 419"/>
                  <a:gd name="T2" fmla="*/ 54 w 184"/>
                  <a:gd name="T3" fmla="*/ 38 h 419"/>
                  <a:gd name="T4" fmla="*/ 69 w 184"/>
                  <a:gd name="T5" fmla="*/ 161 h 419"/>
                  <a:gd name="T6" fmla="*/ 14 w 184"/>
                  <a:gd name="T7" fmla="*/ 253 h 419"/>
                  <a:gd name="T8" fmla="*/ 3 w 184"/>
                  <a:gd name="T9" fmla="*/ 304 h 419"/>
                  <a:gd name="T10" fmla="*/ 38 w 184"/>
                  <a:gd name="T11" fmla="*/ 418 h 419"/>
                  <a:gd name="T12" fmla="*/ 71 w 184"/>
                  <a:gd name="T13" fmla="*/ 419 h 419"/>
                  <a:gd name="T14" fmla="*/ 84 w 184"/>
                  <a:gd name="T15" fmla="*/ 360 h 419"/>
                  <a:gd name="T16" fmla="*/ 171 w 184"/>
                  <a:gd name="T17" fmla="*/ 235 h 419"/>
                  <a:gd name="T18" fmla="*/ 153 w 184"/>
                  <a:gd name="T19" fmla="*/ 91 h 419"/>
                  <a:gd name="T20" fmla="*/ 69 w 184"/>
                  <a:gd name="T21" fmla="*/ 11 h 4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84" h="419">
                    <a:moveTo>
                      <a:pt x="69" y="11"/>
                    </a:moveTo>
                    <a:cubicBezTo>
                      <a:pt x="69" y="11"/>
                      <a:pt x="45" y="0"/>
                      <a:pt x="54" y="38"/>
                    </a:cubicBezTo>
                    <a:cubicBezTo>
                      <a:pt x="63" y="77"/>
                      <a:pt x="83" y="112"/>
                      <a:pt x="69" y="161"/>
                    </a:cubicBezTo>
                    <a:cubicBezTo>
                      <a:pt x="54" y="210"/>
                      <a:pt x="35" y="225"/>
                      <a:pt x="14" y="253"/>
                    </a:cubicBezTo>
                    <a:cubicBezTo>
                      <a:pt x="0" y="273"/>
                      <a:pt x="0" y="275"/>
                      <a:pt x="3" y="304"/>
                    </a:cubicBezTo>
                    <a:cubicBezTo>
                      <a:pt x="7" y="333"/>
                      <a:pt x="38" y="418"/>
                      <a:pt x="38" y="418"/>
                    </a:cubicBezTo>
                    <a:cubicBezTo>
                      <a:pt x="71" y="419"/>
                      <a:pt x="71" y="419"/>
                      <a:pt x="71" y="419"/>
                    </a:cubicBezTo>
                    <a:cubicBezTo>
                      <a:pt x="71" y="419"/>
                      <a:pt x="65" y="374"/>
                      <a:pt x="84" y="360"/>
                    </a:cubicBezTo>
                    <a:cubicBezTo>
                      <a:pt x="103" y="345"/>
                      <a:pt x="166" y="263"/>
                      <a:pt x="171" y="235"/>
                    </a:cubicBezTo>
                    <a:cubicBezTo>
                      <a:pt x="177" y="207"/>
                      <a:pt x="184" y="148"/>
                      <a:pt x="153" y="91"/>
                    </a:cubicBezTo>
                    <a:cubicBezTo>
                      <a:pt x="122" y="33"/>
                      <a:pt x="78" y="15"/>
                      <a:pt x="69" y="11"/>
                    </a:cubicBezTo>
                    <a:close/>
                  </a:path>
                </a:pathLst>
              </a:custGeom>
              <a:solidFill>
                <a:srgbClr val="2FA9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3" name="Freeform 464">
                <a:extLst>
                  <a:ext uri="{FF2B5EF4-FFF2-40B4-BE49-F238E27FC236}">
                    <a16:creationId xmlns:a16="http://schemas.microsoft.com/office/drawing/2014/main" xmlns="" id="{88D991DA-8A40-467A-A882-59B903966DFA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3992563" y="6018213"/>
                <a:ext cx="180975" cy="585788"/>
              </a:xfrm>
              <a:custGeom>
                <a:avLst/>
                <a:gdLst>
                  <a:gd name="T0" fmla="*/ 26 w 106"/>
                  <a:gd name="T1" fmla="*/ 345 h 345"/>
                  <a:gd name="T2" fmla="*/ 40 w 106"/>
                  <a:gd name="T3" fmla="*/ 205 h 345"/>
                  <a:gd name="T4" fmla="*/ 53 w 106"/>
                  <a:gd name="T5" fmla="*/ 192 h 345"/>
                  <a:gd name="T6" fmla="*/ 100 w 106"/>
                  <a:gd name="T7" fmla="*/ 101 h 345"/>
                  <a:gd name="T8" fmla="*/ 73 w 106"/>
                  <a:gd name="T9" fmla="*/ 2 h 345"/>
                  <a:gd name="T10" fmla="*/ 77 w 106"/>
                  <a:gd name="T11" fmla="*/ 0 h 345"/>
                  <a:gd name="T12" fmla="*/ 105 w 106"/>
                  <a:gd name="T13" fmla="*/ 101 h 345"/>
                  <a:gd name="T14" fmla="*/ 56 w 106"/>
                  <a:gd name="T15" fmla="*/ 195 h 345"/>
                  <a:gd name="T16" fmla="*/ 44 w 106"/>
                  <a:gd name="T17" fmla="*/ 208 h 345"/>
                  <a:gd name="T18" fmla="*/ 31 w 106"/>
                  <a:gd name="T19" fmla="*/ 344 h 345"/>
                  <a:gd name="T20" fmla="*/ 26 w 106"/>
                  <a:gd name="T21" fmla="*/ 345 h 3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6" h="345">
                    <a:moveTo>
                      <a:pt x="26" y="345"/>
                    </a:moveTo>
                    <a:cubicBezTo>
                      <a:pt x="25" y="342"/>
                      <a:pt x="0" y="248"/>
                      <a:pt x="40" y="205"/>
                    </a:cubicBezTo>
                    <a:cubicBezTo>
                      <a:pt x="45" y="200"/>
                      <a:pt x="49" y="196"/>
                      <a:pt x="53" y="192"/>
                    </a:cubicBezTo>
                    <a:cubicBezTo>
                      <a:pt x="84" y="158"/>
                      <a:pt x="99" y="143"/>
                      <a:pt x="100" y="101"/>
                    </a:cubicBezTo>
                    <a:cubicBezTo>
                      <a:pt x="101" y="54"/>
                      <a:pt x="73" y="3"/>
                      <a:pt x="73" y="2"/>
                    </a:cubicBezTo>
                    <a:cubicBezTo>
                      <a:pt x="77" y="0"/>
                      <a:pt x="77" y="0"/>
                      <a:pt x="77" y="0"/>
                    </a:cubicBezTo>
                    <a:cubicBezTo>
                      <a:pt x="78" y="2"/>
                      <a:pt x="106" y="53"/>
                      <a:pt x="105" y="101"/>
                    </a:cubicBezTo>
                    <a:cubicBezTo>
                      <a:pt x="104" y="145"/>
                      <a:pt x="88" y="162"/>
                      <a:pt x="56" y="195"/>
                    </a:cubicBezTo>
                    <a:cubicBezTo>
                      <a:pt x="52" y="199"/>
                      <a:pt x="48" y="203"/>
                      <a:pt x="44" y="208"/>
                    </a:cubicBezTo>
                    <a:cubicBezTo>
                      <a:pt x="6" y="249"/>
                      <a:pt x="31" y="343"/>
                      <a:pt x="31" y="344"/>
                    </a:cubicBezTo>
                    <a:lnTo>
                      <a:pt x="26" y="345"/>
                    </a:lnTo>
                    <a:close/>
                  </a:path>
                </a:pathLst>
              </a:custGeom>
              <a:solidFill>
                <a:srgbClr val="2093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4" name="Freeform 465">
                <a:extLst>
                  <a:ext uri="{FF2B5EF4-FFF2-40B4-BE49-F238E27FC236}">
                    <a16:creationId xmlns:a16="http://schemas.microsoft.com/office/drawing/2014/main" xmlns="" id="{6A8A0CE1-3D76-4A8A-996C-95FC4281BA6E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3784600" y="6327775"/>
                <a:ext cx="265113" cy="263525"/>
              </a:xfrm>
              <a:custGeom>
                <a:avLst/>
                <a:gdLst>
                  <a:gd name="T0" fmla="*/ 80 w 155"/>
                  <a:gd name="T1" fmla="*/ 13 h 155"/>
                  <a:gd name="T2" fmla="*/ 17 w 155"/>
                  <a:gd name="T3" fmla="*/ 12 h 155"/>
                  <a:gd name="T4" fmla="*/ 26 w 155"/>
                  <a:gd name="T5" fmla="*/ 69 h 155"/>
                  <a:gd name="T6" fmla="*/ 86 w 155"/>
                  <a:gd name="T7" fmla="*/ 95 h 155"/>
                  <a:gd name="T8" fmla="*/ 134 w 155"/>
                  <a:gd name="T9" fmla="*/ 155 h 155"/>
                  <a:gd name="T10" fmla="*/ 149 w 155"/>
                  <a:gd name="T11" fmla="*/ 155 h 155"/>
                  <a:gd name="T12" fmla="*/ 80 w 155"/>
                  <a:gd name="T13" fmla="*/ 13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5" h="155">
                    <a:moveTo>
                      <a:pt x="80" y="13"/>
                    </a:moveTo>
                    <a:cubicBezTo>
                      <a:pt x="80" y="13"/>
                      <a:pt x="25" y="0"/>
                      <a:pt x="17" y="12"/>
                    </a:cubicBezTo>
                    <a:cubicBezTo>
                      <a:pt x="8" y="25"/>
                      <a:pt x="0" y="49"/>
                      <a:pt x="26" y="69"/>
                    </a:cubicBezTo>
                    <a:cubicBezTo>
                      <a:pt x="52" y="89"/>
                      <a:pt x="73" y="86"/>
                      <a:pt x="86" y="95"/>
                    </a:cubicBezTo>
                    <a:cubicBezTo>
                      <a:pt x="99" y="104"/>
                      <a:pt x="132" y="138"/>
                      <a:pt x="134" y="155"/>
                    </a:cubicBezTo>
                    <a:cubicBezTo>
                      <a:pt x="149" y="155"/>
                      <a:pt x="149" y="155"/>
                      <a:pt x="149" y="155"/>
                    </a:cubicBezTo>
                    <a:cubicBezTo>
                      <a:pt x="149" y="155"/>
                      <a:pt x="155" y="39"/>
                      <a:pt x="80" y="13"/>
                    </a:cubicBezTo>
                    <a:close/>
                  </a:path>
                </a:pathLst>
              </a:custGeom>
              <a:solidFill>
                <a:srgbClr val="2AB5A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5" name="Freeform 466">
                <a:extLst>
                  <a:ext uri="{FF2B5EF4-FFF2-40B4-BE49-F238E27FC236}">
                    <a16:creationId xmlns:a16="http://schemas.microsoft.com/office/drawing/2014/main" xmlns="" id="{55AC621A-EC0E-446A-B6DE-2E797017634C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3863975" y="6397625"/>
                <a:ext cx="173038" cy="193675"/>
              </a:xfrm>
              <a:custGeom>
                <a:avLst/>
                <a:gdLst>
                  <a:gd name="T0" fmla="*/ 99 w 102"/>
                  <a:gd name="T1" fmla="*/ 114 h 114"/>
                  <a:gd name="T2" fmla="*/ 94 w 102"/>
                  <a:gd name="T3" fmla="*/ 114 h 114"/>
                  <a:gd name="T4" fmla="*/ 71 w 102"/>
                  <a:gd name="T5" fmla="*/ 54 h 114"/>
                  <a:gd name="T6" fmla="*/ 0 w 102"/>
                  <a:gd name="T7" fmla="*/ 5 h 114"/>
                  <a:gd name="T8" fmla="*/ 0 w 102"/>
                  <a:gd name="T9" fmla="*/ 0 h 114"/>
                  <a:gd name="T10" fmla="*/ 76 w 102"/>
                  <a:gd name="T11" fmla="*/ 52 h 114"/>
                  <a:gd name="T12" fmla="*/ 99 w 102"/>
                  <a:gd name="T13" fmla="*/ 114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2" h="114">
                    <a:moveTo>
                      <a:pt x="99" y="114"/>
                    </a:moveTo>
                    <a:cubicBezTo>
                      <a:pt x="94" y="114"/>
                      <a:pt x="94" y="114"/>
                      <a:pt x="94" y="114"/>
                    </a:cubicBezTo>
                    <a:cubicBezTo>
                      <a:pt x="94" y="114"/>
                      <a:pt x="97" y="96"/>
                      <a:pt x="71" y="54"/>
                    </a:cubicBezTo>
                    <a:cubicBezTo>
                      <a:pt x="46" y="12"/>
                      <a:pt x="0" y="5"/>
                      <a:pt x="0" y="5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" y="0"/>
                      <a:pt x="49" y="8"/>
                      <a:pt x="76" y="52"/>
                    </a:cubicBezTo>
                    <a:cubicBezTo>
                      <a:pt x="102" y="96"/>
                      <a:pt x="99" y="114"/>
                      <a:pt x="99" y="114"/>
                    </a:cubicBezTo>
                    <a:close/>
                  </a:path>
                </a:pathLst>
              </a:custGeom>
              <a:solidFill>
                <a:srgbClr val="1F9D9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6" name="Freeform 467">
                <a:extLst>
                  <a:ext uri="{FF2B5EF4-FFF2-40B4-BE49-F238E27FC236}">
                    <a16:creationId xmlns:a16="http://schemas.microsoft.com/office/drawing/2014/main" xmlns="" id="{9AA6E883-2338-4BB9-A892-75515688158C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3863975" y="6523038"/>
                <a:ext cx="446088" cy="120650"/>
              </a:xfrm>
              <a:custGeom>
                <a:avLst/>
                <a:gdLst>
                  <a:gd name="T0" fmla="*/ 262 w 262"/>
                  <a:gd name="T1" fmla="*/ 71 h 71"/>
                  <a:gd name="T2" fmla="*/ 175 w 262"/>
                  <a:gd name="T3" fmla="*/ 0 h 71"/>
                  <a:gd name="T4" fmla="*/ 109 w 262"/>
                  <a:gd name="T5" fmla="*/ 29 h 71"/>
                  <a:gd name="T6" fmla="*/ 67 w 262"/>
                  <a:gd name="T7" fmla="*/ 15 h 71"/>
                  <a:gd name="T8" fmla="*/ 0 w 262"/>
                  <a:gd name="T9" fmla="*/ 71 h 71"/>
                  <a:gd name="T10" fmla="*/ 262 w 262"/>
                  <a:gd name="T11" fmla="*/ 71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62" h="71">
                    <a:moveTo>
                      <a:pt x="262" y="71"/>
                    </a:moveTo>
                    <a:cubicBezTo>
                      <a:pt x="254" y="30"/>
                      <a:pt x="218" y="0"/>
                      <a:pt x="175" y="0"/>
                    </a:cubicBezTo>
                    <a:cubicBezTo>
                      <a:pt x="149" y="0"/>
                      <a:pt x="125" y="11"/>
                      <a:pt x="109" y="29"/>
                    </a:cubicBezTo>
                    <a:cubicBezTo>
                      <a:pt x="97" y="21"/>
                      <a:pt x="83" y="15"/>
                      <a:pt x="67" y="15"/>
                    </a:cubicBezTo>
                    <a:cubicBezTo>
                      <a:pt x="34" y="15"/>
                      <a:pt x="6" y="39"/>
                      <a:pt x="0" y="71"/>
                    </a:cubicBezTo>
                    <a:lnTo>
                      <a:pt x="262" y="71"/>
                    </a:lnTo>
                    <a:close/>
                  </a:path>
                </a:pathLst>
              </a:custGeom>
              <a:solidFill>
                <a:srgbClr val="26677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416" name="组合 415">
              <a:extLst>
                <a:ext uri="{FF2B5EF4-FFF2-40B4-BE49-F238E27FC236}">
                  <a16:creationId xmlns:a16="http://schemas.microsoft.com/office/drawing/2014/main" xmlns="" id="{73ACF093-4843-4192-B62C-29197FD9906C}"/>
                </a:ext>
              </a:extLst>
            </p:cNvPr>
            <p:cNvGrpSpPr/>
            <p:nvPr userDrawn="1"/>
          </p:nvGrpSpPr>
          <p:grpSpPr>
            <a:xfrm>
              <a:off x="7873207" y="5828585"/>
              <a:ext cx="684213" cy="762001"/>
              <a:chOff x="3784600" y="5881687"/>
              <a:chExt cx="684213" cy="762001"/>
            </a:xfrm>
          </p:grpSpPr>
          <p:sp>
            <p:nvSpPr>
              <p:cNvPr id="423" name="Freeform 461">
                <a:extLst>
                  <a:ext uri="{FF2B5EF4-FFF2-40B4-BE49-F238E27FC236}">
                    <a16:creationId xmlns:a16="http://schemas.microsoft.com/office/drawing/2014/main" xmlns="" id="{C604AE4E-5D29-48B2-BE0C-5E97D9F05FC7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035425" y="6216650"/>
                <a:ext cx="433388" cy="400050"/>
              </a:xfrm>
              <a:custGeom>
                <a:avLst/>
                <a:gdLst>
                  <a:gd name="T0" fmla="*/ 51 w 254"/>
                  <a:gd name="T1" fmla="*/ 224 h 235"/>
                  <a:gd name="T2" fmla="*/ 96 w 254"/>
                  <a:gd name="T3" fmla="*/ 144 h 235"/>
                  <a:gd name="T4" fmla="*/ 213 w 254"/>
                  <a:gd name="T5" fmla="*/ 69 h 235"/>
                  <a:gd name="T6" fmla="*/ 219 w 254"/>
                  <a:gd name="T7" fmla="*/ 25 h 235"/>
                  <a:gd name="T8" fmla="*/ 109 w 254"/>
                  <a:gd name="T9" fmla="*/ 26 h 235"/>
                  <a:gd name="T10" fmla="*/ 0 w 254"/>
                  <a:gd name="T11" fmla="*/ 186 h 235"/>
                  <a:gd name="T12" fmla="*/ 14 w 254"/>
                  <a:gd name="T13" fmla="*/ 235 h 235"/>
                  <a:gd name="T14" fmla="*/ 51 w 254"/>
                  <a:gd name="T15" fmla="*/ 224 h 2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54" h="235">
                    <a:moveTo>
                      <a:pt x="51" y="224"/>
                    </a:moveTo>
                    <a:cubicBezTo>
                      <a:pt x="51" y="224"/>
                      <a:pt x="70" y="163"/>
                      <a:pt x="96" y="144"/>
                    </a:cubicBezTo>
                    <a:cubicBezTo>
                      <a:pt x="121" y="125"/>
                      <a:pt x="172" y="74"/>
                      <a:pt x="213" y="69"/>
                    </a:cubicBezTo>
                    <a:cubicBezTo>
                      <a:pt x="254" y="65"/>
                      <a:pt x="240" y="33"/>
                      <a:pt x="219" y="25"/>
                    </a:cubicBezTo>
                    <a:cubicBezTo>
                      <a:pt x="198" y="17"/>
                      <a:pt x="136" y="0"/>
                      <a:pt x="109" y="26"/>
                    </a:cubicBezTo>
                    <a:cubicBezTo>
                      <a:pt x="82" y="52"/>
                      <a:pt x="0" y="183"/>
                      <a:pt x="0" y="186"/>
                    </a:cubicBezTo>
                    <a:cubicBezTo>
                      <a:pt x="0" y="189"/>
                      <a:pt x="14" y="235"/>
                      <a:pt x="14" y="235"/>
                    </a:cubicBezTo>
                    <a:lnTo>
                      <a:pt x="51" y="224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/>
              </a:p>
            </p:txBody>
          </p:sp>
          <p:sp>
            <p:nvSpPr>
              <p:cNvPr id="424" name="Freeform 462">
                <a:extLst>
                  <a:ext uri="{FF2B5EF4-FFF2-40B4-BE49-F238E27FC236}">
                    <a16:creationId xmlns:a16="http://schemas.microsoft.com/office/drawing/2014/main" xmlns="" id="{14676C86-47AA-4747-864F-38AFC0402E9F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068763" y="6280150"/>
                <a:ext cx="277813" cy="314325"/>
              </a:xfrm>
              <a:custGeom>
                <a:avLst/>
                <a:gdLst>
                  <a:gd name="T0" fmla="*/ 4 w 163"/>
                  <a:gd name="T1" fmla="*/ 185 h 185"/>
                  <a:gd name="T2" fmla="*/ 0 w 163"/>
                  <a:gd name="T3" fmla="*/ 184 h 185"/>
                  <a:gd name="T4" fmla="*/ 162 w 163"/>
                  <a:gd name="T5" fmla="*/ 0 h 185"/>
                  <a:gd name="T6" fmla="*/ 163 w 163"/>
                  <a:gd name="T7" fmla="*/ 5 h 185"/>
                  <a:gd name="T8" fmla="*/ 4 w 163"/>
                  <a:gd name="T9" fmla="*/ 185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3" h="185">
                    <a:moveTo>
                      <a:pt x="4" y="185"/>
                    </a:moveTo>
                    <a:cubicBezTo>
                      <a:pt x="0" y="184"/>
                      <a:pt x="0" y="184"/>
                      <a:pt x="0" y="184"/>
                    </a:cubicBezTo>
                    <a:cubicBezTo>
                      <a:pt x="0" y="183"/>
                      <a:pt x="30" y="17"/>
                      <a:pt x="162" y="0"/>
                    </a:cubicBezTo>
                    <a:cubicBezTo>
                      <a:pt x="163" y="5"/>
                      <a:pt x="163" y="5"/>
                      <a:pt x="163" y="5"/>
                    </a:cubicBezTo>
                    <a:cubicBezTo>
                      <a:pt x="34" y="22"/>
                      <a:pt x="5" y="183"/>
                      <a:pt x="4" y="185"/>
                    </a:cubicBezTo>
                    <a:close/>
                  </a:path>
                </a:pathLst>
              </a:custGeom>
              <a:solidFill>
                <a:srgbClr val="0A51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5" name="Freeform 463">
                <a:extLst>
                  <a:ext uri="{FF2B5EF4-FFF2-40B4-BE49-F238E27FC236}">
                    <a16:creationId xmlns:a16="http://schemas.microsoft.com/office/drawing/2014/main" xmlns="" id="{2ECC132E-C5DC-42E0-A92E-0075D11D70BD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3951288" y="5881687"/>
                <a:ext cx="312738" cy="712788"/>
              </a:xfrm>
              <a:custGeom>
                <a:avLst/>
                <a:gdLst>
                  <a:gd name="T0" fmla="*/ 69 w 184"/>
                  <a:gd name="T1" fmla="*/ 11 h 419"/>
                  <a:gd name="T2" fmla="*/ 54 w 184"/>
                  <a:gd name="T3" fmla="*/ 38 h 419"/>
                  <a:gd name="T4" fmla="*/ 69 w 184"/>
                  <a:gd name="T5" fmla="*/ 161 h 419"/>
                  <a:gd name="T6" fmla="*/ 14 w 184"/>
                  <a:gd name="T7" fmla="*/ 253 h 419"/>
                  <a:gd name="T8" fmla="*/ 3 w 184"/>
                  <a:gd name="T9" fmla="*/ 304 h 419"/>
                  <a:gd name="T10" fmla="*/ 38 w 184"/>
                  <a:gd name="T11" fmla="*/ 418 h 419"/>
                  <a:gd name="T12" fmla="*/ 71 w 184"/>
                  <a:gd name="T13" fmla="*/ 419 h 419"/>
                  <a:gd name="T14" fmla="*/ 84 w 184"/>
                  <a:gd name="T15" fmla="*/ 360 h 419"/>
                  <a:gd name="T16" fmla="*/ 171 w 184"/>
                  <a:gd name="T17" fmla="*/ 235 h 419"/>
                  <a:gd name="T18" fmla="*/ 153 w 184"/>
                  <a:gd name="T19" fmla="*/ 91 h 419"/>
                  <a:gd name="T20" fmla="*/ 69 w 184"/>
                  <a:gd name="T21" fmla="*/ 11 h 4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84" h="419">
                    <a:moveTo>
                      <a:pt x="69" y="11"/>
                    </a:moveTo>
                    <a:cubicBezTo>
                      <a:pt x="69" y="11"/>
                      <a:pt x="45" y="0"/>
                      <a:pt x="54" y="38"/>
                    </a:cubicBezTo>
                    <a:cubicBezTo>
                      <a:pt x="63" y="77"/>
                      <a:pt x="83" y="112"/>
                      <a:pt x="69" y="161"/>
                    </a:cubicBezTo>
                    <a:cubicBezTo>
                      <a:pt x="54" y="210"/>
                      <a:pt x="35" y="225"/>
                      <a:pt x="14" y="253"/>
                    </a:cubicBezTo>
                    <a:cubicBezTo>
                      <a:pt x="0" y="273"/>
                      <a:pt x="0" y="275"/>
                      <a:pt x="3" y="304"/>
                    </a:cubicBezTo>
                    <a:cubicBezTo>
                      <a:pt x="7" y="333"/>
                      <a:pt x="38" y="418"/>
                      <a:pt x="38" y="418"/>
                    </a:cubicBezTo>
                    <a:cubicBezTo>
                      <a:pt x="71" y="419"/>
                      <a:pt x="71" y="419"/>
                      <a:pt x="71" y="419"/>
                    </a:cubicBezTo>
                    <a:cubicBezTo>
                      <a:pt x="71" y="419"/>
                      <a:pt x="65" y="374"/>
                      <a:pt x="84" y="360"/>
                    </a:cubicBezTo>
                    <a:cubicBezTo>
                      <a:pt x="103" y="345"/>
                      <a:pt x="166" y="263"/>
                      <a:pt x="171" y="235"/>
                    </a:cubicBezTo>
                    <a:cubicBezTo>
                      <a:pt x="177" y="207"/>
                      <a:pt x="184" y="148"/>
                      <a:pt x="153" y="91"/>
                    </a:cubicBezTo>
                    <a:cubicBezTo>
                      <a:pt x="122" y="33"/>
                      <a:pt x="78" y="15"/>
                      <a:pt x="69" y="11"/>
                    </a:cubicBezTo>
                    <a:close/>
                  </a:path>
                </a:pathLst>
              </a:custGeom>
              <a:solidFill>
                <a:srgbClr val="2FA9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6" name="Freeform 464">
                <a:extLst>
                  <a:ext uri="{FF2B5EF4-FFF2-40B4-BE49-F238E27FC236}">
                    <a16:creationId xmlns:a16="http://schemas.microsoft.com/office/drawing/2014/main" xmlns="" id="{0C76AF87-EADB-4462-A82B-03A8F7E7074A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3992563" y="6018213"/>
                <a:ext cx="180975" cy="585788"/>
              </a:xfrm>
              <a:custGeom>
                <a:avLst/>
                <a:gdLst>
                  <a:gd name="T0" fmla="*/ 26 w 106"/>
                  <a:gd name="T1" fmla="*/ 345 h 345"/>
                  <a:gd name="T2" fmla="*/ 40 w 106"/>
                  <a:gd name="T3" fmla="*/ 205 h 345"/>
                  <a:gd name="T4" fmla="*/ 53 w 106"/>
                  <a:gd name="T5" fmla="*/ 192 h 345"/>
                  <a:gd name="T6" fmla="*/ 100 w 106"/>
                  <a:gd name="T7" fmla="*/ 101 h 345"/>
                  <a:gd name="T8" fmla="*/ 73 w 106"/>
                  <a:gd name="T9" fmla="*/ 2 h 345"/>
                  <a:gd name="T10" fmla="*/ 77 w 106"/>
                  <a:gd name="T11" fmla="*/ 0 h 345"/>
                  <a:gd name="T12" fmla="*/ 105 w 106"/>
                  <a:gd name="T13" fmla="*/ 101 h 345"/>
                  <a:gd name="T14" fmla="*/ 56 w 106"/>
                  <a:gd name="T15" fmla="*/ 195 h 345"/>
                  <a:gd name="T16" fmla="*/ 44 w 106"/>
                  <a:gd name="T17" fmla="*/ 208 h 345"/>
                  <a:gd name="T18" fmla="*/ 31 w 106"/>
                  <a:gd name="T19" fmla="*/ 344 h 345"/>
                  <a:gd name="T20" fmla="*/ 26 w 106"/>
                  <a:gd name="T21" fmla="*/ 345 h 3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6" h="345">
                    <a:moveTo>
                      <a:pt x="26" y="345"/>
                    </a:moveTo>
                    <a:cubicBezTo>
                      <a:pt x="25" y="342"/>
                      <a:pt x="0" y="248"/>
                      <a:pt x="40" y="205"/>
                    </a:cubicBezTo>
                    <a:cubicBezTo>
                      <a:pt x="45" y="200"/>
                      <a:pt x="49" y="196"/>
                      <a:pt x="53" y="192"/>
                    </a:cubicBezTo>
                    <a:cubicBezTo>
                      <a:pt x="84" y="158"/>
                      <a:pt x="99" y="143"/>
                      <a:pt x="100" y="101"/>
                    </a:cubicBezTo>
                    <a:cubicBezTo>
                      <a:pt x="101" y="54"/>
                      <a:pt x="73" y="3"/>
                      <a:pt x="73" y="2"/>
                    </a:cubicBezTo>
                    <a:cubicBezTo>
                      <a:pt x="77" y="0"/>
                      <a:pt x="77" y="0"/>
                      <a:pt x="77" y="0"/>
                    </a:cubicBezTo>
                    <a:cubicBezTo>
                      <a:pt x="78" y="2"/>
                      <a:pt x="106" y="53"/>
                      <a:pt x="105" y="101"/>
                    </a:cubicBezTo>
                    <a:cubicBezTo>
                      <a:pt x="104" y="145"/>
                      <a:pt x="88" y="162"/>
                      <a:pt x="56" y="195"/>
                    </a:cubicBezTo>
                    <a:cubicBezTo>
                      <a:pt x="52" y="199"/>
                      <a:pt x="48" y="203"/>
                      <a:pt x="44" y="208"/>
                    </a:cubicBezTo>
                    <a:cubicBezTo>
                      <a:pt x="6" y="249"/>
                      <a:pt x="31" y="343"/>
                      <a:pt x="31" y="344"/>
                    </a:cubicBezTo>
                    <a:lnTo>
                      <a:pt x="26" y="345"/>
                    </a:lnTo>
                    <a:close/>
                  </a:path>
                </a:pathLst>
              </a:custGeom>
              <a:solidFill>
                <a:srgbClr val="2093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7" name="Freeform 465">
                <a:extLst>
                  <a:ext uri="{FF2B5EF4-FFF2-40B4-BE49-F238E27FC236}">
                    <a16:creationId xmlns:a16="http://schemas.microsoft.com/office/drawing/2014/main" xmlns="" id="{EAAECBD5-B85E-4B6A-AF98-A76F6FB7AF7C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3784600" y="6327775"/>
                <a:ext cx="265113" cy="263525"/>
              </a:xfrm>
              <a:custGeom>
                <a:avLst/>
                <a:gdLst>
                  <a:gd name="T0" fmla="*/ 80 w 155"/>
                  <a:gd name="T1" fmla="*/ 13 h 155"/>
                  <a:gd name="T2" fmla="*/ 17 w 155"/>
                  <a:gd name="T3" fmla="*/ 12 h 155"/>
                  <a:gd name="T4" fmla="*/ 26 w 155"/>
                  <a:gd name="T5" fmla="*/ 69 h 155"/>
                  <a:gd name="T6" fmla="*/ 86 w 155"/>
                  <a:gd name="T7" fmla="*/ 95 h 155"/>
                  <a:gd name="T8" fmla="*/ 134 w 155"/>
                  <a:gd name="T9" fmla="*/ 155 h 155"/>
                  <a:gd name="T10" fmla="*/ 149 w 155"/>
                  <a:gd name="T11" fmla="*/ 155 h 155"/>
                  <a:gd name="T12" fmla="*/ 80 w 155"/>
                  <a:gd name="T13" fmla="*/ 13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5" h="155">
                    <a:moveTo>
                      <a:pt x="80" y="13"/>
                    </a:moveTo>
                    <a:cubicBezTo>
                      <a:pt x="80" y="13"/>
                      <a:pt x="25" y="0"/>
                      <a:pt x="17" y="12"/>
                    </a:cubicBezTo>
                    <a:cubicBezTo>
                      <a:pt x="8" y="25"/>
                      <a:pt x="0" y="49"/>
                      <a:pt x="26" y="69"/>
                    </a:cubicBezTo>
                    <a:cubicBezTo>
                      <a:pt x="52" y="89"/>
                      <a:pt x="73" y="86"/>
                      <a:pt x="86" y="95"/>
                    </a:cubicBezTo>
                    <a:cubicBezTo>
                      <a:pt x="99" y="104"/>
                      <a:pt x="132" y="138"/>
                      <a:pt x="134" y="155"/>
                    </a:cubicBezTo>
                    <a:cubicBezTo>
                      <a:pt x="149" y="155"/>
                      <a:pt x="149" y="155"/>
                      <a:pt x="149" y="155"/>
                    </a:cubicBezTo>
                    <a:cubicBezTo>
                      <a:pt x="149" y="155"/>
                      <a:pt x="155" y="39"/>
                      <a:pt x="80" y="13"/>
                    </a:cubicBezTo>
                    <a:close/>
                  </a:path>
                </a:pathLst>
              </a:custGeom>
              <a:solidFill>
                <a:srgbClr val="2AB5A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8" name="Freeform 466">
                <a:extLst>
                  <a:ext uri="{FF2B5EF4-FFF2-40B4-BE49-F238E27FC236}">
                    <a16:creationId xmlns:a16="http://schemas.microsoft.com/office/drawing/2014/main" xmlns="" id="{4536F6A2-CF20-4996-8E6A-733C7BD27091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3863975" y="6397625"/>
                <a:ext cx="173038" cy="193675"/>
              </a:xfrm>
              <a:custGeom>
                <a:avLst/>
                <a:gdLst>
                  <a:gd name="T0" fmla="*/ 99 w 102"/>
                  <a:gd name="T1" fmla="*/ 114 h 114"/>
                  <a:gd name="T2" fmla="*/ 94 w 102"/>
                  <a:gd name="T3" fmla="*/ 114 h 114"/>
                  <a:gd name="T4" fmla="*/ 71 w 102"/>
                  <a:gd name="T5" fmla="*/ 54 h 114"/>
                  <a:gd name="T6" fmla="*/ 0 w 102"/>
                  <a:gd name="T7" fmla="*/ 5 h 114"/>
                  <a:gd name="T8" fmla="*/ 0 w 102"/>
                  <a:gd name="T9" fmla="*/ 0 h 114"/>
                  <a:gd name="T10" fmla="*/ 76 w 102"/>
                  <a:gd name="T11" fmla="*/ 52 h 114"/>
                  <a:gd name="T12" fmla="*/ 99 w 102"/>
                  <a:gd name="T13" fmla="*/ 114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2" h="114">
                    <a:moveTo>
                      <a:pt x="99" y="114"/>
                    </a:moveTo>
                    <a:cubicBezTo>
                      <a:pt x="94" y="114"/>
                      <a:pt x="94" y="114"/>
                      <a:pt x="94" y="114"/>
                    </a:cubicBezTo>
                    <a:cubicBezTo>
                      <a:pt x="94" y="114"/>
                      <a:pt x="97" y="96"/>
                      <a:pt x="71" y="54"/>
                    </a:cubicBezTo>
                    <a:cubicBezTo>
                      <a:pt x="46" y="12"/>
                      <a:pt x="0" y="5"/>
                      <a:pt x="0" y="5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" y="0"/>
                      <a:pt x="49" y="8"/>
                      <a:pt x="76" y="52"/>
                    </a:cubicBezTo>
                    <a:cubicBezTo>
                      <a:pt x="102" y="96"/>
                      <a:pt x="99" y="114"/>
                      <a:pt x="99" y="114"/>
                    </a:cubicBezTo>
                    <a:close/>
                  </a:path>
                </a:pathLst>
              </a:custGeom>
              <a:solidFill>
                <a:srgbClr val="1F9D9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9" name="Freeform 467">
                <a:extLst>
                  <a:ext uri="{FF2B5EF4-FFF2-40B4-BE49-F238E27FC236}">
                    <a16:creationId xmlns:a16="http://schemas.microsoft.com/office/drawing/2014/main" xmlns="" id="{E22FE643-F245-4BDE-931D-32FD3BA00249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3863975" y="6523038"/>
                <a:ext cx="446088" cy="120650"/>
              </a:xfrm>
              <a:custGeom>
                <a:avLst/>
                <a:gdLst>
                  <a:gd name="T0" fmla="*/ 262 w 262"/>
                  <a:gd name="T1" fmla="*/ 71 h 71"/>
                  <a:gd name="T2" fmla="*/ 175 w 262"/>
                  <a:gd name="T3" fmla="*/ 0 h 71"/>
                  <a:gd name="T4" fmla="*/ 109 w 262"/>
                  <a:gd name="T5" fmla="*/ 29 h 71"/>
                  <a:gd name="T6" fmla="*/ 67 w 262"/>
                  <a:gd name="T7" fmla="*/ 15 h 71"/>
                  <a:gd name="T8" fmla="*/ 0 w 262"/>
                  <a:gd name="T9" fmla="*/ 71 h 71"/>
                  <a:gd name="T10" fmla="*/ 262 w 262"/>
                  <a:gd name="T11" fmla="*/ 71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62" h="71">
                    <a:moveTo>
                      <a:pt x="262" y="71"/>
                    </a:moveTo>
                    <a:cubicBezTo>
                      <a:pt x="254" y="30"/>
                      <a:pt x="218" y="0"/>
                      <a:pt x="175" y="0"/>
                    </a:cubicBezTo>
                    <a:cubicBezTo>
                      <a:pt x="149" y="0"/>
                      <a:pt x="125" y="11"/>
                      <a:pt x="109" y="29"/>
                    </a:cubicBezTo>
                    <a:cubicBezTo>
                      <a:pt x="97" y="21"/>
                      <a:pt x="83" y="15"/>
                      <a:pt x="67" y="15"/>
                    </a:cubicBezTo>
                    <a:cubicBezTo>
                      <a:pt x="34" y="15"/>
                      <a:pt x="6" y="39"/>
                      <a:pt x="0" y="71"/>
                    </a:cubicBezTo>
                    <a:lnTo>
                      <a:pt x="262" y="71"/>
                    </a:lnTo>
                    <a:close/>
                  </a:path>
                </a:pathLst>
              </a:custGeom>
              <a:solidFill>
                <a:srgbClr val="26677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417" name="Oval 399">
              <a:extLst>
                <a:ext uri="{FF2B5EF4-FFF2-40B4-BE49-F238E27FC236}">
                  <a16:creationId xmlns:a16="http://schemas.microsoft.com/office/drawing/2014/main" xmlns="" id="{C6C29692-1B4E-4589-95B1-E75B5E04DE77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334375" y="6024563"/>
              <a:ext cx="331788" cy="330200"/>
            </a:xfrm>
            <a:prstGeom prst="ellipse">
              <a:avLst/>
            </a:prstGeom>
            <a:solidFill>
              <a:srgbClr val="3491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8" name="Freeform 400">
              <a:extLst>
                <a:ext uri="{FF2B5EF4-FFF2-40B4-BE49-F238E27FC236}">
                  <a16:creationId xmlns:a16="http://schemas.microsoft.com/office/drawing/2014/main" xmlns="" id="{A184C550-407B-45FE-97EC-EE21D049DA2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382000" y="6072188"/>
              <a:ext cx="300038" cy="298450"/>
            </a:xfrm>
            <a:custGeom>
              <a:avLst/>
              <a:gdLst>
                <a:gd name="T0" fmla="*/ 148 w 189"/>
                <a:gd name="T1" fmla="*/ 0 h 189"/>
                <a:gd name="T2" fmla="*/ 0 w 189"/>
                <a:gd name="T3" fmla="*/ 148 h 189"/>
                <a:gd name="T4" fmla="*/ 148 w 189"/>
                <a:gd name="T5" fmla="*/ 148 h 189"/>
                <a:gd name="T6" fmla="*/ 148 w 189"/>
                <a:gd name="T7" fmla="*/ 0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9" h="189">
                  <a:moveTo>
                    <a:pt x="148" y="0"/>
                  </a:moveTo>
                  <a:cubicBezTo>
                    <a:pt x="0" y="148"/>
                    <a:pt x="0" y="148"/>
                    <a:pt x="0" y="148"/>
                  </a:cubicBezTo>
                  <a:cubicBezTo>
                    <a:pt x="41" y="189"/>
                    <a:pt x="107" y="189"/>
                    <a:pt x="148" y="148"/>
                  </a:cubicBezTo>
                  <a:cubicBezTo>
                    <a:pt x="189" y="107"/>
                    <a:pt x="189" y="41"/>
                    <a:pt x="148" y="0"/>
                  </a:cubicBezTo>
                  <a:close/>
                </a:path>
              </a:pathLst>
            </a:custGeom>
            <a:solidFill>
              <a:srgbClr val="479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9" name="Oval 401">
              <a:extLst>
                <a:ext uri="{FF2B5EF4-FFF2-40B4-BE49-F238E27FC236}">
                  <a16:creationId xmlns:a16="http://schemas.microsoft.com/office/drawing/2014/main" xmlns="" id="{7B7035AC-10E4-4503-99A3-36B5EAA5D46C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378825" y="6069013"/>
              <a:ext cx="241300" cy="241300"/>
            </a:xfrm>
            <a:prstGeom prst="ellipse">
              <a:avLst/>
            </a:prstGeom>
            <a:solidFill>
              <a:srgbClr val="227D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0" name="Freeform 402">
              <a:extLst>
                <a:ext uri="{FF2B5EF4-FFF2-40B4-BE49-F238E27FC236}">
                  <a16:creationId xmlns:a16="http://schemas.microsoft.com/office/drawing/2014/main" xmlns="" id="{43D6F67B-7802-4C64-9880-BF76FD22CAD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367713" y="6057901"/>
              <a:ext cx="214313" cy="214313"/>
            </a:xfrm>
            <a:custGeom>
              <a:avLst/>
              <a:gdLst>
                <a:gd name="T0" fmla="*/ 135 w 135"/>
                <a:gd name="T1" fmla="*/ 28 h 135"/>
                <a:gd name="T2" fmla="*/ 30 w 135"/>
                <a:gd name="T3" fmla="*/ 29 h 135"/>
                <a:gd name="T4" fmla="*/ 28 w 135"/>
                <a:gd name="T5" fmla="*/ 135 h 135"/>
                <a:gd name="T6" fmla="*/ 135 w 135"/>
                <a:gd name="T7" fmla="*/ 28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5" h="135">
                  <a:moveTo>
                    <a:pt x="135" y="28"/>
                  </a:moveTo>
                  <a:cubicBezTo>
                    <a:pt x="106" y="0"/>
                    <a:pt x="59" y="0"/>
                    <a:pt x="30" y="29"/>
                  </a:cubicBezTo>
                  <a:cubicBezTo>
                    <a:pt x="0" y="59"/>
                    <a:pt x="0" y="105"/>
                    <a:pt x="28" y="135"/>
                  </a:cubicBezTo>
                  <a:lnTo>
                    <a:pt x="135" y="28"/>
                  </a:lnTo>
                  <a:close/>
                </a:path>
              </a:pathLst>
            </a:custGeom>
            <a:solidFill>
              <a:srgbClr val="14836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1" name="Freeform 403">
              <a:extLst>
                <a:ext uri="{FF2B5EF4-FFF2-40B4-BE49-F238E27FC236}">
                  <a16:creationId xmlns:a16="http://schemas.microsoft.com/office/drawing/2014/main" xmlns="" id="{515312B6-951A-43BE-B60C-0A65C8BC000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456613" y="6127751"/>
              <a:ext cx="88900" cy="133350"/>
            </a:xfrm>
            <a:custGeom>
              <a:avLst/>
              <a:gdLst>
                <a:gd name="T0" fmla="*/ 21 w 56"/>
                <a:gd name="T1" fmla="*/ 61 h 84"/>
                <a:gd name="T2" fmla="*/ 2 w 56"/>
                <a:gd name="T3" fmla="*/ 61 h 84"/>
                <a:gd name="T4" fmla="*/ 2 w 56"/>
                <a:gd name="T5" fmla="*/ 49 h 84"/>
                <a:gd name="T6" fmla="*/ 21 w 56"/>
                <a:gd name="T7" fmla="*/ 49 h 84"/>
                <a:gd name="T8" fmla="*/ 21 w 56"/>
                <a:gd name="T9" fmla="*/ 43 h 84"/>
                <a:gd name="T10" fmla="*/ 2 w 56"/>
                <a:gd name="T11" fmla="*/ 43 h 84"/>
                <a:gd name="T12" fmla="*/ 2 w 56"/>
                <a:gd name="T13" fmla="*/ 32 h 84"/>
                <a:gd name="T14" fmla="*/ 15 w 56"/>
                <a:gd name="T15" fmla="*/ 32 h 84"/>
                <a:gd name="T16" fmla="*/ 0 w 56"/>
                <a:gd name="T17" fmla="*/ 0 h 84"/>
                <a:gd name="T18" fmla="*/ 15 w 56"/>
                <a:gd name="T19" fmla="*/ 0 h 84"/>
                <a:gd name="T20" fmla="*/ 25 w 56"/>
                <a:gd name="T21" fmla="*/ 22 h 84"/>
                <a:gd name="T22" fmla="*/ 28 w 56"/>
                <a:gd name="T23" fmla="*/ 29 h 84"/>
                <a:gd name="T24" fmla="*/ 31 w 56"/>
                <a:gd name="T25" fmla="*/ 22 h 84"/>
                <a:gd name="T26" fmla="*/ 41 w 56"/>
                <a:gd name="T27" fmla="*/ 0 h 84"/>
                <a:gd name="T28" fmla="*/ 56 w 56"/>
                <a:gd name="T29" fmla="*/ 0 h 84"/>
                <a:gd name="T30" fmla="*/ 41 w 56"/>
                <a:gd name="T31" fmla="*/ 32 h 84"/>
                <a:gd name="T32" fmla="*/ 54 w 56"/>
                <a:gd name="T33" fmla="*/ 32 h 84"/>
                <a:gd name="T34" fmla="*/ 54 w 56"/>
                <a:gd name="T35" fmla="*/ 43 h 84"/>
                <a:gd name="T36" fmla="*/ 35 w 56"/>
                <a:gd name="T37" fmla="*/ 43 h 84"/>
                <a:gd name="T38" fmla="*/ 35 w 56"/>
                <a:gd name="T39" fmla="*/ 49 h 84"/>
                <a:gd name="T40" fmla="*/ 54 w 56"/>
                <a:gd name="T41" fmla="*/ 49 h 84"/>
                <a:gd name="T42" fmla="*/ 54 w 56"/>
                <a:gd name="T43" fmla="*/ 61 h 84"/>
                <a:gd name="T44" fmla="*/ 35 w 56"/>
                <a:gd name="T45" fmla="*/ 61 h 84"/>
                <a:gd name="T46" fmla="*/ 35 w 56"/>
                <a:gd name="T47" fmla="*/ 84 h 84"/>
                <a:gd name="T48" fmla="*/ 21 w 56"/>
                <a:gd name="T49" fmla="*/ 84 h 84"/>
                <a:gd name="T50" fmla="*/ 21 w 56"/>
                <a:gd name="T51" fmla="*/ 61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6" h="84">
                  <a:moveTo>
                    <a:pt x="21" y="61"/>
                  </a:moveTo>
                  <a:cubicBezTo>
                    <a:pt x="2" y="61"/>
                    <a:pt x="2" y="61"/>
                    <a:pt x="2" y="61"/>
                  </a:cubicBezTo>
                  <a:cubicBezTo>
                    <a:pt x="2" y="49"/>
                    <a:pt x="2" y="49"/>
                    <a:pt x="2" y="49"/>
                  </a:cubicBezTo>
                  <a:cubicBezTo>
                    <a:pt x="21" y="49"/>
                    <a:pt x="21" y="49"/>
                    <a:pt x="21" y="49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" y="43"/>
                    <a:pt x="2" y="43"/>
                    <a:pt x="2" y="43"/>
                  </a:cubicBezTo>
                  <a:cubicBezTo>
                    <a:pt x="2" y="32"/>
                    <a:pt x="2" y="32"/>
                    <a:pt x="2" y="32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6" y="25"/>
                    <a:pt x="27" y="27"/>
                    <a:pt x="28" y="29"/>
                  </a:cubicBezTo>
                  <a:cubicBezTo>
                    <a:pt x="29" y="27"/>
                    <a:pt x="29" y="24"/>
                    <a:pt x="31" y="22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54" y="32"/>
                    <a:pt x="54" y="32"/>
                    <a:pt x="54" y="32"/>
                  </a:cubicBezTo>
                  <a:cubicBezTo>
                    <a:pt x="54" y="43"/>
                    <a:pt x="54" y="43"/>
                    <a:pt x="54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49"/>
                    <a:pt x="35" y="49"/>
                    <a:pt x="35" y="49"/>
                  </a:cubicBezTo>
                  <a:cubicBezTo>
                    <a:pt x="54" y="49"/>
                    <a:pt x="54" y="49"/>
                    <a:pt x="54" y="49"/>
                  </a:cubicBezTo>
                  <a:cubicBezTo>
                    <a:pt x="54" y="61"/>
                    <a:pt x="54" y="61"/>
                    <a:pt x="54" y="61"/>
                  </a:cubicBezTo>
                  <a:cubicBezTo>
                    <a:pt x="35" y="61"/>
                    <a:pt x="35" y="61"/>
                    <a:pt x="35" y="61"/>
                  </a:cubicBezTo>
                  <a:cubicBezTo>
                    <a:pt x="35" y="84"/>
                    <a:pt x="35" y="84"/>
                    <a:pt x="35" y="84"/>
                  </a:cubicBezTo>
                  <a:cubicBezTo>
                    <a:pt x="21" y="84"/>
                    <a:pt x="21" y="84"/>
                    <a:pt x="21" y="84"/>
                  </a:cubicBezTo>
                  <a:cubicBezTo>
                    <a:pt x="21" y="61"/>
                    <a:pt x="21" y="61"/>
                    <a:pt x="21" y="61"/>
                  </a:cubicBezTo>
                  <a:close/>
                </a:path>
              </a:pathLst>
            </a:custGeom>
            <a:solidFill>
              <a:srgbClr val="62B2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2" name="Freeform 404">
              <a:extLst>
                <a:ext uri="{FF2B5EF4-FFF2-40B4-BE49-F238E27FC236}">
                  <a16:creationId xmlns:a16="http://schemas.microsoft.com/office/drawing/2014/main" xmlns="" id="{993A9053-E77B-45C4-B6D6-89011B5C2C7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474075" y="6175376"/>
              <a:ext cx="68263" cy="85725"/>
            </a:xfrm>
            <a:custGeom>
              <a:avLst/>
              <a:gdLst>
                <a:gd name="T0" fmla="*/ 31 w 43"/>
                <a:gd name="T1" fmla="*/ 0 h 54"/>
                <a:gd name="T2" fmla="*/ 0 w 43"/>
                <a:gd name="T3" fmla="*/ 31 h 54"/>
                <a:gd name="T4" fmla="*/ 10 w 43"/>
                <a:gd name="T5" fmla="*/ 31 h 54"/>
                <a:gd name="T6" fmla="*/ 10 w 43"/>
                <a:gd name="T7" fmla="*/ 54 h 54"/>
                <a:gd name="T8" fmla="*/ 24 w 43"/>
                <a:gd name="T9" fmla="*/ 54 h 54"/>
                <a:gd name="T10" fmla="*/ 24 w 43"/>
                <a:gd name="T11" fmla="*/ 31 h 54"/>
                <a:gd name="T12" fmla="*/ 43 w 43"/>
                <a:gd name="T13" fmla="*/ 31 h 54"/>
                <a:gd name="T14" fmla="*/ 43 w 43"/>
                <a:gd name="T15" fmla="*/ 19 h 54"/>
                <a:gd name="T16" fmla="*/ 24 w 43"/>
                <a:gd name="T17" fmla="*/ 19 h 54"/>
                <a:gd name="T18" fmla="*/ 24 w 43"/>
                <a:gd name="T19" fmla="*/ 13 h 54"/>
                <a:gd name="T20" fmla="*/ 43 w 43"/>
                <a:gd name="T21" fmla="*/ 13 h 54"/>
                <a:gd name="T22" fmla="*/ 43 w 43"/>
                <a:gd name="T23" fmla="*/ 2 h 54"/>
                <a:gd name="T24" fmla="*/ 30 w 43"/>
                <a:gd name="T25" fmla="*/ 2 h 54"/>
                <a:gd name="T26" fmla="*/ 31 w 43"/>
                <a:gd name="T27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3" h="54">
                  <a:moveTo>
                    <a:pt x="31" y="0"/>
                  </a:moveTo>
                  <a:lnTo>
                    <a:pt x="0" y="31"/>
                  </a:lnTo>
                  <a:lnTo>
                    <a:pt x="10" y="31"/>
                  </a:lnTo>
                  <a:lnTo>
                    <a:pt x="10" y="54"/>
                  </a:lnTo>
                  <a:lnTo>
                    <a:pt x="24" y="54"/>
                  </a:lnTo>
                  <a:lnTo>
                    <a:pt x="24" y="31"/>
                  </a:lnTo>
                  <a:lnTo>
                    <a:pt x="43" y="31"/>
                  </a:lnTo>
                  <a:lnTo>
                    <a:pt x="43" y="19"/>
                  </a:lnTo>
                  <a:lnTo>
                    <a:pt x="24" y="19"/>
                  </a:lnTo>
                  <a:lnTo>
                    <a:pt x="24" y="13"/>
                  </a:lnTo>
                  <a:lnTo>
                    <a:pt x="43" y="13"/>
                  </a:lnTo>
                  <a:lnTo>
                    <a:pt x="43" y="2"/>
                  </a:lnTo>
                  <a:lnTo>
                    <a:pt x="30" y="2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5FB0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3786584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69924" y="1"/>
            <a:ext cx="10850563" cy="102869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9924" y="1123950"/>
            <a:ext cx="10850563" cy="5019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zh-CN" altLang="en-US" dirty="0"/>
          </a:p>
        </p:txBody>
      </p:sp>
      <p:sp>
        <p:nvSpPr>
          <p:cNvPr id="8" name="日期占位符 3">
            <a:extLst>
              <a:ext uri="{FF2B5EF4-FFF2-40B4-BE49-F238E27FC236}">
                <a16:creationId xmlns:a16="http://schemas.microsoft.com/office/drawing/2014/main" xmlns="" id="{04388434-9949-479C-A9C3-67A953F6A93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401732" y="6240463"/>
            <a:ext cx="1388536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489D9C7-5DC6-4263-87FF-7C99F6FB63C3}" type="datetime1">
              <a:rPr lang="zh-CN" altLang="en-US" smtClean="0"/>
              <a:pPr/>
              <a:t>2018/10/23</a:t>
            </a:fld>
            <a:endParaRPr lang="zh-CN" altLang="en-US"/>
          </a:p>
        </p:txBody>
      </p:sp>
      <p:sp>
        <p:nvSpPr>
          <p:cNvPr id="9" name="页脚占位符 4">
            <a:extLst>
              <a:ext uri="{FF2B5EF4-FFF2-40B4-BE49-F238E27FC236}">
                <a16:creationId xmlns:a16="http://schemas.microsoft.com/office/drawing/2014/main" xmlns="" id="{50A5656E-7A33-4865-A262-1F96263BAA1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9924" y="6240463"/>
            <a:ext cx="4140201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altLang="zh-CN" dirty="0"/>
              <a:t>www.islide.cc</a:t>
            </a:r>
            <a:endParaRPr lang="zh-CN" altLang="en-US" dirty="0"/>
          </a:p>
        </p:txBody>
      </p:sp>
      <p:sp>
        <p:nvSpPr>
          <p:cNvPr id="10" name="灯片编号占位符 5">
            <a:extLst>
              <a:ext uri="{FF2B5EF4-FFF2-40B4-BE49-F238E27FC236}">
                <a16:creationId xmlns:a16="http://schemas.microsoft.com/office/drawing/2014/main" xmlns="" id="{5BF52F79-380E-4278-8B67-588AFE5840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599" y="624046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4027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1" r:id="rId2"/>
    <p:sldLayoutId id="2147483669" r:id="rId3"/>
    <p:sldLayoutId id="2147483662" r:id="rId4"/>
    <p:sldLayoutId id="2147483655" r:id="rId5"/>
    <p:sldLayoutId id="2147483661" r:id="rId6"/>
  </p:sldLayoutIdLst>
  <p:hf hdr="0" dt="0"/>
  <p:txStyles>
    <p:titleStyle>
      <a:lvl1pPr algn="l" defTabSz="914354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89" indent="-228589" algn="l" defTabSz="91435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6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0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8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422" userDrawn="1">
          <p15:clr>
            <a:srgbClr val="F26B43"/>
          </p15:clr>
        </p15:guide>
        <p15:guide id="2" pos="7257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31" userDrawn="1">
          <p15:clr>
            <a:srgbClr val="F26B43"/>
          </p15:clr>
        </p15:guide>
        <p15:guide id="6" orient="horz" pos="386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0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6.xml"/><Relationship Id="rId6" Type="http://schemas.openxmlformats.org/officeDocument/2006/relationships/image" Target="../media/image11.jpeg"/><Relationship Id="rId5" Type="http://schemas.openxmlformats.org/officeDocument/2006/relationships/image" Target="../media/image10.jpg"/><Relationship Id="rId4" Type="http://schemas.openxmlformats.org/officeDocument/2006/relationships/image" Target="../media/image9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9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0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5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6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8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9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0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3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2.xml"/><Relationship Id="rId6" Type="http://schemas.openxmlformats.org/officeDocument/2006/relationships/image" Target="../media/image20.png"/><Relationship Id="rId5" Type="http://schemas.openxmlformats.org/officeDocument/2006/relationships/image" Target="../media/image19.emf"/><Relationship Id="rId4" Type="http://schemas.openxmlformats.org/officeDocument/2006/relationships/hyperlink" Target="https://www.islide.cc/" TargetMode="Externa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副标题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CN" altLang="en-US" dirty="0"/>
              <a:t>数据分析</a:t>
            </a:r>
            <a:r>
              <a:rPr lang="en-US" altLang="zh-CN" dirty="0"/>
              <a:t>/</a:t>
            </a:r>
            <a:r>
              <a:rPr lang="zh-CN" altLang="en-US" dirty="0"/>
              <a:t>商务报告</a:t>
            </a:r>
            <a:endParaRPr lang="en-US" altLang="zh-CN" dirty="0"/>
          </a:p>
        </p:txBody>
      </p:sp>
      <p:sp>
        <p:nvSpPr>
          <p:cNvPr id="4" name="标题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/>
              <a:t>清新绿色手绘插画商务通用主题模板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/>
              <a:t>Speaker name and title</a:t>
            </a:r>
            <a:endParaRPr lang="en-US" altLang="zh-CN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271741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/>
              <a:t>Supporting text here.</a:t>
            </a:r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04F69230-F3A6-4586-9371-A858F4763E9F}"/>
              </a:ext>
            </a:extLst>
          </p:cNvPr>
          <p:cNvSpPr txBox="1"/>
          <p:nvPr/>
        </p:nvSpPr>
        <p:spPr>
          <a:xfrm>
            <a:off x="3662589" y="4225484"/>
            <a:ext cx="969736" cy="843150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/02</a:t>
            </a:r>
            <a:endParaRPr lang="zh-CN" altLang="en-US" spc="100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8274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BF622FA-AA49-4553-8ED1-FFCBEDA76D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4D3A065E-6A66-4CB0-86E1-0457CD5254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A827B474-FEB6-4682-B1BF-76CA70B898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11</a:t>
            </a:fld>
            <a:endParaRPr lang="zh-CN" altLang="en-US"/>
          </a:p>
        </p:txBody>
      </p:sp>
      <p:grpSp>
        <p:nvGrpSpPr>
          <p:cNvPr id="5" name="20647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CF6991B4-CFAD-48EF-835C-82DEB62A4001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6751" y="1130300"/>
            <a:ext cx="10853737" cy="4851731"/>
            <a:chOff x="666751" y="1130300"/>
            <a:chExt cx="10853737" cy="4851731"/>
          </a:xfrm>
        </p:grpSpPr>
        <p:sp>
          <p:nvSpPr>
            <p:cNvPr id="6" name="iṣ1íďé">
              <a:extLst>
                <a:ext uri="{FF2B5EF4-FFF2-40B4-BE49-F238E27FC236}">
                  <a16:creationId xmlns:a16="http://schemas.microsoft.com/office/drawing/2014/main" xmlns="" id="{3FA88A88-D9D3-4912-8A55-031B75FB7492}"/>
                </a:ext>
              </a:extLst>
            </p:cNvPr>
            <p:cNvSpPr/>
            <p:nvPr/>
          </p:nvSpPr>
          <p:spPr>
            <a:xfrm>
              <a:off x="666751" y="1778705"/>
              <a:ext cx="3114674" cy="3114674"/>
            </a:xfrm>
            <a:prstGeom prst="diamond">
              <a:avLst/>
            </a:prstGeom>
            <a:ln w="5715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grpSp>
          <p:nvGrpSpPr>
            <p:cNvPr id="7" name="îṣḷîdê">
              <a:extLst>
                <a:ext uri="{FF2B5EF4-FFF2-40B4-BE49-F238E27FC236}">
                  <a16:creationId xmlns:a16="http://schemas.microsoft.com/office/drawing/2014/main" xmlns="" id="{8D341078-C0B1-44D6-83E0-43C821AD83C2}"/>
                </a:ext>
              </a:extLst>
            </p:cNvPr>
            <p:cNvGrpSpPr/>
            <p:nvPr/>
          </p:nvGrpSpPr>
          <p:grpSpPr>
            <a:xfrm>
              <a:off x="5746916" y="1130300"/>
              <a:ext cx="5771983" cy="1358891"/>
              <a:chOff x="2856011" y="1611904"/>
              <a:chExt cx="6488014" cy="1358891"/>
            </a:xfrm>
          </p:grpSpPr>
          <p:sp>
            <p:nvSpPr>
              <p:cNvPr id="31" name="íS1îďe">
                <a:extLst>
                  <a:ext uri="{FF2B5EF4-FFF2-40B4-BE49-F238E27FC236}">
                    <a16:creationId xmlns:a16="http://schemas.microsoft.com/office/drawing/2014/main" xmlns="" id="{682B251B-0663-4D50-9CFB-7B0040A3CBAB}"/>
                  </a:ext>
                </a:extLst>
              </p:cNvPr>
              <p:cNvSpPr txBox="1"/>
              <p:nvPr/>
            </p:nvSpPr>
            <p:spPr>
              <a:xfrm>
                <a:off x="2856011" y="1611904"/>
                <a:ext cx="6488014" cy="58192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ctr" anchorCtr="0">
                <a:normAutofit/>
              </a:bodyPr>
              <a:lstStyle/>
              <a:p>
                <a:pPr algn="ctr">
                  <a:buSzPct val="25000"/>
                </a:pPr>
                <a:r>
                  <a:rPr lang="en-US" sz="2400" dirty="0">
                    <a:solidFill>
                      <a:srgbClr val="3A3838"/>
                    </a:solidFill>
                  </a:rPr>
                  <a:t>Unified fonts make reading more fluent.</a:t>
                </a:r>
              </a:p>
            </p:txBody>
          </p:sp>
          <p:sp>
            <p:nvSpPr>
              <p:cNvPr id="32" name="îṩḷîḍé">
                <a:extLst>
                  <a:ext uri="{FF2B5EF4-FFF2-40B4-BE49-F238E27FC236}">
                    <a16:creationId xmlns:a16="http://schemas.microsoft.com/office/drawing/2014/main" xmlns="" id="{F25168D9-0BD7-4DC6-85ED-4C4D6948589E}"/>
                  </a:ext>
                </a:extLst>
              </p:cNvPr>
              <p:cNvSpPr txBox="1"/>
              <p:nvPr/>
            </p:nvSpPr>
            <p:spPr>
              <a:xfrm>
                <a:off x="2856012" y="2193831"/>
                <a:ext cx="6488011" cy="77696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algn="ctr">
                  <a:lnSpc>
                    <a:spcPct val="150000"/>
                  </a:lnSpc>
                  <a:buSzPct val="25000"/>
                </a:pPr>
                <a:r>
                  <a:rPr lang="en-US" sz="1100" dirty="0"/>
                  <a:t>Theme color makes PPT more convenient to change.</a:t>
                </a:r>
              </a:p>
              <a:p>
                <a:pPr algn="ctr">
                  <a:lnSpc>
                    <a:spcPct val="150000"/>
                  </a:lnSpc>
                  <a:buSzPct val="25000"/>
                </a:pPr>
                <a:r>
                  <a:rPr lang="en-US" sz="1100" dirty="0"/>
                  <a:t>Adjust the spacing to adapt to Chinese typesetting, use the reference line in PPT.</a:t>
                </a:r>
              </a:p>
            </p:txBody>
          </p:sp>
        </p:grpSp>
        <p:grpSp>
          <p:nvGrpSpPr>
            <p:cNvPr id="8" name="îṣļïḋe">
              <a:extLst>
                <a:ext uri="{FF2B5EF4-FFF2-40B4-BE49-F238E27FC236}">
                  <a16:creationId xmlns:a16="http://schemas.microsoft.com/office/drawing/2014/main" xmlns="" id="{8DD5FC62-E840-40DA-887D-6D030C4B099A}"/>
                </a:ext>
              </a:extLst>
            </p:cNvPr>
            <p:cNvGrpSpPr/>
            <p:nvPr/>
          </p:nvGrpSpPr>
          <p:grpSpPr>
            <a:xfrm>
              <a:off x="5746917" y="2977351"/>
              <a:ext cx="717384" cy="717384"/>
              <a:chOff x="4350253" y="2977352"/>
              <a:chExt cx="717384" cy="717384"/>
            </a:xfrm>
          </p:grpSpPr>
          <p:sp>
            <p:nvSpPr>
              <p:cNvPr id="29" name="îṥľîḋe">
                <a:extLst>
                  <a:ext uri="{FF2B5EF4-FFF2-40B4-BE49-F238E27FC236}">
                    <a16:creationId xmlns:a16="http://schemas.microsoft.com/office/drawing/2014/main" xmlns="" id="{23F97C7E-671D-4089-B640-CBA5EF4F297F}"/>
                  </a:ext>
                </a:extLst>
              </p:cNvPr>
              <p:cNvSpPr/>
              <p:nvPr/>
            </p:nvSpPr>
            <p:spPr>
              <a:xfrm>
                <a:off x="4350253" y="2977352"/>
                <a:ext cx="717384" cy="717384"/>
              </a:xfrm>
              <a:prstGeom prst="diamond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 lnSpcReduction="10000"/>
              </a:bodyPr>
              <a:lstStyle/>
              <a:p>
                <a:pPr algn="ctr"/>
                <a:endParaRPr lang="zh-CN" altLang="en-US" b="1" dirty="0"/>
              </a:p>
            </p:txBody>
          </p:sp>
          <p:sp>
            <p:nvSpPr>
              <p:cNvPr id="30" name="isļíḋé">
                <a:extLst>
                  <a:ext uri="{FF2B5EF4-FFF2-40B4-BE49-F238E27FC236}">
                    <a16:creationId xmlns:a16="http://schemas.microsoft.com/office/drawing/2014/main" xmlns="" id="{0539B07A-882C-44CC-BCC8-ABE53E3AC56E}"/>
                  </a:ext>
                </a:extLst>
              </p:cNvPr>
              <p:cNvSpPr/>
              <p:nvPr/>
            </p:nvSpPr>
            <p:spPr bwMode="auto">
              <a:xfrm>
                <a:off x="4571878" y="3204224"/>
                <a:ext cx="274134" cy="263640"/>
              </a:xfrm>
              <a:custGeom>
                <a:avLst/>
                <a:gdLst>
                  <a:gd name="connsiteX0" fmla="*/ 61288 w 609549"/>
                  <a:gd name="connsiteY0" fmla="*/ 383285 h 586216"/>
                  <a:gd name="connsiteX1" fmla="*/ 71162 w 609549"/>
                  <a:gd name="connsiteY1" fmla="*/ 387101 h 586216"/>
                  <a:gd name="connsiteX2" fmla="*/ 120018 w 609549"/>
                  <a:gd name="connsiteY2" fmla="*/ 435892 h 586216"/>
                  <a:gd name="connsiteX3" fmla="*/ 120018 w 609549"/>
                  <a:gd name="connsiteY3" fmla="*/ 454200 h 586216"/>
                  <a:gd name="connsiteX4" fmla="*/ 56639 w 609549"/>
                  <a:gd name="connsiteY4" fmla="*/ 517543 h 586216"/>
                  <a:gd name="connsiteX5" fmla="*/ 35592 w 609549"/>
                  <a:gd name="connsiteY5" fmla="*/ 513644 h 586216"/>
                  <a:gd name="connsiteX6" fmla="*/ 51877 w 609549"/>
                  <a:gd name="connsiteY6" fmla="*/ 388099 h 586216"/>
                  <a:gd name="connsiteX7" fmla="*/ 61288 w 609549"/>
                  <a:gd name="connsiteY7" fmla="*/ 383285 h 586216"/>
                  <a:gd name="connsiteX8" fmla="*/ 235245 w 609549"/>
                  <a:gd name="connsiteY8" fmla="*/ 302810 h 586216"/>
                  <a:gd name="connsiteX9" fmla="*/ 306042 w 609549"/>
                  <a:gd name="connsiteY9" fmla="*/ 373466 h 586216"/>
                  <a:gd name="connsiteX10" fmla="*/ 258717 w 609549"/>
                  <a:gd name="connsiteY10" fmla="*/ 420680 h 586216"/>
                  <a:gd name="connsiteX11" fmla="*/ 230246 w 609549"/>
                  <a:gd name="connsiteY11" fmla="*/ 550152 h 586216"/>
                  <a:gd name="connsiteX12" fmla="*/ 92223 w 609549"/>
                  <a:gd name="connsiteY12" fmla="*/ 575305 h 586216"/>
                  <a:gd name="connsiteX13" fmla="*/ 88748 w 609549"/>
                  <a:gd name="connsiteY13" fmla="*/ 556143 h 586216"/>
                  <a:gd name="connsiteX14" fmla="*/ 165115 w 609549"/>
                  <a:gd name="connsiteY14" fmla="*/ 479877 h 586216"/>
                  <a:gd name="connsiteX15" fmla="*/ 165115 w 609549"/>
                  <a:gd name="connsiteY15" fmla="*/ 446308 h 586216"/>
                  <a:gd name="connsiteX16" fmla="*/ 88700 w 609549"/>
                  <a:gd name="connsiteY16" fmla="*/ 369995 h 586216"/>
                  <a:gd name="connsiteX17" fmla="*/ 92128 w 609549"/>
                  <a:gd name="connsiteY17" fmla="*/ 350976 h 586216"/>
                  <a:gd name="connsiteX18" fmla="*/ 189111 w 609549"/>
                  <a:gd name="connsiteY18" fmla="*/ 348884 h 586216"/>
                  <a:gd name="connsiteX19" fmla="*/ 257958 w 609549"/>
                  <a:gd name="connsiteY19" fmla="*/ 161679 h 586216"/>
                  <a:gd name="connsiteX20" fmla="*/ 317251 w 609549"/>
                  <a:gd name="connsiteY20" fmla="*/ 220879 h 586216"/>
                  <a:gd name="connsiteX21" fmla="*/ 388070 w 609549"/>
                  <a:gd name="connsiteY21" fmla="*/ 291586 h 586216"/>
                  <a:gd name="connsiteX22" fmla="*/ 604906 w 609549"/>
                  <a:gd name="connsiteY22" fmla="*/ 508130 h 586216"/>
                  <a:gd name="connsiteX23" fmla="*/ 604906 w 609549"/>
                  <a:gd name="connsiteY23" fmla="*/ 530526 h 586216"/>
                  <a:gd name="connsiteX24" fmla="*/ 556567 w 609549"/>
                  <a:gd name="connsiteY24" fmla="*/ 578789 h 586216"/>
                  <a:gd name="connsiteX25" fmla="*/ 545327 w 609549"/>
                  <a:gd name="connsiteY25" fmla="*/ 583449 h 586216"/>
                  <a:gd name="connsiteX26" fmla="*/ 534135 w 609549"/>
                  <a:gd name="connsiteY26" fmla="*/ 578789 h 586216"/>
                  <a:gd name="connsiteX27" fmla="*/ 317251 w 609549"/>
                  <a:gd name="connsiteY27" fmla="*/ 362293 h 586216"/>
                  <a:gd name="connsiteX28" fmla="*/ 246481 w 609549"/>
                  <a:gd name="connsiteY28" fmla="*/ 291586 h 586216"/>
                  <a:gd name="connsiteX29" fmla="*/ 187140 w 609549"/>
                  <a:gd name="connsiteY29" fmla="*/ 232339 h 586216"/>
                  <a:gd name="connsiteX30" fmla="*/ 58606 w 609549"/>
                  <a:gd name="connsiteY30" fmla="*/ 160814 h 586216"/>
                  <a:gd name="connsiteX31" fmla="*/ 126401 w 609549"/>
                  <a:gd name="connsiteY31" fmla="*/ 228498 h 586216"/>
                  <a:gd name="connsiteX32" fmla="*/ 111975 w 609549"/>
                  <a:gd name="connsiteY32" fmla="*/ 242899 h 586216"/>
                  <a:gd name="connsiteX33" fmla="*/ 119307 w 609549"/>
                  <a:gd name="connsiteY33" fmla="*/ 250219 h 586216"/>
                  <a:gd name="connsiteX34" fmla="*/ 119307 w 609549"/>
                  <a:gd name="connsiteY34" fmla="*/ 277692 h 586216"/>
                  <a:gd name="connsiteX35" fmla="*/ 115641 w 609549"/>
                  <a:gd name="connsiteY35" fmla="*/ 281352 h 586216"/>
                  <a:gd name="connsiteX36" fmla="*/ 88123 w 609549"/>
                  <a:gd name="connsiteY36" fmla="*/ 281352 h 586216"/>
                  <a:gd name="connsiteX37" fmla="*/ 5712 w 609549"/>
                  <a:gd name="connsiteY37" fmla="*/ 199029 h 586216"/>
                  <a:gd name="connsiteX38" fmla="*/ 5712 w 609549"/>
                  <a:gd name="connsiteY38" fmla="*/ 171604 h 586216"/>
                  <a:gd name="connsiteX39" fmla="*/ 9378 w 609549"/>
                  <a:gd name="connsiteY39" fmla="*/ 167944 h 586216"/>
                  <a:gd name="connsiteX40" fmla="*/ 36849 w 609549"/>
                  <a:gd name="connsiteY40" fmla="*/ 167944 h 586216"/>
                  <a:gd name="connsiteX41" fmla="*/ 44180 w 609549"/>
                  <a:gd name="connsiteY41" fmla="*/ 175264 h 586216"/>
                  <a:gd name="connsiteX42" fmla="*/ 585775 w 609549"/>
                  <a:gd name="connsiteY42" fmla="*/ 66370 h 586216"/>
                  <a:gd name="connsiteX43" fmla="*/ 595263 w 609549"/>
                  <a:gd name="connsiteY43" fmla="*/ 73839 h 586216"/>
                  <a:gd name="connsiteX44" fmla="*/ 578978 w 609549"/>
                  <a:gd name="connsiteY44" fmla="*/ 199341 h 586216"/>
                  <a:gd name="connsiteX45" fmla="*/ 559693 w 609549"/>
                  <a:gd name="connsiteY45" fmla="*/ 200387 h 586216"/>
                  <a:gd name="connsiteX46" fmla="*/ 510789 w 609549"/>
                  <a:gd name="connsiteY46" fmla="*/ 151612 h 586216"/>
                  <a:gd name="connsiteX47" fmla="*/ 510789 w 609549"/>
                  <a:gd name="connsiteY47" fmla="*/ 133262 h 586216"/>
                  <a:gd name="connsiteX48" fmla="*/ 574216 w 609549"/>
                  <a:gd name="connsiteY48" fmla="*/ 69988 h 586216"/>
                  <a:gd name="connsiteX49" fmla="*/ 585775 w 609549"/>
                  <a:gd name="connsiteY49" fmla="*/ 66370 h 586216"/>
                  <a:gd name="connsiteX50" fmla="*/ 158702 w 609549"/>
                  <a:gd name="connsiteY50" fmla="*/ 26758 h 586216"/>
                  <a:gd name="connsiteX51" fmla="*/ 172463 w 609549"/>
                  <a:gd name="connsiteY51" fmla="*/ 32464 h 586216"/>
                  <a:gd name="connsiteX52" fmla="*/ 179701 w 609549"/>
                  <a:gd name="connsiteY52" fmla="*/ 39691 h 586216"/>
                  <a:gd name="connsiteX53" fmla="*/ 246935 w 609549"/>
                  <a:gd name="connsiteY53" fmla="*/ 106831 h 586216"/>
                  <a:gd name="connsiteX54" fmla="*/ 254886 w 609549"/>
                  <a:gd name="connsiteY54" fmla="*/ 114819 h 586216"/>
                  <a:gd name="connsiteX55" fmla="*/ 257600 w 609549"/>
                  <a:gd name="connsiteY55" fmla="*/ 138879 h 586216"/>
                  <a:gd name="connsiteX56" fmla="*/ 254886 w 609549"/>
                  <a:gd name="connsiteY56" fmla="*/ 142255 h 586216"/>
                  <a:gd name="connsiteX57" fmla="*/ 252315 w 609549"/>
                  <a:gd name="connsiteY57" fmla="*/ 144823 h 586216"/>
                  <a:gd name="connsiteX58" fmla="*/ 246696 w 609549"/>
                  <a:gd name="connsiteY58" fmla="*/ 150434 h 586216"/>
                  <a:gd name="connsiteX59" fmla="*/ 175892 w 609549"/>
                  <a:gd name="connsiteY59" fmla="*/ 221140 h 586216"/>
                  <a:gd name="connsiteX60" fmla="*/ 172463 w 609549"/>
                  <a:gd name="connsiteY60" fmla="*/ 224611 h 586216"/>
                  <a:gd name="connsiteX61" fmla="*/ 170130 w 609549"/>
                  <a:gd name="connsiteY61" fmla="*/ 226560 h 586216"/>
                  <a:gd name="connsiteX62" fmla="*/ 162274 w 609549"/>
                  <a:gd name="connsiteY62" fmla="*/ 229936 h 586216"/>
                  <a:gd name="connsiteX63" fmla="*/ 158702 w 609549"/>
                  <a:gd name="connsiteY63" fmla="*/ 230269 h 586216"/>
                  <a:gd name="connsiteX64" fmla="*/ 144942 w 609549"/>
                  <a:gd name="connsiteY64" fmla="*/ 224611 h 586216"/>
                  <a:gd name="connsiteX65" fmla="*/ 137609 w 609549"/>
                  <a:gd name="connsiteY65" fmla="*/ 217288 h 586216"/>
                  <a:gd name="connsiteX66" fmla="*/ 69804 w 609549"/>
                  <a:gd name="connsiteY66" fmla="*/ 149578 h 586216"/>
                  <a:gd name="connsiteX67" fmla="*/ 62519 w 609549"/>
                  <a:gd name="connsiteY67" fmla="*/ 142255 h 586216"/>
                  <a:gd name="connsiteX68" fmla="*/ 62519 w 609549"/>
                  <a:gd name="connsiteY68" fmla="*/ 114819 h 586216"/>
                  <a:gd name="connsiteX69" fmla="*/ 144942 w 609549"/>
                  <a:gd name="connsiteY69" fmla="*/ 32464 h 586216"/>
                  <a:gd name="connsiteX70" fmla="*/ 158702 w 609549"/>
                  <a:gd name="connsiteY70" fmla="*/ 26758 h 586216"/>
                  <a:gd name="connsiteX71" fmla="*/ 254809 w 609549"/>
                  <a:gd name="connsiteY71" fmla="*/ 6542 h 586216"/>
                  <a:gd name="connsiteX72" fmla="*/ 321015 w 609549"/>
                  <a:gd name="connsiteY72" fmla="*/ 29913 h 586216"/>
                  <a:gd name="connsiteX73" fmla="*/ 260017 w 609549"/>
                  <a:gd name="connsiteY73" fmla="*/ 97465 h 586216"/>
                  <a:gd name="connsiteX74" fmla="*/ 193067 w 609549"/>
                  <a:gd name="connsiteY74" fmla="*/ 30626 h 586216"/>
                  <a:gd name="connsiteX75" fmla="*/ 254809 w 609549"/>
                  <a:gd name="connsiteY75" fmla="*/ 6542 h 586216"/>
                  <a:gd name="connsiteX76" fmla="*/ 503105 w 609549"/>
                  <a:gd name="connsiteY76" fmla="*/ 953 h 586216"/>
                  <a:gd name="connsiteX77" fmla="*/ 538560 w 609549"/>
                  <a:gd name="connsiteY77" fmla="*/ 10911 h 586216"/>
                  <a:gd name="connsiteX78" fmla="*/ 542083 w 609549"/>
                  <a:gd name="connsiteY78" fmla="*/ 30073 h 586216"/>
                  <a:gd name="connsiteX79" fmla="*/ 465709 w 609549"/>
                  <a:gd name="connsiteY79" fmla="*/ 106341 h 586216"/>
                  <a:gd name="connsiteX80" fmla="*/ 465709 w 609549"/>
                  <a:gd name="connsiteY80" fmla="*/ 139911 h 586216"/>
                  <a:gd name="connsiteX81" fmla="*/ 542131 w 609549"/>
                  <a:gd name="connsiteY81" fmla="*/ 216227 h 586216"/>
                  <a:gd name="connsiteX82" fmla="*/ 538655 w 609549"/>
                  <a:gd name="connsiteY82" fmla="*/ 235246 h 586216"/>
                  <a:gd name="connsiteX83" fmla="*/ 442187 w 609549"/>
                  <a:gd name="connsiteY83" fmla="*/ 237528 h 586216"/>
                  <a:gd name="connsiteX84" fmla="*/ 399238 w 609549"/>
                  <a:gd name="connsiteY84" fmla="*/ 280370 h 586216"/>
                  <a:gd name="connsiteX85" fmla="*/ 328482 w 609549"/>
                  <a:gd name="connsiteY85" fmla="*/ 209712 h 586216"/>
                  <a:gd name="connsiteX86" fmla="*/ 372240 w 609549"/>
                  <a:gd name="connsiteY86" fmla="*/ 166015 h 586216"/>
                  <a:gd name="connsiteX87" fmla="*/ 400571 w 609549"/>
                  <a:gd name="connsiteY87" fmla="*/ 36064 h 586216"/>
                  <a:gd name="connsiteX88" fmla="*/ 503105 w 609549"/>
                  <a:gd name="connsiteY88" fmla="*/ 953 h 5862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</a:cxnLst>
                <a:rect l="l" t="t" r="r" b="b"/>
                <a:pathLst>
                  <a:path w="609549" h="586216">
                    <a:moveTo>
                      <a:pt x="61288" y="383285"/>
                    </a:moveTo>
                    <a:cubicBezTo>
                      <a:pt x="64829" y="383106"/>
                      <a:pt x="68448" y="384367"/>
                      <a:pt x="71162" y="387101"/>
                    </a:cubicBezTo>
                    <a:lnTo>
                      <a:pt x="120018" y="435892"/>
                    </a:lnTo>
                    <a:cubicBezTo>
                      <a:pt x="125113" y="440933"/>
                      <a:pt x="125113" y="449160"/>
                      <a:pt x="120018" y="454200"/>
                    </a:cubicBezTo>
                    <a:lnTo>
                      <a:pt x="56639" y="517543"/>
                    </a:lnTo>
                    <a:cubicBezTo>
                      <a:pt x="50211" y="523963"/>
                      <a:pt x="39211" y="522013"/>
                      <a:pt x="35592" y="513644"/>
                    </a:cubicBezTo>
                    <a:cubicBezTo>
                      <a:pt x="17783" y="472794"/>
                      <a:pt x="23211" y="424288"/>
                      <a:pt x="51877" y="388099"/>
                    </a:cubicBezTo>
                    <a:cubicBezTo>
                      <a:pt x="54282" y="385079"/>
                      <a:pt x="57746" y="383463"/>
                      <a:pt x="61288" y="383285"/>
                    </a:cubicBezTo>
                    <a:close/>
                    <a:moveTo>
                      <a:pt x="235245" y="302810"/>
                    </a:moveTo>
                    <a:lnTo>
                      <a:pt x="306042" y="373466"/>
                    </a:lnTo>
                    <a:lnTo>
                      <a:pt x="258717" y="420680"/>
                    </a:lnTo>
                    <a:cubicBezTo>
                      <a:pt x="274667" y="464329"/>
                      <a:pt x="265192" y="515300"/>
                      <a:pt x="230246" y="550152"/>
                    </a:cubicBezTo>
                    <a:cubicBezTo>
                      <a:pt x="192919" y="587430"/>
                      <a:pt x="137644" y="595798"/>
                      <a:pt x="92223" y="575305"/>
                    </a:cubicBezTo>
                    <a:cubicBezTo>
                      <a:pt x="84701" y="571882"/>
                      <a:pt x="82892" y="561992"/>
                      <a:pt x="88748" y="556143"/>
                    </a:cubicBezTo>
                    <a:lnTo>
                      <a:pt x="165115" y="479877"/>
                    </a:lnTo>
                    <a:cubicBezTo>
                      <a:pt x="174399" y="470605"/>
                      <a:pt x="174399" y="455580"/>
                      <a:pt x="165115" y="446308"/>
                    </a:cubicBezTo>
                    <a:lnTo>
                      <a:pt x="88700" y="369995"/>
                    </a:lnTo>
                    <a:cubicBezTo>
                      <a:pt x="82844" y="364194"/>
                      <a:pt x="84653" y="354399"/>
                      <a:pt x="92128" y="350976"/>
                    </a:cubicBezTo>
                    <a:cubicBezTo>
                      <a:pt x="122789" y="337092"/>
                      <a:pt x="157973" y="336379"/>
                      <a:pt x="189111" y="348884"/>
                    </a:cubicBezTo>
                    <a:close/>
                    <a:moveTo>
                      <a:pt x="257958" y="161679"/>
                    </a:moveTo>
                    <a:lnTo>
                      <a:pt x="317251" y="220879"/>
                    </a:lnTo>
                    <a:lnTo>
                      <a:pt x="388070" y="291586"/>
                    </a:lnTo>
                    <a:lnTo>
                      <a:pt x="604906" y="508130"/>
                    </a:lnTo>
                    <a:cubicBezTo>
                      <a:pt x="611097" y="514311"/>
                      <a:pt x="611097" y="524344"/>
                      <a:pt x="604906" y="530526"/>
                    </a:cubicBezTo>
                    <a:lnTo>
                      <a:pt x="556567" y="578789"/>
                    </a:lnTo>
                    <a:cubicBezTo>
                      <a:pt x="553471" y="581880"/>
                      <a:pt x="549423" y="583449"/>
                      <a:pt x="545327" y="583449"/>
                    </a:cubicBezTo>
                    <a:cubicBezTo>
                      <a:pt x="541279" y="583449"/>
                      <a:pt x="537231" y="581880"/>
                      <a:pt x="534135" y="578789"/>
                    </a:cubicBezTo>
                    <a:lnTo>
                      <a:pt x="317251" y="362293"/>
                    </a:lnTo>
                    <a:lnTo>
                      <a:pt x="246481" y="291586"/>
                    </a:lnTo>
                    <a:lnTo>
                      <a:pt x="187140" y="232339"/>
                    </a:lnTo>
                    <a:close/>
                    <a:moveTo>
                      <a:pt x="58606" y="160814"/>
                    </a:moveTo>
                    <a:lnTo>
                      <a:pt x="126401" y="228498"/>
                    </a:lnTo>
                    <a:lnTo>
                      <a:pt x="111975" y="242899"/>
                    </a:lnTo>
                    <a:lnTo>
                      <a:pt x="119307" y="250219"/>
                    </a:lnTo>
                    <a:cubicBezTo>
                      <a:pt x="126877" y="257824"/>
                      <a:pt x="126877" y="270087"/>
                      <a:pt x="119307" y="277692"/>
                    </a:cubicBezTo>
                    <a:lnTo>
                      <a:pt x="115641" y="281352"/>
                    </a:lnTo>
                    <a:cubicBezTo>
                      <a:pt x="108024" y="288909"/>
                      <a:pt x="95741" y="288909"/>
                      <a:pt x="88123" y="281352"/>
                    </a:cubicBezTo>
                    <a:lnTo>
                      <a:pt x="5712" y="199029"/>
                    </a:lnTo>
                    <a:cubicBezTo>
                      <a:pt x="-1905" y="191424"/>
                      <a:pt x="-1905" y="179161"/>
                      <a:pt x="5712" y="171604"/>
                    </a:cubicBezTo>
                    <a:lnTo>
                      <a:pt x="9378" y="167944"/>
                    </a:lnTo>
                    <a:cubicBezTo>
                      <a:pt x="16948" y="160339"/>
                      <a:pt x="29231" y="160339"/>
                      <a:pt x="36849" y="167944"/>
                    </a:cubicBezTo>
                    <a:lnTo>
                      <a:pt x="44180" y="175264"/>
                    </a:lnTo>
                    <a:close/>
                    <a:moveTo>
                      <a:pt x="585775" y="66370"/>
                    </a:moveTo>
                    <a:cubicBezTo>
                      <a:pt x="589775" y="67101"/>
                      <a:pt x="593430" y="69680"/>
                      <a:pt x="595263" y="73839"/>
                    </a:cubicBezTo>
                    <a:cubicBezTo>
                      <a:pt x="613072" y="114675"/>
                      <a:pt x="607644" y="163212"/>
                      <a:pt x="578978" y="199341"/>
                    </a:cubicBezTo>
                    <a:cubicBezTo>
                      <a:pt x="574168" y="205379"/>
                      <a:pt x="565121" y="205854"/>
                      <a:pt x="559693" y="200387"/>
                    </a:cubicBezTo>
                    <a:lnTo>
                      <a:pt x="510789" y="151612"/>
                    </a:lnTo>
                    <a:cubicBezTo>
                      <a:pt x="505742" y="146526"/>
                      <a:pt x="505742" y="138349"/>
                      <a:pt x="510789" y="133262"/>
                    </a:cubicBezTo>
                    <a:lnTo>
                      <a:pt x="574216" y="69988"/>
                    </a:lnTo>
                    <a:cubicBezTo>
                      <a:pt x="577430" y="66756"/>
                      <a:pt x="581775" y="65639"/>
                      <a:pt x="585775" y="66370"/>
                    </a:cubicBezTo>
                    <a:close/>
                    <a:moveTo>
                      <a:pt x="158702" y="26758"/>
                    </a:moveTo>
                    <a:cubicBezTo>
                      <a:pt x="163655" y="26758"/>
                      <a:pt x="168654" y="28660"/>
                      <a:pt x="172463" y="32464"/>
                    </a:cubicBezTo>
                    <a:lnTo>
                      <a:pt x="179701" y="39691"/>
                    </a:lnTo>
                    <a:lnTo>
                      <a:pt x="246935" y="106831"/>
                    </a:lnTo>
                    <a:lnTo>
                      <a:pt x="254886" y="114819"/>
                    </a:lnTo>
                    <a:cubicBezTo>
                      <a:pt x="261457" y="121334"/>
                      <a:pt x="262362" y="131414"/>
                      <a:pt x="257600" y="138879"/>
                    </a:cubicBezTo>
                    <a:cubicBezTo>
                      <a:pt x="256839" y="140068"/>
                      <a:pt x="255934" y="141209"/>
                      <a:pt x="254886" y="142255"/>
                    </a:cubicBezTo>
                    <a:lnTo>
                      <a:pt x="252315" y="144823"/>
                    </a:lnTo>
                    <a:lnTo>
                      <a:pt x="246696" y="150434"/>
                    </a:lnTo>
                    <a:lnTo>
                      <a:pt x="175892" y="221140"/>
                    </a:lnTo>
                    <a:lnTo>
                      <a:pt x="172463" y="224611"/>
                    </a:lnTo>
                    <a:cubicBezTo>
                      <a:pt x="171702" y="225324"/>
                      <a:pt x="170940" y="225990"/>
                      <a:pt x="170130" y="226560"/>
                    </a:cubicBezTo>
                    <a:cubicBezTo>
                      <a:pt x="167749" y="228319"/>
                      <a:pt x="165083" y="229413"/>
                      <a:pt x="162274" y="229936"/>
                    </a:cubicBezTo>
                    <a:cubicBezTo>
                      <a:pt x="161083" y="230174"/>
                      <a:pt x="159893" y="230269"/>
                      <a:pt x="158702" y="230269"/>
                    </a:cubicBezTo>
                    <a:cubicBezTo>
                      <a:pt x="153703" y="230269"/>
                      <a:pt x="148751" y="228367"/>
                      <a:pt x="144942" y="224611"/>
                    </a:cubicBezTo>
                    <a:lnTo>
                      <a:pt x="137609" y="217288"/>
                    </a:lnTo>
                    <a:lnTo>
                      <a:pt x="69804" y="149578"/>
                    </a:lnTo>
                    <a:lnTo>
                      <a:pt x="62519" y="142255"/>
                    </a:lnTo>
                    <a:cubicBezTo>
                      <a:pt x="54900" y="134647"/>
                      <a:pt x="54900" y="122380"/>
                      <a:pt x="62519" y="114819"/>
                    </a:cubicBezTo>
                    <a:lnTo>
                      <a:pt x="144942" y="32464"/>
                    </a:lnTo>
                    <a:cubicBezTo>
                      <a:pt x="148751" y="28660"/>
                      <a:pt x="153750" y="26758"/>
                      <a:pt x="158702" y="26758"/>
                    </a:cubicBezTo>
                    <a:close/>
                    <a:moveTo>
                      <a:pt x="254809" y="6542"/>
                    </a:moveTo>
                    <a:cubicBezTo>
                      <a:pt x="277279" y="4029"/>
                      <a:pt x="300492" y="9424"/>
                      <a:pt x="321015" y="29913"/>
                    </a:cubicBezTo>
                    <a:cubicBezTo>
                      <a:pt x="380347" y="89193"/>
                      <a:pt x="337205" y="46124"/>
                      <a:pt x="260017" y="97465"/>
                    </a:cubicBezTo>
                    <a:lnTo>
                      <a:pt x="193067" y="30626"/>
                    </a:lnTo>
                    <a:cubicBezTo>
                      <a:pt x="210614" y="19479"/>
                      <a:pt x="232340" y="9056"/>
                      <a:pt x="254809" y="6542"/>
                    </a:cubicBezTo>
                    <a:close/>
                    <a:moveTo>
                      <a:pt x="503105" y="953"/>
                    </a:moveTo>
                    <a:cubicBezTo>
                      <a:pt x="515252" y="2468"/>
                      <a:pt x="527216" y="5788"/>
                      <a:pt x="538560" y="10911"/>
                    </a:cubicBezTo>
                    <a:cubicBezTo>
                      <a:pt x="546131" y="14334"/>
                      <a:pt x="547940" y="24224"/>
                      <a:pt x="542083" y="30073"/>
                    </a:cubicBezTo>
                    <a:lnTo>
                      <a:pt x="465709" y="106341"/>
                    </a:lnTo>
                    <a:cubicBezTo>
                      <a:pt x="456424" y="115613"/>
                      <a:pt x="456424" y="130639"/>
                      <a:pt x="465709" y="139911"/>
                    </a:cubicBezTo>
                    <a:lnTo>
                      <a:pt x="542131" y="216227"/>
                    </a:lnTo>
                    <a:cubicBezTo>
                      <a:pt x="547940" y="222028"/>
                      <a:pt x="546178" y="231823"/>
                      <a:pt x="538655" y="235246"/>
                    </a:cubicBezTo>
                    <a:cubicBezTo>
                      <a:pt x="508181" y="249035"/>
                      <a:pt x="473184" y="249844"/>
                      <a:pt x="442187" y="237528"/>
                    </a:cubicBezTo>
                    <a:lnTo>
                      <a:pt x="399238" y="280370"/>
                    </a:lnTo>
                    <a:lnTo>
                      <a:pt x="328482" y="209712"/>
                    </a:lnTo>
                    <a:lnTo>
                      <a:pt x="372240" y="166015"/>
                    </a:lnTo>
                    <a:cubicBezTo>
                      <a:pt x="356051" y="122270"/>
                      <a:pt x="365527" y="71060"/>
                      <a:pt x="400571" y="36064"/>
                    </a:cubicBezTo>
                    <a:cubicBezTo>
                      <a:pt x="428569" y="8106"/>
                      <a:pt x="466664" y="-3592"/>
                      <a:pt x="503105" y="953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9" name="isļïḍé">
              <a:extLst>
                <a:ext uri="{FF2B5EF4-FFF2-40B4-BE49-F238E27FC236}">
                  <a16:creationId xmlns:a16="http://schemas.microsoft.com/office/drawing/2014/main" xmlns="" id="{F9547C3F-2FC8-48F8-92C2-6B7A59DE82E4}"/>
                </a:ext>
              </a:extLst>
            </p:cNvPr>
            <p:cNvGrpSpPr/>
            <p:nvPr/>
          </p:nvGrpSpPr>
          <p:grpSpPr>
            <a:xfrm>
              <a:off x="6662299" y="2948445"/>
              <a:ext cx="4858189" cy="775197"/>
              <a:chOff x="5130801" y="2820874"/>
              <a:chExt cx="3632195" cy="775197"/>
            </a:xfrm>
          </p:grpSpPr>
          <p:sp>
            <p:nvSpPr>
              <p:cNvPr id="27" name="îṣ1îdê">
                <a:extLst>
                  <a:ext uri="{FF2B5EF4-FFF2-40B4-BE49-F238E27FC236}">
                    <a16:creationId xmlns:a16="http://schemas.microsoft.com/office/drawing/2014/main" xmlns="" id="{BA83E2A7-85EF-4AD1-B9A4-D05FAD75C3C4}"/>
                  </a:ext>
                </a:extLst>
              </p:cNvPr>
              <p:cNvSpPr/>
              <p:nvPr/>
            </p:nvSpPr>
            <p:spPr bwMode="auto">
              <a:xfrm>
                <a:off x="5130801" y="3208473"/>
                <a:ext cx="3632195" cy="3875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8" name="íşľiďé">
                <a:extLst>
                  <a:ext uri="{FF2B5EF4-FFF2-40B4-BE49-F238E27FC236}">
                    <a16:creationId xmlns:a16="http://schemas.microsoft.com/office/drawing/2014/main" xmlns="" id="{AC97B8DE-B8C6-49C3-8FE6-EB31E3B89B70}"/>
                  </a:ext>
                </a:extLst>
              </p:cNvPr>
              <p:cNvSpPr txBox="1"/>
              <p:nvPr/>
            </p:nvSpPr>
            <p:spPr bwMode="auto">
              <a:xfrm>
                <a:off x="5130801" y="2820874"/>
                <a:ext cx="3632195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0" name="îSlîḑe">
              <a:extLst>
                <a:ext uri="{FF2B5EF4-FFF2-40B4-BE49-F238E27FC236}">
                  <a16:creationId xmlns:a16="http://schemas.microsoft.com/office/drawing/2014/main" xmlns="" id="{C29F0DD6-B164-4BC9-8B4D-CBDCD6E479E7}"/>
                </a:ext>
              </a:extLst>
            </p:cNvPr>
            <p:cNvGrpSpPr/>
            <p:nvPr/>
          </p:nvGrpSpPr>
          <p:grpSpPr>
            <a:xfrm>
              <a:off x="5746917" y="4106546"/>
              <a:ext cx="717384" cy="717384"/>
              <a:chOff x="4350253" y="4131179"/>
              <a:chExt cx="717384" cy="717384"/>
            </a:xfrm>
          </p:grpSpPr>
          <p:sp>
            <p:nvSpPr>
              <p:cNvPr id="25" name="iṥ1idè">
                <a:extLst>
                  <a:ext uri="{FF2B5EF4-FFF2-40B4-BE49-F238E27FC236}">
                    <a16:creationId xmlns:a16="http://schemas.microsoft.com/office/drawing/2014/main" xmlns="" id="{C9BABF1A-01D6-49E1-A124-23DA7A0D6541}"/>
                  </a:ext>
                </a:extLst>
              </p:cNvPr>
              <p:cNvSpPr/>
              <p:nvPr/>
            </p:nvSpPr>
            <p:spPr>
              <a:xfrm>
                <a:off x="4350253" y="4131179"/>
                <a:ext cx="717384" cy="717384"/>
              </a:xfrm>
              <a:prstGeom prst="diamond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 lnSpcReduction="10000"/>
              </a:bodyPr>
              <a:lstStyle/>
              <a:p>
                <a:pPr algn="ctr"/>
                <a:endParaRPr lang="zh-CN" altLang="en-US" b="1" dirty="0"/>
              </a:p>
            </p:txBody>
          </p:sp>
          <p:sp>
            <p:nvSpPr>
              <p:cNvPr id="26" name="ïṧľîḋè">
                <a:extLst>
                  <a:ext uri="{FF2B5EF4-FFF2-40B4-BE49-F238E27FC236}">
                    <a16:creationId xmlns:a16="http://schemas.microsoft.com/office/drawing/2014/main" xmlns="" id="{189D7AB3-1A0E-42AC-8F1B-43F58468B13A}"/>
                  </a:ext>
                </a:extLst>
              </p:cNvPr>
              <p:cNvSpPr/>
              <p:nvPr/>
            </p:nvSpPr>
            <p:spPr bwMode="auto">
              <a:xfrm>
                <a:off x="4567299" y="4353604"/>
                <a:ext cx="283292" cy="272534"/>
              </a:xfrm>
              <a:custGeom>
                <a:avLst/>
                <a:gdLst>
                  <a:gd name="connsiteX0" fmla="*/ 195114 w 608814"/>
                  <a:gd name="connsiteY0" fmla="*/ 351627 h 585693"/>
                  <a:gd name="connsiteX1" fmla="*/ 258290 w 608814"/>
                  <a:gd name="connsiteY1" fmla="*/ 351627 h 585693"/>
                  <a:gd name="connsiteX2" fmla="*/ 282731 w 608814"/>
                  <a:gd name="connsiteY2" fmla="*/ 376018 h 585693"/>
                  <a:gd name="connsiteX3" fmla="*/ 282731 w 608814"/>
                  <a:gd name="connsiteY3" fmla="*/ 561210 h 585693"/>
                  <a:gd name="connsiteX4" fmla="*/ 258290 w 608814"/>
                  <a:gd name="connsiteY4" fmla="*/ 585693 h 585693"/>
                  <a:gd name="connsiteX5" fmla="*/ 195114 w 608814"/>
                  <a:gd name="connsiteY5" fmla="*/ 585693 h 585693"/>
                  <a:gd name="connsiteX6" fmla="*/ 170673 w 608814"/>
                  <a:gd name="connsiteY6" fmla="*/ 561210 h 585693"/>
                  <a:gd name="connsiteX7" fmla="*/ 170673 w 608814"/>
                  <a:gd name="connsiteY7" fmla="*/ 376018 h 585693"/>
                  <a:gd name="connsiteX8" fmla="*/ 195114 w 608814"/>
                  <a:gd name="connsiteY8" fmla="*/ 351627 h 585693"/>
                  <a:gd name="connsiteX9" fmla="*/ 358100 w 608814"/>
                  <a:gd name="connsiteY9" fmla="*/ 249872 h 585693"/>
                  <a:gd name="connsiteX10" fmla="*/ 421316 w 608814"/>
                  <a:gd name="connsiteY10" fmla="*/ 249872 h 585693"/>
                  <a:gd name="connsiteX11" fmla="*/ 445737 w 608814"/>
                  <a:gd name="connsiteY11" fmla="*/ 274267 h 585693"/>
                  <a:gd name="connsiteX12" fmla="*/ 445737 w 608814"/>
                  <a:gd name="connsiteY12" fmla="*/ 561206 h 585693"/>
                  <a:gd name="connsiteX13" fmla="*/ 421316 w 608814"/>
                  <a:gd name="connsiteY13" fmla="*/ 585693 h 585693"/>
                  <a:gd name="connsiteX14" fmla="*/ 358100 w 608814"/>
                  <a:gd name="connsiteY14" fmla="*/ 585693 h 585693"/>
                  <a:gd name="connsiteX15" fmla="*/ 333679 w 608814"/>
                  <a:gd name="connsiteY15" fmla="*/ 561206 h 585693"/>
                  <a:gd name="connsiteX16" fmla="*/ 333679 w 608814"/>
                  <a:gd name="connsiteY16" fmla="*/ 274267 h 585693"/>
                  <a:gd name="connsiteX17" fmla="*/ 358100 w 608814"/>
                  <a:gd name="connsiteY17" fmla="*/ 249872 h 585693"/>
                  <a:gd name="connsiteX18" fmla="*/ 140260 w 608814"/>
                  <a:gd name="connsiteY18" fmla="*/ 224680 h 585693"/>
                  <a:gd name="connsiteX19" fmla="*/ 191844 w 608814"/>
                  <a:gd name="connsiteY19" fmla="*/ 276122 h 585693"/>
                  <a:gd name="connsiteX20" fmla="*/ 140260 w 608814"/>
                  <a:gd name="connsiteY20" fmla="*/ 327564 h 585693"/>
                  <a:gd name="connsiteX21" fmla="*/ 88676 w 608814"/>
                  <a:gd name="connsiteY21" fmla="*/ 276122 h 585693"/>
                  <a:gd name="connsiteX22" fmla="*/ 140260 w 608814"/>
                  <a:gd name="connsiteY22" fmla="*/ 224680 h 585693"/>
                  <a:gd name="connsiteX23" fmla="*/ 521177 w 608814"/>
                  <a:gd name="connsiteY23" fmla="*/ 148117 h 585693"/>
                  <a:gd name="connsiteX24" fmla="*/ 584301 w 608814"/>
                  <a:gd name="connsiteY24" fmla="*/ 148117 h 585693"/>
                  <a:gd name="connsiteX25" fmla="*/ 608814 w 608814"/>
                  <a:gd name="connsiteY25" fmla="*/ 172601 h 585693"/>
                  <a:gd name="connsiteX26" fmla="*/ 608814 w 608814"/>
                  <a:gd name="connsiteY26" fmla="*/ 561209 h 585693"/>
                  <a:gd name="connsiteX27" fmla="*/ 584301 w 608814"/>
                  <a:gd name="connsiteY27" fmla="*/ 585693 h 585693"/>
                  <a:gd name="connsiteX28" fmla="*/ 521177 w 608814"/>
                  <a:gd name="connsiteY28" fmla="*/ 585693 h 585693"/>
                  <a:gd name="connsiteX29" fmla="*/ 496756 w 608814"/>
                  <a:gd name="connsiteY29" fmla="*/ 561209 h 585693"/>
                  <a:gd name="connsiteX30" fmla="*/ 496756 w 608814"/>
                  <a:gd name="connsiteY30" fmla="*/ 172601 h 585693"/>
                  <a:gd name="connsiteX31" fmla="*/ 521177 w 608814"/>
                  <a:gd name="connsiteY31" fmla="*/ 148117 h 585693"/>
                  <a:gd name="connsiteX32" fmla="*/ 116229 w 608814"/>
                  <a:gd name="connsiteY32" fmla="*/ 131322 h 585693"/>
                  <a:gd name="connsiteX33" fmla="*/ 164246 w 608814"/>
                  <a:gd name="connsiteY33" fmla="*/ 131322 h 585693"/>
                  <a:gd name="connsiteX34" fmla="*/ 184061 w 608814"/>
                  <a:gd name="connsiteY34" fmla="*/ 151113 h 585693"/>
                  <a:gd name="connsiteX35" fmla="*/ 184061 w 608814"/>
                  <a:gd name="connsiteY35" fmla="*/ 171457 h 585693"/>
                  <a:gd name="connsiteX36" fmla="*/ 208669 w 608814"/>
                  <a:gd name="connsiteY36" fmla="*/ 186094 h 585693"/>
                  <a:gd name="connsiteX37" fmla="*/ 226641 w 608814"/>
                  <a:gd name="connsiteY37" fmla="*/ 175692 h 585693"/>
                  <a:gd name="connsiteX38" fmla="*/ 253737 w 608814"/>
                  <a:gd name="connsiteY38" fmla="*/ 182964 h 585693"/>
                  <a:gd name="connsiteX39" fmla="*/ 277792 w 608814"/>
                  <a:gd name="connsiteY39" fmla="*/ 224572 h 585693"/>
                  <a:gd name="connsiteX40" fmla="*/ 279727 w 608814"/>
                  <a:gd name="connsiteY40" fmla="*/ 239577 h 585693"/>
                  <a:gd name="connsiteX41" fmla="*/ 270511 w 608814"/>
                  <a:gd name="connsiteY41" fmla="*/ 251544 h 585693"/>
                  <a:gd name="connsiteX42" fmla="*/ 252355 w 608814"/>
                  <a:gd name="connsiteY42" fmla="*/ 262038 h 585693"/>
                  <a:gd name="connsiteX43" fmla="*/ 253829 w 608814"/>
                  <a:gd name="connsiteY43" fmla="*/ 276122 h 585693"/>
                  <a:gd name="connsiteX44" fmla="*/ 252355 w 608814"/>
                  <a:gd name="connsiteY44" fmla="*/ 290206 h 585693"/>
                  <a:gd name="connsiteX45" fmla="*/ 270511 w 608814"/>
                  <a:gd name="connsiteY45" fmla="*/ 300700 h 585693"/>
                  <a:gd name="connsiteX46" fmla="*/ 278714 w 608814"/>
                  <a:gd name="connsiteY46" fmla="*/ 325094 h 585693"/>
                  <a:gd name="connsiteX47" fmla="*/ 258253 w 608814"/>
                  <a:gd name="connsiteY47" fmla="*/ 321136 h 585693"/>
                  <a:gd name="connsiteX48" fmla="*/ 195858 w 608814"/>
                  <a:gd name="connsiteY48" fmla="*/ 321136 h 585693"/>
                  <a:gd name="connsiteX49" fmla="*/ 212171 w 608814"/>
                  <a:gd name="connsiteY49" fmla="*/ 276122 h 585693"/>
                  <a:gd name="connsiteX50" fmla="*/ 140191 w 608814"/>
                  <a:gd name="connsiteY50" fmla="*/ 204320 h 585693"/>
                  <a:gd name="connsiteX51" fmla="*/ 68304 w 608814"/>
                  <a:gd name="connsiteY51" fmla="*/ 276122 h 585693"/>
                  <a:gd name="connsiteX52" fmla="*/ 140191 w 608814"/>
                  <a:gd name="connsiteY52" fmla="*/ 348016 h 585693"/>
                  <a:gd name="connsiteX53" fmla="*/ 148486 w 608814"/>
                  <a:gd name="connsiteY53" fmla="*/ 347095 h 585693"/>
                  <a:gd name="connsiteX54" fmla="*/ 140099 w 608814"/>
                  <a:gd name="connsiteY54" fmla="*/ 376000 h 585693"/>
                  <a:gd name="connsiteX55" fmla="*/ 140099 w 608814"/>
                  <a:gd name="connsiteY55" fmla="*/ 420922 h 585693"/>
                  <a:gd name="connsiteX56" fmla="*/ 116229 w 608814"/>
                  <a:gd name="connsiteY56" fmla="*/ 420922 h 585693"/>
                  <a:gd name="connsiteX57" fmla="*/ 96413 w 608814"/>
                  <a:gd name="connsiteY57" fmla="*/ 401131 h 585693"/>
                  <a:gd name="connsiteX58" fmla="*/ 96413 w 608814"/>
                  <a:gd name="connsiteY58" fmla="*/ 380787 h 585693"/>
                  <a:gd name="connsiteX59" fmla="*/ 71806 w 608814"/>
                  <a:gd name="connsiteY59" fmla="*/ 366150 h 585693"/>
                  <a:gd name="connsiteX60" fmla="*/ 53742 w 608814"/>
                  <a:gd name="connsiteY60" fmla="*/ 376552 h 585693"/>
                  <a:gd name="connsiteX61" fmla="*/ 38719 w 608814"/>
                  <a:gd name="connsiteY61" fmla="*/ 378577 h 585693"/>
                  <a:gd name="connsiteX62" fmla="*/ 26738 w 608814"/>
                  <a:gd name="connsiteY62" fmla="*/ 369372 h 585693"/>
                  <a:gd name="connsiteX63" fmla="*/ 2683 w 608814"/>
                  <a:gd name="connsiteY63" fmla="*/ 327764 h 585693"/>
                  <a:gd name="connsiteX64" fmla="*/ 9872 w 608814"/>
                  <a:gd name="connsiteY64" fmla="*/ 300700 h 585693"/>
                  <a:gd name="connsiteX65" fmla="*/ 28120 w 608814"/>
                  <a:gd name="connsiteY65" fmla="*/ 290206 h 585693"/>
                  <a:gd name="connsiteX66" fmla="*/ 26645 w 608814"/>
                  <a:gd name="connsiteY66" fmla="*/ 276122 h 585693"/>
                  <a:gd name="connsiteX67" fmla="*/ 28120 w 608814"/>
                  <a:gd name="connsiteY67" fmla="*/ 262038 h 585693"/>
                  <a:gd name="connsiteX68" fmla="*/ 9872 w 608814"/>
                  <a:gd name="connsiteY68" fmla="*/ 251544 h 585693"/>
                  <a:gd name="connsiteX69" fmla="*/ 2683 w 608814"/>
                  <a:gd name="connsiteY69" fmla="*/ 224572 h 585693"/>
                  <a:gd name="connsiteX70" fmla="*/ 26738 w 608814"/>
                  <a:gd name="connsiteY70" fmla="*/ 182964 h 585693"/>
                  <a:gd name="connsiteX71" fmla="*/ 38719 w 608814"/>
                  <a:gd name="connsiteY71" fmla="*/ 173759 h 585693"/>
                  <a:gd name="connsiteX72" fmla="*/ 53742 w 608814"/>
                  <a:gd name="connsiteY72" fmla="*/ 175692 h 585693"/>
                  <a:gd name="connsiteX73" fmla="*/ 71806 w 608814"/>
                  <a:gd name="connsiteY73" fmla="*/ 186094 h 585693"/>
                  <a:gd name="connsiteX74" fmla="*/ 96413 w 608814"/>
                  <a:gd name="connsiteY74" fmla="*/ 171457 h 585693"/>
                  <a:gd name="connsiteX75" fmla="*/ 96413 w 608814"/>
                  <a:gd name="connsiteY75" fmla="*/ 151113 h 585693"/>
                  <a:gd name="connsiteX76" fmla="*/ 116229 w 608814"/>
                  <a:gd name="connsiteY76" fmla="*/ 131322 h 585693"/>
                  <a:gd name="connsiteX77" fmla="*/ 445756 w 608814"/>
                  <a:gd name="connsiteY77" fmla="*/ 83476 h 585693"/>
                  <a:gd name="connsiteX78" fmla="*/ 414140 w 608814"/>
                  <a:gd name="connsiteY78" fmla="*/ 115044 h 585693"/>
                  <a:gd name="connsiteX79" fmla="*/ 445756 w 608814"/>
                  <a:gd name="connsiteY79" fmla="*/ 146520 h 585693"/>
                  <a:gd name="connsiteX80" fmla="*/ 477371 w 608814"/>
                  <a:gd name="connsiteY80" fmla="*/ 115044 h 585693"/>
                  <a:gd name="connsiteX81" fmla="*/ 445756 w 608814"/>
                  <a:gd name="connsiteY81" fmla="*/ 83476 h 585693"/>
                  <a:gd name="connsiteX82" fmla="*/ 426676 w 608814"/>
                  <a:gd name="connsiteY82" fmla="*/ 0 h 585693"/>
                  <a:gd name="connsiteX83" fmla="*/ 464835 w 608814"/>
                  <a:gd name="connsiteY83" fmla="*/ 0 h 585693"/>
                  <a:gd name="connsiteX84" fmla="*/ 480597 w 608814"/>
                  <a:gd name="connsiteY84" fmla="*/ 15738 h 585693"/>
                  <a:gd name="connsiteX85" fmla="*/ 480597 w 608814"/>
                  <a:gd name="connsiteY85" fmla="*/ 31936 h 585693"/>
                  <a:gd name="connsiteX86" fmla="*/ 500138 w 608814"/>
                  <a:gd name="connsiteY86" fmla="*/ 43533 h 585693"/>
                  <a:gd name="connsiteX87" fmla="*/ 514425 w 608814"/>
                  <a:gd name="connsiteY87" fmla="*/ 35249 h 585693"/>
                  <a:gd name="connsiteX88" fmla="*/ 535901 w 608814"/>
                  <a:gd name="connsiteY88" fmla="*/ 40956 h 585693"/>
                  <a:gd name="connsiteX89" fmla="*/ 554981 w 608814"/>
                  <a:gd name="connsiteY89" fmla="*/ 73996 h 585693"/>
                  <a:gd name="connsiteX90" fmla="*/ 556640 w 608814"/>
                  <a:gd name="connsiteY90" fmla="*/ 85961 h 585693"/>
                  <a:gd name="connsiteX91" fmla="*/ 549266 w 608814"/>
                  <a:gd name="connsiteY91" fmla="*/ 95440 h 585693"/>
                  <a:gd name="connsiteX92" fmla="*/ 534887 w 608814"/>
                  <a:gd name="connsiteY92" fmla="*/ 103815 h 585693"/>
                  <a:gd name="connsiteX93" fmla="*/ 535993 w 608814"/>
                  <a:gd name="connsiteY93" fmla="*/ 115044 h 585693"/>
                  <a:gd name="connsiteX94" fmla="*/ 535717 w 608814"/>
                  <a:gd name="connsiteY94" fmla="*/ 117621 h 585693"/>
                  <a:gd name="connsiteX95" fmla="*/ 521153 w 608814"/>
                  <a:gd name="connsiteY95" fmla="*/ 117621 h 585693"/>
                  <a:gd name="connsiteX96" fmla="*/ 466126 w 608814"/>
                  <a:gd name="connsiteY96" fmla="*/ 172565 h 585693"/>
                  <a:gd name="connsiteX97" fmla="*/ 466126 w 608814"/>
                  <a:gd name="connsiteY97" fmla="*/ 229719 h 585693"/>
                  <a:gd name="connsiteX98" fmla="*/ 466126 w 608814"/>
                  <a:gd name="connsiteY98" fmla="*/ 242604 h 585693"/>
                  <a:gd name="connsiteX99" fmla="*/ 453590 w 608814"/>
                  <a:gd name="connsiteY99" fmla="*/ 229995 h 585693"/>
                  <a:gd name="connsiteX100" fmla="*/ 421330 w 608814"/>
                  <a:gd name="connsiteY100" fmla="*/ 219319 h 585693"/>
                  <a:gd name="connsiteX101" fmla="*/ 411928 w 608814"/>
                  <a:gd name="connsiteY101" fmla="*/ 219319 h 585693"/>
                  <a:gd name="connsiteX102" fmla="*/ 410914 w 608814"/>
                  <a:gd name="connsiteY102" fmla="*/ 214257 h 585693"/>
                  <a:gd name="connsiteX103" fmla="*/ 410914 w 608814"/>
                  <a:gd name="connsiteY103" fmla="*/ 198059 h 585693"/>
                  <a:gd name="connsiteX104" fmla="*/ 391373 w 608814"/>
                  <a:gd name="connsiteY104" fmla="*/ 186463 h 585693"/>
                  <a:gd name="connsiteX105" fmla="*/ 377086 w 608814"/>
                  <a:gd name="connsiteY105" fmla="*/ 194746 h 585693"/>
                  <a:gd name="connsiteX106" fmla="*/ 365104 w 608814"/>
                  <a:gd name="connsiteY106" fmla="*/ 196310 h 585693"/>
                  <a:gd name="connsiteX107" fmla="*/ 355610 w 608814"/>
                  <a:gd name="connsiteY107" fmla="*/ 189040 h 585693"/>
                  <a:gd name="connsiteX108" fmla="*/ 336530 w 608814"/>
                  <a:gd name="connsiteY108" fmla="*/ 155999 h 585693"/>
                  <a:gd name="connsiteX109" fmla="*/ 342245 w 608814"/>
                  <a:gd name="connsiteY109" fmla="*/ 134463 h 585693"/>
                  <a:gd name="connsiteX110" fmla="*/ 356716 w 608814"/>
                  <a:gd name="connsiteY110" fmla="*/ 126180 h 585693"/>
                  <a:gd name="connsiteX111" fmla="*/ 355518 w 608814"/>
                  <a:gd name="connsiteY111" fmla="*/ 115044 h 585693"/>
                  <a:gd name="connsiteX112" fmla="*/ 356716 w 608814"/>
                  <a:gd name="connsiteY112" fmla="*/ 103815 h 585693"/>
                  <a:gd name="connsiteX113" fmla="*/ 342245 w 608814"/>
                  <a:gd name="connsiteY113" fmla="*/ 95440 h 585693"/>
                  <a:gd name="connsiteX114" fmla="*/ 336530 w 608814"/>
                  <a:gd name="connsiteY114" fmla="*/ 73996 h 585693"/>
                  <a:gd name="connsiteX115" fmla="*/ 355610 w 608814"/>
                  <a:gd name="connsiteY115" fmla="*/ 40956 h 585693"/>
                  <a:gd name="connsiteX116" fmla="*/ 365104 w 608814"/>
                  <a:gd name="connsiteY116" fmla="*/ 33685 h 585693"/>
                  <a:gd name="connsiteX117" fmla="*/ 377086 w 608814"/>
                  <a:gd name="connsiteY117" fmla="*/ 35249 h 585693"/>
                  <a:gd name="connsiteX118" fmla="*/ 391373 w 608814"/>
                  <a:gd name="connsiteY118" fmla="*/ 43533 h 585693"/>
                  <a:gd name="connsiteX119" fmla="*/ 410914 w 608814"/>
                  <a:gd name="connsiteY119" fmla="*/ 31936 h 585693"/>
                  <a:gd name="connsiteX120" fmla="*/ 410914 w 608814"/>
                  <a:gd name="connsiteY120" fmla="*/ 15738 h 585693"/>
                  <a:gd name="connsiteX121" fmla="*/ 426676 w 608814"/>
                  <a:gd name="connsiteY121" fmla="*/ 0 h 5856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</a:cxnLst>
                <a:rect l="l" t="t" r="r" b="b"/>
                <a:pathLst>
                  <a:path w="608814" h="585693">
                    <a:moveTo>
                      <a:pt x="195114" y="351627"/>
                    </a:moveTo>
                    <a:lnTo>
                      <a:pt x="258290" y="351627"/>
                    </a:lnTo>
                    <a:cubicBezTo>
                      <a:pt x="271848" y="351627"/>
                      <a:pt x="282731" y="362580"/>
                      <a:pt x="282731" y="376018"/>
                    </a:cubicBezTo>
                    <a:lnTo>
                      <a:pt x="282731" y="561210"/>
                    </a:lnTo>
                    <a:cubicBezTo>
                      <a:pt x="282731" y="574740"/>
                      <a:pt x="271848" y="585693"/>
                      <a:pt x="258290" y="585693"/>
                    </a:cubicBezTo>
                    <a:lnTo>
                      <a:pt x="195114" y="585693"/>
                    </a:lnTo>
                    <a:cubicBezTo>
                      <a:pt x="181556" y="585693"/>
                      <a:pt x="170673" y="574740"/>
                      <a:pt x="170673" y="561210"/>
                    </a:cubicBezTo>
                    <a:lnTo>
                      <a:pt x="170673" y="376018"/>
                    </a:lnTo>
                    <a:cubicBezTo>
                      <a:pt x="170673" y="362580"/>
                      <a:pt x="181556" y="351627"/>
                      <a:pt x="195114" y="351627"/>
                    </a:cubicBezTo>
                    <a:close/>
                    <a:moveTo>
                      <a:pt x="358100" y="249872"/>
                    </a:moveTo>
                    <a:lnTo>
                      <a:pt x="421316" y="249872"/>
                    </a:lnTo>
                    <a:cubicBezTo>
                      <a:pt x="434771" y="249872"/>
                      <a:pt x="445737" y="260735"/>
                      <a:pt x="445737" y="274267"/>
                    </a:cubicBezTo>
                    <a:lnTo>
                      <a:pt x="445737" y="561206"/>
                    </a:lnTo>
                    <a:cubicBezTo>
                      <a:pt x="445737" y="574738"/>
                      <a:pt x="434771" y="585693"/>
                      <a:pt x="421316" y="585693"/>
                    </a:cubicBezTo>
                    <a:lnTo>
                      <a:pt x="358100" y="585693"/>
                    </a:lnTo>
                    <a:cubicBezTo>
                      <a:pt x="344645" y="585693"/>
                      <a:pt x="333679" y="574738"/>
                      <a:pt x="333679" y="561206"/>
                    </a:cubicBezTo>
                    <a:lnTo>
                      <a:pt x="333679" y="274267"/>
                    </a:lnTo>
                    <a:cubicBezTo>
                      <a:pt x="333679" y="260735"/>
                      <a:pt x="344645" y="249872"/>
                      <a:pt x="358100" y="249872"/>
                    </a:cubicBezTo>
                    <a:close/>
                    <a:moveTo>
                      <a:pt x="140260" y="224680"/>
                    </a:moveTo>
                    <a:cubicBezTo>
                      <a:pt x="168749" y="224680"/>
                      <a:pt x="191844" y="247711"/>
                      <a:pt x="191844" y="276122"/>
                    </a:cubicBezTo>
                    <a:cubicBezTo>
                      <a:pt x="191844" y="304533"/>
                      <a:pt x="168749" y="327564"/>
                      <a:pt x="140260" y="327564"/>
                    </a:cubicBezTo>
                    <a:cubicBezTo>
                      <a:pt x="111771" y="327564"/>
                      <a:pt x="88676" y="304533"/>
                      <a:pt x="88676" y="276122"/>
                    </a:cubicBezTo>
                    <a:cubicBezTo>
                      <a:pt x="88676" y="247711"/>
                      <a:pt x="111771" y="224680"/>
                      <a:pt x="140260" y="224680"/>
                    </a:cubicBezTo>
                    <a:close/>
                    <a:moveTo>
                      <a:pt x="521177" y="148117"/>
                    </a:moveTo>
                    <a:lnTo>
                      <a:pt x="584301" y="148117"/>
                    </a:lnTo>
                    <a:cubicBezTo>
                      <a:pt x="597848" y="148117"/>
                      <a:pt x="608814" y="159070"/>
                      <a:pt x="608814" y="172601"/>
                    </a:cubicBezTo>
                    <a:lnTo>
                      <a:pt x="608814" y="561209"/>
                    </a:lnTo>
                    <a:cubicBezTo>
                      <a:pt x="608814" y="574740"/>
                      <a:pt x="597848" y="585693"/>
                      <a:pt x="584301" y="585693"/>
                    </a:cubicBezTo>
                    <a:lnTo>
                      <a:pt x="521177" y="585693"/>
                    </a:lnTo>
                    <a:cubicBezTo>
                      <a:pt x="507722" y="585693"/>
                      <a:pt x="496756" y="574740"/>
                      <a:pt x="496756" y="561209"/>
                    </a:cubicBezTo>
                    <a:lnTo>
                      <a:pt x="496756" y="172601"/>
                    </a:lnTo>
                    <a:cubicBezTo>
                      <a:pt x="496756" y="159070"/>
                      <a:pt x="507722" y="148117"/>
                      <a:pt x="521177" y="148117"/>
                    </a:cubicBezTo>
                    <a:close/>
                    <a:moveTo>
                      <a:pt x="116229" y="131322"/>
                    </a:moveTo>
                    <a:lnTo>
                      <a:pt x="164246" y="131322"/>
                    </a:lnTo>
                    <a:cubicBezTo>
                      <a:pt x="175214" y="131322"/>
                      <a:pt x="184061" y="140159"/>
                      <a:pt x="184061" y="151113"/>
                    </a:cubicBezTo>
                    <a:lnTo>
                      <a:pt x="184061" y="171457"/>
                    </a:lnTo>
                    <a:cubicBezTo>
                      <a:pt x="193001" y="175231"/>
                      <a:pt x="201019" y="180386"/>
                      <a:pt x="208669" y="186094"/>
                    </a:cubicBezTo>
                    <a:lnTo>
                      <a:pt x="226641" y="175692"/>
                    </a:lnTo>
                    <a:cubicBezTo>
                      <a:pt x="236134" y="170261"/>
                      <a:pt x="248300" y="173482"/>
                      <a:pt x="253737" y="182964"/>
                    </a:cubicBezTo>
                    <a:lnTo>
                      <a:pt x="277792" y="224572"/>
                    </a:lnTo>
                    <a:cubicBezTo>
                      <a:pt x="280465" y="229083"/>
                      <a:pt x="281110" y="234514"/>
                      <a:pt x="279727" y="239577"/>
                    </a:cubicBezTo>
                    <a:cubicBezTo>
                      <a:pt x="278437" y="244640"/>
                      <a:pt x="275119" y="248966"/>
                      <a:pt x="270511" y="251544"/>
                    </a:cubicBezTo>
                    <a:lnTo>
                      <a:pt x="252355" y="262038"/>
                    </a:lnTo>
                    <a:cubicBezTo>
                      <a:pt x="253000" y="266733"/>
                      <a:pt x="253829" y="271335"/>
                      <a:pt x="253829" y="276122"/>
                    </a:cubicBezTo>
                    <a:cubicBezTo>
                      <a:pt x="253829" y="281001"/>
                      <a:pt x="253000" y="285604"/>
                      <a:pt x="252355" y="290206"/>
                    </a:cubicBezTo>
                    <a:lnTo>
                      <a:pt x="270511" y="300700"/>
                    </a:lnTo>
                    <a:cubicBezTo>
                      <a:pt x="279174" y="305671"/>
                      <a:pt x="282308" y="316165"/>
                      <a:pt x="278714" y="325094"/>
                    </a:cubicBezTo>
                    <a:cubicBezTo>
                      <a:pt x="272354" y="322609"/>
                      <a:pt x="265442" y="321136"/>
                      <a:pt x="258253" y="321136"/>
                    </a:cubicBezTo>
                    <a:lnTo>
                      <a:pt x="195858" y="321136"/>
                    </a:lnTo>
                    <a:cubicBezTo>
                      <a:pt x="205904" y="308709"/>
                      <a:pt x="212171" y="293244"/>
                      <a:pt x="212171" y="276122"/>
                    </a:cubicBezTo>
                    <a:cubicBezTo>
                      <a:pt x="212171" y="236539"/>
                      <a:pt x="179914" y="204320"/>
                      <a:pt x="140191" y="204320"/>
                    </a:cubicBezTo>
                    <a:cubicBezTo>
                      <a:pt x="100561" y="204320"/>
                      <a:pt x="68304" y="236539"/>
                      <a:pt x="68304" y="276122"/>
                    </a:cubicBezTo>
                    <a:cubicBezTo>
                      <a:pt x="68304" y="315797"/>
                      <a:pt x="100561" y="348016"/>
                      <a:pt x="140191" y="348016"/>
                    </a:cubicBezTo>
                    <a:cubicBezTo>
                      <a:pt x="143048" y="348016"/>
                      <a:pt x="145721" y="347463"/>
                      <a:pt x="148486" y="347095"/>
                    </a:cubicBezTo>
                    <a:cubicBezTo>
                      <a:pt x="143233" y="355564"/>
                      <a:pt x="140099" y="365414"/>
                      <a:pt x="140099" y="376000"/>
                    </a:cubicBezTo>
                    <a:lnTo>
                      <a:pt x="140099" y="420922"/>
                    </a:lnTo>
                    <a:lnTo>
                      <a:pt x="116229" y="420922"/>
                    </a:lnTo>
                    <a:cubicBezTo>
                      <a:pt x="105261" y="420922"/>
                      <a:pt x="96413" y="412085"/>
                      <a:pt x="96413" y="401131"/>
                    </a:cubicBezTo>
                    <a:lnTo>
                      <a:pt x="96413" y="380787"/>
                    </a:lnTo>
                    <a:cubicBezTo>
                      <a:pt x="87474" y="377013"/>
                      <a:pt x="79455" y="371950"/>
                      <a:pt x="71806" y="366150"/>
                    </a:cubicBezTo>
                    <a:lnTo>
                      <a:pt x="53742" y="376552"/>
                    </a:lnTo>
                    <a:cubicBezTo>
                      <a:pt x="49226" y="379222"/>
                      <a:pt x="43788" y="379866"/>
                      <a:pt x="38719" y="378577"/>
                    </a:cubicBezTo>
                    <a:cubicBezTo>
                      <a:pt x="33650" y="377197"/>
                      <a:pt x="29318" y="373883"/>
                      <a:pt x="26738" y="369372"/>
                    </a:cubicBezTo>
                    <a:lnTo>
                      <a:pt x="2683" y="327764"/>
                    </a:lnTo>
                    <a:cubicBezTo>
                      <a:pt x="-2847" y="318282"/>
                      <a:pt x="471" y="306131"/>
                      <a:pt x="9872" y="300700"/>
                    </a:cubicBezTo>
                    <a:lnTo>
                      <a:pt x="28120" y="290206"/>
                    </a:lnTo>
                    <a:cubicBezTo>
                      <a:pt x="27475" y="285604"/>
                      <a:pt x="26645" y="281001"/>
                      <a:pt x="26645" y="276122"/>
                    </a:cubicBezTo>
                    <a:cubicBezTo>
                      <a:pt x="26645" y="271335"/>
                      <a:pt x="27475" y="266733"/>
                      <a:pt x="28120" y="262038"/>
                    </a:cubicBezTo>
                    <a:lnTo>
                      <a:pt x="9872" y="251544"/>
                    </a:lnTo>
                    <a:cubicBezTo>
                      <a:pt x="471" y="246113"/>
                      <a:pt x="-2847" y="233962"/>
                      <a:pt x="2683" y="224572"/>
                    </a:cubicBezTo>
                    <a:lnTo>
                      <a:pt x="26738" y="182964"/>
                    </a:lnTo>
                    <a:cubicBezTo>
                      <a:pt x="29318" y="178361"/>
                      <a:pt x="33650" y="175139"/>
                      <a:pt x="38719" y="173759"/>
                    </a:cubicBezTo>
                    <a:cubicBezTo>
                      <a:pt x="43788" y="172378"/>
                      <a:pt x="49226" y="173114"/>
                      <a:pt x="53742" y="175692"/>
                    </a:cubicBezTo>
                    <a:lnTo>
                      <a:pt x="71806" y="186094"/>
                    </a:lnTo>
                    <a:cubicBezTo>
                      <a:pt x="79455" y="180386"/>
                      <a:pt x="87474" y="175231"/>
                      <a:pt x="96413" y="171457"/>
                    </a:cubicBezTo>
                    <a:lnTo>
                      <a:pt x="96413" y="151113"/>
                    </a:lnTo>
                    <a:cubicBezTo>
                      <a:pt x="96413" y="140159"/>
                      <a:pt x="105261" y="131322"/>
                      <a:pt x="116229" y="131322"/>
                    </a:cubicBezTo>
                    <a:close/>
                    <a:moveTo>
                      <a:pt x="445756" y="83476"/>
                    </a:moveTo>
                    <a:cubicBezTo>
                      <a:pt x="428335" y="83476"/>
                      <a:pt x="414140" y="97557"/>
                      <a:pt x="414140" y="115044"/>
                    </a:cubicBezTo>
                    <a:cubicBezTo>
                      <a:pt x="414140" y="132438"/>
                      <a:pt x="428335" y="146520"/>
                      <a:pt x="445756" y="146520"/>
                    </a:cubicBezTo>
                    <a:cubicBezTo>
                      <a:pt x="463176" y="146520"/>
                      <a:pt x="477371" y="132438"/>
                      <a:pt x="477371" y="115044"/>
                    </a:cubicBezTo>
                    <a:cubicBezTo>
                      <a:pt x="477371" y="97557"/>
                      <a:pt x="463176" y="83476"/>
                      <a:pt x="445756" y="83476"/>
                    </a:cubicBezTo>
                    <a:close/>
                    <a:moveTo>
                      <a:pt x="426676" y="0"/>
                    </a:moveTo>
                    <a:lnTo>
                      <a:pt x="464835" y="0"/>
                    </a:lnTo>
                    <a:cubicBezTo>
                      <a:pt x="473500" y="0"/>
                      <a:pt x="480597" y="7087"/>
                      <a:pt x="480597" y="15738"/>
                    </a:cubicBezTo>
                    <a:lnTo>
                      <a:pt x="480597" y="31936"/>
                    </a:lnTo>
                    <a:cubicBezTo>
                      <a:pt x="487694" y="34881"/>
                      <a:pt x="494054" y="38931"/>
                      <a:pt x="500138" y="43533"/>
                    </a:cubicBezTo>
                    <a:lnTo>
                      <a:pt x="514425" y="35249"/>
                    </a:lnTo>
                    <a:cubicBezTo>
                      <a:pt x="521983" y="30924"/>
                      <a:pt x="531569" y="33501"/>
                      <a:pt x="535901" y="40956"/>
                    </a:cubicBezTo>
                    <a:lnTo>
                      <a:pt x="554981" y="73996"/>
                    </a:lnTo>
                    <a:cubicBezTo>
                      <a:pt x="557101" y="77585"/>
                      <a:pt x="557654" y="81911"/>
                      <a:pt x="556640" y="85961"/>
                    </a:cubicBezTo>
                    <a:cubicBezTo>
                      <a:pt x="555534" y="89918"/>
                      <a:pt x="552861" y="93415"/>
                      <a:pt x="549266" y="95440"/>
                    </a:cubicBezTo>
                    <a:lnTo>
                      <a:pt x="534887" y="103815"/>
                    </a:lnTo>
                    <a:cubicBezTo>
                      <a:pt x="535348" y="107497"/>
                      <a:pt x="535993" y="111178"/>
                      <a:pt x="535993" y="115044"/>
                    </a:cubicBezTo>
                    <a:cubicBezTo>
                      <a:pt x="535993" y="115872"/>
                      <a:pt x="535809" y="116700"/>
                      <a:pt x="535717" y="117621"/>
                    </a:cubicBezTo>
                    <a:lnTo>
                      <a:pt x="521153" y="117621"/>
                    </a:lnTo>
                    <a:cubicBezTo>
                      <a:pt x="490828" y="117621"/>
                      <a:pt x="466126" y="142286"/>
                      <a:pt x="466126" y="172565"/>
                    </a:cubicBezTo>
                    <a:lnTo>
                      <a:pt x="466126" y="229719"/>
                    </a:lnTo>
                    <a:lnTo>
                      <a:pt x="466126" y="242604"/>
                    </a:lnTo>
                    <a:cubicBezTo>
                      <a:pt x="462715" y="237726"/>
                      <a:pt x="458383" y="233493"/>
                      <a:pt x="453590" y="229995"/>
                    </a:cubicBezTo>
                    <a:cubicBezTo>
                      <a:pt x="444465" y="223369"/>
                      <a:pt x="433404" y="219319"/>
                      <a:pt x="421330" y="219319"/>
                    </a:cubicBezTo>
                    <a:lnTo>
                      <a:pt x="411928" y="219319"/>
                    </a:lnTo>
                    <a:cubicBezTo>
                      <a:pt x="411375" y="217755"/>
                      <a:pt x="410914" y="216098"/>
                      <a:pt x="410914" y="214257"/>
                    </a:cubicBezTo>
                    <a:lnTo>
                      <a:pt x="410914" y="198059"/>
                    </a:lnTo>
                    <a:cubicBezTo>
                      <a:pt x="403817" y="195114"/>
                      <a:pt x="397457" y="191064"/>
                      <a:pt x="391373" y="186463"/>
                    </a:cubicBezTo>
                    <a:lnTo>
                      <a:pt x="377086" y="194746"/>
                    </a:lnTo>
                    <a:cubicBezTo>
                      <a:pt x="373492" y="196863"/>
                      <a:pt x="369160" y="197415"/>
                      <a:pt x="365104" y="196310"/>
                    </a:cubicBezTo>
                    <a:cubicBezTo>
                      <a:pt x="361140" y="195206"/>
                      <a:pt x="357638" y="192629"/>
                      <a:pt x="355610" y="189040"/>
                    </a:cubicBezTo>
                    <a:lnTo>
                      <a:pt x="336530" y="155999"/>
                    </a:lnTo>
                    <a:cubicBezTo>
                      <a:pt x="332198" y="148452"/>
                      <a:pt x="334687" y="138881"/>
                      <a:pt x="342245" y="134463"/>
                    </a:cubicBezTo>
                    <a:lnTo>
                      <a:pt x="356716" y="126180"/>
                    </a:lnTo>
                    <a:cubicBezTo>
                      <a:pt x="356163" y="122498"/>
                      <a:pt x="355518" y="118817"/>
                      <a:pt x="355518" y="115044"/>
                    </a:cubicBezTo>
                    <a:cubicBezTo>
                      <a:pt x="355518" y="111178"/>
                      <a:pt x="356163" y="107497"/>
                      <a:pt x="356716" y="103815"/>
                    </a:cubicBezTo>
                    <a:lnTo>
                      <a:pt x="342245" y="95440"/>
                    </a:lnTo>
                    <a:cubicBezTo>
                      <a:pt x="334687" y="91115"/>
                      <a:pt x="332198" y="81543"/>
                      <a:pt x="336530" y="73996"/>
                    </a:cubicBezTo>
                    <a:lnTo>
                      <a:pt x="355610" y="40956"/>
                    </a:lnTo>
                    <a:cubicBezTo>
                      <a:pt x="357638" y="37366"/>
                      <a:pt x="361140" y="34789"/>
                      <a:pt x="365104" y="33685"/>
                    </a:cubicBezTo>
                    <a:cubicBezTo>
                      <a:pt x="369160" y="32580"/>
                      <a:pt x="373492" y="33133"/>
                      <a:pt x="377086" y="35249"/>
                    </a:cubicBezTo>
                    <a:lnTo>
                      <a:pt x="391373" y="43533"/>
                    </a:lnTo>
                    <a:cubicBezTo>
                      <a:pt x="397457" y="38931"/>
                      <a:pt x="403817" y="34881"/>
                      <a:pt x="410914" y="31936"/>
                    </a:cubicBezTo>
                    <a:lnTo>
                      <a:pt x="410914" y="15738"/>
                    </a:lnTo>
                    <a:cubicBezTo>
                      <a:pt x="410914" y="7087"/>
                      <a:pt x="418011" y="0"/>
                      <a:pt x="426676" y="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1" name="ïšļíḋê">
              <a:extLst>
                <a:ext uri="{FF2B5EF4-FFF2-40B4-BE49-F238E27FC236}">
                  <a16:creationId xmlns:a16="http://schemas.microsoft.com/office/drawing/2014/main" xmlns="" id="{1A7D67E8-A229-4742-ACF2-C83AB708435E}"/>
                </a:ext>
              </a:extLst>
            </p:cNvPr>
            <p:cNvGrpSpPr/>
            <p:nvPr/>
          </p:nvGrpSpPr>
          <p:grpSpPr>
            <a:xfrm>
              <a:off x="6662299" y="4077640"/>
              <a:ext cx="4858189" cy="775197"/>
              <a:chOff x="5130801" y="2820874"/>
              <a:chExt cx="3632195" cy="775197"/>
            </a:xfrm>
          </p:grpSpPr>
          <p:sp>
            <p:nvSpPr>
              <p:cNvPr id="23" name="ïŝlïḋê">
                <a:extLst>
                  <a:ext uri="{FF2B5EF4-FFF2-40B4-BE49-F238E27FC236}">
                    <a16:creationId xmlns:a16="http://schemas.microsoft.com/office/drawing/2014/main" xmlns="" id="{D2F4F359-44EA-4624-908C-CCBC8F86308C}"/>
                  </a:ext>
                </a:extLst>
              </p:cNvPr>
              <p:cNvSpPr/>
              <p:nvPr/>
            </p:nvSpPr>
            <p:spPr bwMode="auto">
              <a:xfrm>
                <a:off x="5130801" y="3208473"/>
                <a:ext cx="3632195" cy="3875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4" name="iSḻíďe">
                <a:extLst>
                  <a:ext uri="{FF2B5EF4-FFF2-40B4-BE49-F238E27FC236}">
                    <a16:creationId xmlns:a16="http://schemas.microsoft.com/office/drawing/2014/main" xmlns="" id="{9CCD2B87-0B33-4DC0-9D27-B9872195122B}"/>
                  </a:ext>
                </a:extLst>
              </p:cNvPr>
              <p:cNvSpPr txBox="1"/>
              <p:nvPr/>
            </p:nvSpPr>
            <p:spPr bwMode="auto">
              <a:xfrm>
                <a:off x="5130801" y="2820874"/>
                <a:ext cx="3632195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2" name="ïsḻïdé">
              <a:extLst>
                <a:ext uri="{FF2B5EF4-FFF2-40B4-BE49-F238E27FC236}">
                  <a16:creationId xmlns:a16="http://schemas.microsoft.com/office/drawing/2014/main" xmlns="" id="{E8482EA8-EF69-49E7-A5B1-C021D1D2C493}"/>
                </a:ext>
              </a:extLst>
            </p:cNvPr>
            <p:cNvGrpSpPr/>
            <p:nvPr/>
          </p:nvGrpSpPr>
          <p:grpSpPr>
            <a:xfrm>
              <a:off x="5746917" y="5235740"/>
              <a:ext cx="717384" cy="717384"/>
              <a:chOff x="4338300" y="5235741"/>
              <a:chExt cx="717384" cy="717384"/>
            </a:xfrm>
          </p:grpSpPr>
          <p:sp>
            <p:nvSpPr>
              <p:cNvPr id="21" name="ïşlïḋè">
                <a:extLst>
                  <a:ext uri="{FF2B5EF4-FFF2-40B4-BE49-F238E27FC236}">
                    <a16:creationId xmlns:a16="http://schemas.microsoft.com/office/drawing/2014/main" xmlns="" id="{F975BE1C-A89A-4F28-B3A8-AD66B2E512C6}"/>
                  </a:ext>
                </a:extLst>
              </p:cNvPr>
              <p:cNvSpPr/>
              <p:nvPr/>
            </p:nvSpPr>
            <p:spPr>
              <a:xfrm>
                <a:off x="4338300" y="5235741"/>
                <a:ext cx="717384" cy="717384"/>
              </a:xfrm>
              <a:prstGeom prst="diamond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 lnSpcReduction="10000"/>
              </a:bodyPr>
              <a:lstStyle/>
              <a:p>
                <a:pPr algn="ctr"/>
                <a:endParaRPr lang="zh-CN" altLang="en-US" b="1" dirty="0"/>
              </a:p>
            </p:txBody>
          </p:sp>
          <p:sp>
            <p:nvSpPr>
              <p:cNvPr id="22" name="iṩḷïḍê">
                <a:extLst>
                  <a:ext uri="{FF2B5EF4-FFF2-40B4-BE49-F238E27FC236}">
                    <a16:creationId xmlns:a16="http://schemas.microsoft.com/office/drawing/2014/main" xmlns="" id="{85046E86-4307-4223-85EC-82254DC02F7C}"/>
                  </a:ext>
                </a:extLst>
              </p:cNvPr>
              <p:cNvSpPr/>
              <p:nvPr/>
            </p:nvSpPr>
            <p:spPr bwMode="auto">
              <a:xfrm>
                <a:off x="4557113" y="5454816"/>
                <a:ext cx="279758" cy="279234"/>
              </a:xfrm>
              <a:custGeom>
                <a:avLst/>
                <a:gdLst>
                  <a:gd name="connsiteX0" fmla="*/ 290910 w 605702"/>
                  <a:gd name="connsiteY0" fmla="*/ 156336 h 604568"/>
                  <a:gd name="connsiteX1" fmla="*/ 335849 w 605702"/>
                  <a:gd name="connsiteY1" fmla="*/ 164992 h 604568"/>
                  <a:gd name="connsiteX2" fmla="*/ 288310 w 605702"/>
                  <a:gd name="connsiteY2" fmla="*/ 212456 h 604568"/>
                  <a:gd name="connsiteX3" fmla="*/ 203632 w 605702"/>
                  <a:gd name="connsiteY3" fmla="*/ 244717 h 604568"/>
                  <a:gd name="connsiteX4" fmla="*/ 203632 w 605702"/>
                  <a:gd name="connsiteY4" fmla="*/ 401388 h 604568"/>
                  <a:gd name="connsiteX5" fmla="*/ 360547 w 605702"/>
                  <a:gd name="connsiteY5" fmla="*/ 401388 h 604568"/>
                  <a:gd name="connsiteX6" fmla="*/ 392859 w 605702"/>
                  <a:gd name="connsiteY6" fmla="*/ 316749 h 604568"/>
                  <a:gd name="connsiteX7" fmla="*/ 440397 w 605702"/>
                  <a:gd name="connsiteY7" fmla="*/ 269284 h 604568"/>
                  <a:gd name="connsiteX8" fmla="*/ 400287 w 605702"/>
                  <a:gd name="connsiteY8" fmla="*/ 441065 h 604568"/>
                  <a:gd name="connsiteX9" fmla="*/ 163892 w 605702"/>
                  <a:gd name="connsiteY9" fmla="*/ 441065 h 604568"/>
                  <a:gd name="connsiteX10" fmla="*/ 163892 w 605702"/>
                  <a:gd name="connsiteY10" fmla="*/ 205040 h 604568"/>
                  <a:gd name="connsiteX11" fmla="*/ 290910 w 605702"/>
                  <a:gd name="connsiteY11" fmla="*/ 156336 h 604568"/>
                  <a:gd name="connsiteX12" fmla="*/ 246542 w 605702"/>
                  <a:gd name="connsiteY12" fmla="*/ 43775 h 604568"/>
                  <a:gd name="connsiteX13" fmla="*/ 422196 w 605702"/>
                  <a:gd name="connsiteY13" fmla="*/ 78723 h 604568"/>
                  <a:gd name="connsiteX14" fmla="*/ 376794 w 605702"/>
                  <a:gd name="connsiteY14" fmla="*/ 124054 h 604568"/>
                  <a:gd name="connsiteX15" fmla="*/ 126109 w 605702"/>
                  <a:gd name="connsiteY15" fmla="*/ 167345 h 604568"/>
                  <a:gd name="connsiteX16" fmla="*/ 126109 w 605702"/>
                  <a:gd name="connsiteY16" fmla="*/ 478820 h 604568"/>
                  <a:gd name="connsiteX17" fmla="*/ 438073 w 605702"/>
                  <a:gd name="connsiteY17" fmla="*/ 478820 h 604568"/>
                  <a:gd name="connsiteX18" fmla="*/ 481432 w 605702"/>
                  <a:gd name="connsiteY18" fmla="*/ 228527 h 604568"/>
                  <a:gd name="connsiteX19" fmla="*/ 526741 w 605702"/>
                  <a:gd name="connsiteY19" fmla="*/ 183011 h 604568"/>
                  <a:gd name="connsiteX20" fmla="*/ 481432 w 605702"/>
                  <a:gd name="connsiteY20" fmla="*/ 522111 h 604568"/>
                  <a:gd name="connsiteX21" fmla="*/ 82657 w 605702"/>
                  <a:gd name="connsiteY21" fmla="*/ 522111 h 604568"/>
                  <a:gd name="connsiteX22" fmla="*/ 82657 w 605702"/>
                  <a:gd name="connsiteY22" fmla="*/ 123961 h 604568"/>
                  <a:gd name="connsiteX23" fmla="*/ 246542 w 605702"/>
                  <a:gd name="connsiteY23" fmla="*/ 43775 h 604568"/>
                  <a:gd name="connsiteX24" fmla="*/ 536061 w 605702"/>
                  <a:gd name="connsiteY24" fmla="*/ 0 h 604568"/>
                  <a:gd name="connsiteX25" fmla="*/ 544232 w 605702"/>
                  <a:gd name="connsiteY25" fmla="*/ 61368 h 604568"/>
                  <a:gd name="connsiteX26" fmla="*/ 605702 w 605702"/>
                  <a:gd name="connsiteY26" fmla="*/ 69526 h 604568"/>
                  <a:gd name="connsiteX27" fmla="*/ 524361 w 605702"/>
                  <a:gd name="connsiteY27" fmla="*/ 150732 h 604568"/>
                  <a:gd name="connsiteX28" fmla="*/ 498361 w 605702"/>
                  <a:gd name="connsiteY28" fmla="*/ 147302 h 604568"/>
                  <a:gd name="connsiteX29" fmla="*/ 337721 w 605702"/>
                  <a:gd name="connsiteY29" fmla="*/ 307767 h 604568"/>
                  <a:gd name="connsiteX30" fmla="*/ 339764 w 605702"/>
                  <a:gd name="connsiteY30" fmla="*/ 323063 h 604568"/>
                  <a:gd name="connsiteX31" fmla="*/ 282101 w 605702"/>
                  <a:gd name="connsiteY31" fmla="*/ 380630 h 604568"/>
                  <a:gd name="connsiteX32" fmla="*/ 224437 w 605702"/>
                  <a:gd name="connsiteY32" fmla="*/ 323063 h 604568"/>
                  <a:gd name="connsiteX33" fmla="*/ 282101 w 605702"/>
                  <a:gd name="connsiteY33" fmla="*/ 265495 h 604568"/>
                  <a:gd name="connsiteX34" fmla="*/ 297422 w 605702"/>
                  <a:gd name="connsiteY34" fmla="*/ 267535 h 604568"/>
                  <a:gd name="connsiteX35" fmla="*/ 458155 w 605702"/>
                  <a:gd name="connsiteY35" fmla="*/ 107162 h 604568"/>
                  <a:gd name="connsiteX36" fmla="*/ 454719 w 605702"/>
                  <a:gd name="connsiteY36" fmla="*/ 81206 h 6045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605702" h="604568">
                    <a:moveTo>
                      <a:pt x="290910" y="156336"/>
                    </a:moveTo>
                    <a:cubicBezTo>
                      <a:pt x="306137" y="157147"/>
                      <a:pt x="321272" y="160032"/>
                      <a:pt x="335849" y="164992"/>
                    </a:cubicBezTo>
                    <a:lnTo>
                      <a:pt x="288310" y="212456"/>
                    </a:lnTo>
                    <a:cubicBezTo>
                      <a:pt x="257856" y="210695"/>
                      <a:pt x="226844" y="221449"/>
                      <a:pt x="203632" y="244717"/>
                    </a:cubicBezTo>
                    <a:cubicBezTo>
                      <a:pt x="160271" y="287918"/>
                      <a:pt x="160271" y="358187"/>
                      <a:pt x="203632" y="401388"/>
                    </a:cubicBezTo>
                    <a:cubicBezTo>
                      <a:pt x="246900" y="444680"/>
                      <a:pt x="317279" y="444680"/>
                      <a:pt x="360547" y="401388"/>
                    </a:cubicBezTo>
                    <a:cubicBezTo>
                      <a:pt x="383852" y="378211"/>
                      <a:pt x="394623" y="347156"/>
                      <a:pt x="392859" y="316749"/>
                    </a:cubicBezTo>
                    <a:lnTo>
                      <a:pt x="440397" y="269284"/>
                    </a:lnTo>
                    <a:cubicBezTo>
                      <a:pt x="460267" y="327595"/>
                      <a:pt x="446897" y="394620"/>
                      <a:pt x="400287" y="441065"/>
                    </a:cubicBezTo>
                    <a:cubicBezTo>
                      <a:pt x="335106" y="506236"/>
                      <a:pt x="229073" y="506236"/>
                      <a:pt x="163892" y="441065"/>
                    </a:cubicBezTo>
                    <a:cubicBezTo>
                      <a:pt x="98619" y="375987"/>
                      <a:pt x="98619" y="270118"/>
                      <a:pt x="163892" y="205040"/>
                    </a:cubicBezTo>
                    <a:cubicBezTo>
                      <a:pt x="198711" y="170137"/>
                      <a:pt x="245228" y="153902"/>
                      <a:pt x="290910" y="156336"/>
                    </a:cubicBezTo>
                    <a:close/>
                    <a:moveTo>
                      <a:pt x="246542" y="43775"/>
                    </a:moveTo>
                    <a:cubicBezTo>
                      <a:pt x="306463" y="36243"/>
                      <a:pt x="368345" y="47900"/>
                      <a:pt x="422196" y="78723"/>
                    </a:cubicBezTo>
                    <a:lnTo>
                      <a:pt x="376794" y="124054"/>
                    </a:lnTo>
                    <a:cubicBezTo>
                      <a:pt x="294811" y="85305"/>
                      <a:pt x="193980" y="99581"/>
                      <a:pt x="126109" y="167345"/>
                    </a:cubicBezTo>
                    <a:cubicBezTo>
                      <a:pt x="39948" y="253371"/>
                      <a:pt x="39948" y="392793"/>
                      <a:pt x="126109" y="478820"/>
                    </a:cubicBezTo>
                    <a:cubicBezTo>
                      <a:pt x="212271" y="564846"/>
                      <a:pt x="351912" y="564846"/>
                      <a:pt x="438073" y="478820"/>
                    </a:cubicBezTo>
                    <a:cubicBezTo>
                      <a:pt x="505944" y="411055"/>
                      <a:pt x="520428" y="310382"/>
                      <a:pt x="481432" y="228527"/>
                    </a:cubicBezTo>
                    <a:lnTo>
                      <a:pt x="526741" y="183011"/>
                    </a:lnTo>
                    <a:cubicBezTo>
                      <a:pt x="588484" y="290544"/>
                      <a:pt x="573350" y="430244"/>
                      <a:pt x="481432" y="522111"/>
                    </a:cubicBezTo>
                    <a:cubicBezTo>
                      <a:pt x="371316" y="632054"/>
                      <a:pt x="192866" y="632054"/>
                      <a:pt x="82657" y="522111"/>
                    </a:cubicBezTo>
                    <a:cubicBezTo>
                      <a:pt x="-27552" y="412168"/>
                      <a:pt x="-27552" y="233997"/>
                      <a:pt x="82657" y="123961"/>
                    </a:cubicBezTo>
                    <a:cubicBezTo>
                      <a:pt x="128662" y="78028"/>
                      <a:pt x="186622" y="51307"/>
                      <a:pt x="246542" y="43775"/>
                    </a:cubicBezTo>
                    <a:close/>
                    <a:moveTo>
                      <a:pt x="536061" y="0"/>
                    </a:moveTo>
                    <a:lnTo>
                      <a:pt x="544232" y="61368"/>
                    </a:lnTo>
                    <a:lnTo>
                      <a:pt x="605702" y="69526"/>
                    </a:lnTo>
                    <a:lnTo>
                      <a:pt x="524361" y="150732"/>
                    </a:lnTo>
                    <a:lnTo>
                      <a:pt x="498361" y="147302"/>
                    </a:lnTo>
                    <a:lnTo>
                      <a:pt x="337721" y="307767"/>
                    </a:lnTo>
                    <a:cubicBezTo>
                      <a:pt x="339021" y="312588"/>
                      <a:pt x="339764" y="317779"/>
                      <a:pt x="339764" y="323063"/>
                    </a:cubicBezTo>
                    <a:cubicBezTo>
                      <a:pt x="339764" y="354859"/>
                      <a:pt x="313950" y="380630"/>
                      <a:pt x="282101" y="380630"/>
                    </a:cubicBezTo>
                    <a:cubicBezTo>
                      <a:pt x="250251" y="380630"/>
                      <a:pt x="224437" y="354859"/>
                      <a:pt x="224437" y="323063"/>
                    </a:cubicBezTo>
                    <a:cubicBezTo>
                      <a:pt x="224437" y="291266"/>
                      <a:pt x="250251" y="265495"/>
                      <a:pt x="282101" y="265495"/>
                    </a:cubicBezTo>
                    <a:cubicBezTo>
                      <a:pt x="287393" y="265495"/>
                      <a:pt x="292500" y="266237"/>
                      <a:pt x="297422" y="267535"/>
                    </a:cubicBezTo>
                    <a:lnTo>
                      <a:pt x="458155" y="107162"/>
                    </a:lnTo>
                    <a:lnTo>
                      <a:pt x="454719" y="8120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wrap="square" lIns="91440" tIns="45720" rIns="91440" bIns="45720">
                <a:normAutofit fontScale="85000" lnSpcReduction="20000"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3" name="ïṥľïdê">
              <a:extLst>
                <a:ext uri="{FF2B5EF4-FFF2-40B4-BE49-F238E27FC236}">
                  <a16:creationId xmlns:a16="http://schemas.microsoft.com/office/drawing/2014/main" xmlns="" id="{301A6040-2EE9-4C04-9B7F-A141AE7A2FEF}"/>
                </a:ext>
              </a:extLst>
            </p:cNvPr>
            <p:cNvGrpSpPr/>
            <p:nvPr/>
          </p:nvGrpSpPr>
          <p:grpSpPr>
            <a:xfrm>
              <a:off x="6662299" y="5206834"/>
              <a:ext cx="4858189" cy="775197"/>
              <a:chOff x="5130801" y="2820874"/>
              <a:chExt cx="3632195" cy="775197"/>
            </a:xfrm>
          </p:grpSpPr>
          <p:sp>
            <p:nvSpPr>
              <p:cNvPr id="19" name="iSḻiḍè">
                <a:extLst>
                  <a:ext uri="{FF2B5EF4-FFF2-40B4-BE49-F238E27FC236}">
                    <a16:creationId xmlns:a16="http://schemas.microsoft.com/office/drawing/2014/main" xmlns="" id="{FB40820D-6F37-4245-8417-67F5EC5DAF6F}"/>
                  </a:ext>
                </a:extLst>
              </p:cNvPr>
              <p:cNvSpPr/>
              <p:nvPr/>
            </p:nvSpPr>
            <p:spPr bwMode="auto">
              <a:xfrm>
                <a:off x="5130801" y="3208473"/>
                <a:ext cx="3632195" cy="3875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0" name="ísľïďè">
                <a:extLst>
                  <a:ext uri="{FF2B5EF4-FFF2-40B4-BE49-F238E27FC236}">
                    <a16:creationId xmlns:a16="http://schemas.microsoft.com/office/drawing/2014/main" xmlns="" id="{E8FC3F37-AB0D-4C8F-8C41-F1B8F51A3878}"/>
                  </a:ext>
                </a:extLst>
              </p:cNvPr>
              <p:cNvSpPr txBox="1"/>
              <p:nvPr/>
            </p:nvSpPr>
            <p:spPr bwMode="auto">
              <a:xfrm>
                <a:off x="5130801" y="2820874"/>
                <a:ext cx="3632195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xmlns="" id="{630A299F-8A71-4C34-B8B4-DC6FAF7C82AB}"/>
                </a:ext>
              </a:extLst>
            </p:cNvPr>
            <p:cNvCxnSpPr>
              <a:cxnSpLocks/>
            </p:cNvCxnSpPr>
            <p:nvPr/>
          </p:nvCxnSpPr>
          <p:spPr>
            <a:xfrm>
              <a:off x="6762750" y="3900641"/>
              <a:ext cx="4548188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xmlns="" id="{D3574D95-4969-4C7A-B712-CC7DCEDF6F44}"/>
                </a:ext>
              </a:extLst>
            </p:cNvPr>
            <p:cNvCxnSpPr>
              <a:cxnSpLocks/>
            </p:cNvCxnSpPr>
            <p:nvPr/>
          </p:nvCxnSpPr>
          <p:spPr>
            <a:xfrm>
              <a:off x="6762750" y="5029836"/>
              <a:ext cx="4548188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xmlns="" id="{8BD9D585-8955-4084-BEDB-788DFD9D8A38}"/>
                </a:ext>
              </a:extLst>
            </p:cNvPr>
            <p:cNvCxnSpPr>
              <a:stCxn id="6" idx="3"/>
              <a:endCxn id="29" idx="1"/>
            </p:cNvCxnSpPr>
            <p:nvPr/>
          </p:nvCxnSpPr>
          <p:spPr>
            <a:xfrm>
              <a:off x="3781425" y="3336042"/>
              <a:ext cx="1965492" cy="1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肘形连接符 9">
              <a:extLst>
                <a:ext uri="{FF2B5EF4-FFF2-40B4-BE49-F238E27FC236}">
                  <a16:creationId xmlns:a16="http://schemas.microsoft.com/office/drawing/2014/main" xmlns="" id="{711BB373-5138-4116-AABD-A31A986B196D}"/>
                </a:ext>
              </a:extLst>
            </p:cNvPr>
            <p:cNvCxnSpPr>
              <a:stCxn id="6" idx="3"/>
              <a:endCxn id="25" idx="1"/>
            </p:cNvCxnSpPr>
            <p:nvPr/>
          </p:nvCxnSpPr>
          <p:spPr>
            <a:xfrm>
              <a:off x="3781425" y="3336042"/>
              <a:ext cx="1965492" cy="1129196"/>
            </a:xfrm>
            <a:prstGeom prst="bentConnector3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肘形连接符 11">
              <a:extLst>
                <a:ext uri="{FF2B5EF4-FFF2-40B4-BE49-F238E27FC236}">
                  <a16:creationId xmlns:a16="http://schemas.microsoft.com/office/drawing/2014/main" xmlns="" id="{0998FA4F-3896-4662-8767-79947C245496}"/>
                </a:ext>
              </a:extLst>
            </p:cNvPr>
            <p:cNvCxnSpPr>
              <a:stCxn id="6" idx="3"/>
              <a:endCxn id="21" idx="1"/>
            </p:cNvCxnSpPr>
            <p:nvPr/>
          </p:nvCxnSpPr>
          <p:spPr>
            <a:xfrm>
              <a:off x="3781425" y="3336042"/>
              <a:ext cx="1965492" cy="2258390"/>
            </a:xfrm>
            <a:prstGeom prst="bentConnector3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076208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BF622FA-AA49-4553-8ED1-FFCBEDA76D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4D3A065E-6A66-4CB0-86E1-0457CD5254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A827B474-FEB6-4682-B1BF-76CA70B898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12</a:t>
            </a:fld>
            <a:endParaRPr lang="zh-CN" altLang="en-US"/>
          </a:p>
        </p:txBody>
      </p:sp>
      <p:grpSp>
        <p:nvGrpSpPr>
          <p:cNvPr id="5" name="20645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B96AD555-31B5-49FA-A334-28F7650943F2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545063"/>
            <a:ext cx="10850563" cy="4096155"/>
            <a:chOff x="669925" y="1545063"/>
            <a:chExt cx="10850563" cy="4096155"/>
          </a:xfrm>
        </p:grpSpPr>
        <p:sp>
          <p:nvSpPr>
            <p:cNvPr id="6" name="iṡḻïdè">
              <a:extLst>
                <a:ext uri="{FF2B5EF4-FFF2-40B4-BE49-F238E27FC236}">
                  <a16:creationId xmlns:a16="http://schemas.microsoft.com/office/drawing/2014/main" xmlns="" id="{E43A9028-C730-41F9-A531-6717E19AF9F1}"/>
                </a:ext>
              </a:extLst>
            </p:cNvPr>
            <p:cNvSpPr/>
            <p:nvPr/>
          </p:nvSpPr>
          <p:spPr>
            <a:xfrm>
              <a:off x="4820928" y="2310107"/>
              <a:ext cx="2550146" cy="2550146"/>
            </a:xfrm>
            <a:prstGeom prst="rect">
              <a:avLst/>
            </a:prstGeom>
            <a:blipFill>
              <a:blip r:embed="rId3"/>
              <a:stretch>
                <a:fillRect l="-16796" r="-16630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7" name="ïṩḷîḋê">
              <a:extLst>
                <a:ext uri="{FF2B5EF4-FFF2-40B4-BE49-F238E27FC236}">
                  <a16:creationId xmlns:a16="http://schemas.microsoft.com/office/drawing/2014/main" xmlns="" id="{1D2923A4-D70F-433E-B7C8-AEC7F80D2F71}"/>
                </a:ext>
              </a:extLst>
            </p:cNvPr>
            <p:cNvSpPr/>
            <p:nvPr/>
          </p:nvSpPr>
          <p:spPr>
            <a:xfrm>
              <a:off x="4055883" y="4095209"/>
              <a:ext cx="1530088" cy="1530088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en-US" sz="1091" dirty="0"/>
            </a:p>
          </p:txBody>
        </p:sp>
        <p:sp>
          <p:nvSpPr>
            <p:cNvPr id="8" name="isḻíďè">
              <a:extLst>
                <a:ext uri="{FF2B5EF4-FFF2-40B4-BE49-F238E27FC236}">
                  <a16:creationId xmlns:a16="http://schemas.microsoft.com/office/drawing/2014/main" xmlns="" id="{77194A6E-8D99-4D5E-A6F9-25DACB547B89}"/>
                </a:ext>
              </a:extLst>
            </p:cNvPr>
            <p:cNvSpPr/>
            <p:nvPr/>
          </p:nvSpPr>
          <p:spPr>
            <a:xfrm>
              <a:off x="6606029" y="4095209"/>
              <a:ext cx="1530088" cy="153008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en-US" sz="1091" dirty="0"/>
            </a:p>
          </p:txBody>
        </p:sp>
        <p:sp>
          <p:nvSpPr>
            <p:cNvPr id="9" name="iśľïďe">
              <a:extLst>
                <a:ext uri="{FF2B5EF4-FFF2-40B4-BE49-F238E27FC236}">
                  <a16:creationId xmlns:a16="http://schemas.microsoft.com/office/drawing/2014/main" xmlns="" id="{821FC409-CEBB-4F42-AFA9-4F3A47DD5FDD}"/>
                </a:ext>
              </a:extLst>
            </p:cNvPr>
            <p:cNvSpPr/>
            <p:nvPr/>
          </p:nvSpPr>
          <p:spPr>
            <a:xfrm>
              <a:off x="6606028" y="1545063"/>
              <a:ext cx="1530088" cy="1530088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en-US" sz="1091" dirty="0"/>
            </a:p>
          </p:txBody>
        </p:sp>
        <p:sp>
          <p:nvSpPr>
            <p:cNvPr id="10" name="iś1ïdê">
              <a:extLst>
                <a:ext uri="{FF2B5EF4-FFF2-40B4-BE49-F238E27FC236}">
                  <a16:creationId xmlns:a16="http://schemas.microsoft.com/office/drawing/2014/main" xmlns="" id="{915C922C-1653-4E6A-BB8A-1C16FD9C70C1}"/>
                </a:ext>
              </a:extLst>
            </p:cNvPr>
            <p:cNvSpPr/>
            <p:nvPr/>
          </p:nvSpPr>
          <p:spPr>
            <a:xfrm>
              <a:off x="4055884" y="1545063"/>
              <a:ext cx="1530088" cy="1530088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en-US" sz="1091" dirty="0"/>
            </a:p>
          </p:txBody>
        </p:sp>
        <p:sp>
          <p:nvSpPr>
            <p:cNvPr id="11" name="íŝḻíḍè">
              <a:extLst>
                <a:ext uri="{FF2B5EF4-FFF2-40B4-BE49-F238E27FC236}">
                  <a16:creationId xmlns:a16="http://schemas.microsoft.com/office/drawing/2014/main" xmlns="" id="{8F3A0342-AB89-42B0-9BBD-D1255A1BFBDF}"/>
                </a:ext>
              </a:extLst>
            </p:cNvPr>
            <p:cNvSpPr/>
            <p:nvPr/>
          </p:nvSpPr>
          <p:spPr>
            <a:xfrm>
              <a:off x="6606032" y="2310107"/>
              <a:ext cx="765043" cy="765044"/>
            </a:xfrm>
            <a:custGeom>
              <a:avLst/>
              <a:gdLst>
                <a:gd name="connsiteX0" fmla="*/ 0 w 1371599"/>
                <a:gd name="connsiteY0" fmla="*/ 0 h 1371600"/>
                <a:gd name="connsiteX1" fmla="*/ 1371599 w 1371599"/>
                <a:gd name="connsiteY1" fmla="*/ 0 h 1371600"/>
                <a:gd name="connsiteX2" fmla="*/ 1371599 w 1371599"/>
                <a:gd name="connsiteY2" fmla="*/ 1371600 h 1371600"/>
                <a:gd name="connsiteX3" fmla="*/ 1231362 w 1371599"/>
                <a:gd name="connsiteY3" fmla="*/ 1364519 h 1371600"/>
                <a:gd name="connsiteX4" fmla="*/ 0 w 1371599"/>
                <a:gd name="connsiteY4" fmla="*/ 0 h 137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71599" h="1371600">
                  <a:moveTo>
                    <a:pt x="0" y="0"/>
                  </a:moveTo>
                  <a:lnTo>
                    <a:pt x="1371599" y="0"/>
                  </a:lnTo>
                  <a:lnTo>
                    <a:pt x="1371599" y="1371600"/>
                  </a:lnTo>
                  <a:lnTo>
                    <a:pt x="1231362" y="1364519"/>
                  </a:lnTo>
                  <a:cubicBezTo>
                    <a:pt x="539724" y="1294279"/>
                    <a:pt x="0" y="710170"/>
                    <a:pt x="0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en-US" sz="1091"/>
            </a:p>
          </p:txBody>
        </p:sp>
        <p:sp>
          <p:nvSpPr>
            <p:cNvPr id="12" name="íşḻíḑê">
              <a:extLst>
                <a:ext uri="{FF2B5EF4-FFF2-40B4-BE49-F238E27FC236}">
                  <a16:creationId xmlns:a16="http://schemas.microsoft.com/office/drawing/2014/main" xmlns="" id="{DFD7C0BC-FCAF-4C5B-8BD3-EFBFBD5F06E5}"/>
                </a:ext>
              </a:extLst>
            </p:cNvPr>
            <p:cNvSpPr/>
            <p:nvPr/>
          </p:nvSpPr>
          <p:spPr>
            <a:xfrm>
              <a:off x="6606030" y="4095209"/>
              <a:ext cx="765044" cy="765044"/>
            </a:xfrm>
            <a:custGeom>
              <a:avLst/>
              <a:gdLst>
                <a:gd name="connsiteX0" fmla="*/ 1371600 w 1371600"/>
                <a:gd name="connsiteY0" fmla="*/ 0 h 1371600"/>
                <a:gd name="connsiteX1" fmla="*/ 1371600 w 1371600"/>
                <a:gd name="connsiteY1" fmla="*/ 1371600 h 1371600"/>
                <a:gd name="connsiteX2" fmla="*/ 0 w 1371600"/>
                <a:gd name="connsiteY2" fmla="*/ 1371600 h 1371600"/>
                <a:gd name="connsiteX3" fmla="*/ 1371600 w 1371600"/>
                <a:gd name="connsiteY3" fmla="*/ 0 h 137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71600" h="1371600">
                  <a:moveTo>
                    <a:pt x="1371600" y="0"/>
                  </a:moveTo>
                  <a:lnTo>
                    <a:pt x="1371600" y="1371600"/>
                  </a:lnTo>
                  <a:lnTo>
                    <a:pt x="0" y="1371600"/>
                  </a:lnTo>
                  <a:cubicBezTo>
                    <a:pt x="0" y="614086"/>
                    <a:pt x="614086" y="0"/>
                    <a:pt x="1371600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en-US" sz="1091"/>
            </a:p>
          </p:txBody>
        </p:sp>
        <p:sp>
          <p:nvSpPr>
            <p:cNvPr id="13" name="ïsḻiḑê">
              <a:extLst>
                <a:ext uri="{FF2B5EF4-FFF2-40B4-BE49-F238E27FC236}">
                  <a16:creationId xmlns:a16="http://schemas.microsoft.com/office/drawing/2014/main" xmlns="" id="{1ACCA205-765D-41BE-8796-1DEA8699F9CF}"/>
                </a:ext>
              </a:extLst>
            </p:cNvPr>
            <p:cNvSpPr/>
            <p:nvPr/>
          </p:nvSpPr>
          <p:spPr>
            <a:xfrm>
              <a:off x="4820929" y="4095209"/>
              <a:ext cx="765043" cy="765044"/>
            </a:xfrm>
            <a:custGeom>
              <a:avLst/>
              <a:gdLst>
                <a:gd name="connsiteX0" fmla="*/ 0 w 1371599"/>
                <a:gd name="connsiteY0" fmla="*/ 0 h 1371600"/>
                <a:gd name="connsiteX1" fmla="*/ 140237 w 1371599"/>
                <a:gd name="connsiteY1" fmla="*/ 7082 h 1371600"/>
                <a:gd name="connsiteX2" fmla="*/ 1371599 w 1371599"/>
                <a:gd name="connsiteY2" fmla="*/ 1371600 h 1371600"/>
                <a:gd name="connsiteX3" fmla="*/ 0 w 1371599"/>
                <a:gd name="connsiteY3" fmla="*/ 1371600 h 137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71599" h="1371600">
                  <a:moveTo>
                    <a:pt x="0" y="0"/>
                  </a:moveTo>
                  <a:lnTo>
                    <a:pt x="140237" y="7082"/>
                  </a:lnTo>
                  <a:cubicBezTo>
                    <a:pt x="831875" y="77321"/>
                    <a:pt x="1371599" y="661431"/>
                    <a:pt x="1371599" y="1371600"/>
                  </a:cubicBezTo>
                  <a:lnTo>
                    <a:pt x="0" y="137160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en-US" sz="1091"/>
            </a:p>
          </p:txBody>
        </p:sp>
        <p:sp>
          <p:nvSpPr>
            <p:cNvPr id="14" name="îśḷiḓé">
              <a:extLst>
                <a:ext uri="{FF2B5EF4-FFF2-40B4-BE49-F238E27FC236}">
                  <a16:creationId xmlns:a16="http://schemas.microsoft.com/office/drawing/2014/main" xmlns="" id="{BE0E4890-B4A3-42ED-BCF6-EBC00EBEB9DC}"/>
                </a:ext>
              </a:extLst>
            </p:cNvPr>
            <p:cNvSpPr/>
            <p:nvPr/>
          </p:nvSpPr>
          <p:spPr>
            <a:xfrm>
              <a:off x="4820929" y="2310106"/>
              <a:ext cx="765043" cy="765044"/>
            </a:xfrm>
            <a:custGeom>
              <a:avLst/>
              <a:gdLst>
                <a:gd name="connsiteX0" fmla="*/ 0 w 1371599"/>
                <a:gd name="connsiteY0" fmla="*/ 0 h 1371600"/>
                <a:gd name="connsiteX1" fmla="*/ 1371599 w 1371599"/>
                <a:gd name="connsiteY1" fmla="*/ 0 h 1371600"/>
                <a:gd name="connsiteX2" fmla="*/ 140237 w 1371599"/>
                <a:gd name="connsiteY2" fmla="*/ 1364519 h 1371600"/>
                <a:gd name="connsiteX3" fmla="*/ 0 w 1371599"/>
                <a:gd name="connsiteY3" fmla="*/ 1371600 h 137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71599" h="1371600">
                  <a:moveTo>
                    <a:pt x="0" y="0"/>
                  </a:moveTo>
                  <a:lnTo>
                    <a:pt x="1371599" y="0"/>
                  </a:lnTo>
                  <a:cubicBezTo>
                    <a:pt x="1371599" y="710170"/>
                    <a:pt x="831875" y="1294279"/>
                    <a:pt x="140237" y="1364519"/>
                  </a:cubicBezTo>
                  <a:lnTo>
                    <a:pt x="0" y="137160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en-US" sz="1091"/>
            </a:p>
          </p:txBody>
        </p:sp>
        <p:sp>
          <p:nvSpPr>
            <p:cNvPr id="15" name="íṡľïḑé">
              <a:extLst>
                <a:ext uri="{FF2B5EF4-FFF2-40B4-BE49-F238E27FC236}">
                  <a16:creationId xmlns:a16="http://schemas.microsoft.com/office/drawing/2014/main" xmlns="" id="{4F1EB07F-E778-4638-BB6D-6FA494752419}"/>
                </a:ext>
              </a:extLst>
            </p:cNvPr>
            <p:cNvSpPr/>
            <p:nvPr/>
          </p:nvSpPr>
          <p:spPr bwMode="auto">
            <a:xfrm>
              <a:off x="6773510" y="2429240"/>
              <a:ext cx="398377" cy="383128"/>
            </a:xfrm>
            <a:custGeom>
              <a:avLst/>
              <a:gdLst>
                <a:gd name="connsiteX0" fmla="*/ 61288 w 609549"/>
                <a:gd name="connsiteY0" fmla="*/ 383285 h 586216"/>
                <a:gd name="connsiteX1" fmla="*/ 71162 w 609549"/>
                <a:gd name="connsiteY1" fmla="*/ 387101 h 586216"/>
                <a:gd name="connsiteX2" fmla="*/ 120018 w 609549"/>
                <a:gd name="connsiteY2" fmla="*/ 435892 h 586216"/>
                <a:gd name="connsiteX3" fmla="*/ 120018 w 609549"/>
                <a:gd name="connsiteY3" fmla="*/ 454200 h 586216"/>
                <a:gd name="connsiteX4" fmla="*/ 56639 w 609549"/>
                <a:gd name="connsiteY4" fmla="*/ 517543 h 586216"/>
                <a:gd name="connsiteX5" fmla="*/ 35592 w 609549"/>
                <a:gd name="connsiteY5" fmla="*/ 513644 h 586216"/>
                <a:gd name="connsiteX6" fmla="*/ 51877 w 609549"/>
                <a:gd name="connsiteY6" fmla="*/ 388099 h 586216"/>
                <a:gd name="connsiteX7" fmla="*/ 61288 w 609549"/>
                <a:gd name="connsiteY7" fmla="*/ 383285 h 586216"/>
                <a:gd name="connsiteX8" fmla="*/ 235245 w 609549"/>
                <a:gd name="connsiteY8" fmla="*/ 302810 h 586216"/>
                <a:gd name="connsiteX9" fmla="*/ 306042 w 609549"/>
                <a:gd name="connsiteY9" fmla="*/ 373466 h 586216"/>
                <a:gd name="connsiteX10" fmla="*/ 258717 w 609549"/>
                <a:gd name="connsiteY10" fmla="*/ 420680 h 586216"/>
                <a:gd name="connsiteX11" fmla="*/ 230246 w 609549"/>
                <a:gd name="connsiteY11" fmla="*/ 550152 h 586216"/>
                <a:gd name="connsiteX12" fmla="*/ 92223 w 609549"/>
                <a:gd name="connsiteY12" fmla="*/ 575305 h 586216"/>
                <a:gd name="connsiteX13" fmla="*/ 88748 w 609549"/>
                <a:gd name="connsiteY13" fmla="*/ 556143 h 586216"/>
                <a:gd name="connsiteX14" fmla="*/ 165115 w 609549"/>
                <a:gd name="connsiteY14" fmla="*/ 479877 h 586216"/>
                <a:gd name="connsiteX15" fmla="*/ 165115 w 609549"/>
                <a:gd name="connsiteY15" fmla="*/ 446308 h 586216"/>
                <a:gd name="connsiteX16" fmla="*/ 88700 w 609549"/>
                <a:gd name="connsiteY16" fmla="*/ 369995 h 586216"/>
                <a:gd name="connsiteX17" fmla="*/ 92128 w 609549"/>
                <a:gd name="connsiteY17" fmla="*/ 350976 h 586216"/>
                <a:gd name="connsiteX18" fmla="*/ 189111 w 609549"/>
                <a:gd name="connsiteY18" fmla="*/ 348884 h 586216"/>
                <a:gd name="connsiteX19" fmla="*/ 257958 w 609549"/>
                <a:gd name="connsiteY19" fmla="*/ 161679 h 586216"/>
                <a:gd name="connsiteX20" fmla="*/ 317251 w 609549"/>
                <a:gd name="connsiteY20" fmla="*/ 220879 h 586216"/>
                <a:gd name="connsiteX21" fmla="*/ 388070 w 609549"/>
                <a:gd name="connsiteY21" fmla="*/ 291586 h 586216"/>
                <a:gd name="connsiteX22" fmla="*/ 604906 w 609549"/>
                <a:gd name="connsiteY22" fmla="*/ 508130 h 586216"/>
                <a:gd name="connsiteX23" fmla="*/ 604906 w 609549"/>
                <a:gd name="connsiteY23" fmla="*/ 530526 h 586216"/>
                <a:gd name="connsiteX24" fmla="*/ 556567 w 609549"/>
                <a:gd name="connsiteY24" fmla="*/ 578789 h 586216"/>
                <a:gd name="connsiteX25" fmla="*/ 545327 w 609549"/>
                <a:gd name="connsiteY25" fmla="*/ 583449 h 586216"/>
                <a:gd name="connsiteX26" fmla="*/ 534135 w 609549"/>
                <a:gd name="connsiteY26" fmla="*/ 578789 h 586216"/>
                <a:gd name="connsiteX27" fmla="*/ 317251 w 609549"/>
                <a:gd name="connsiteY27" fmla="*/ 362293 h 586216"/>
                <a:gd name="connsiteX28" fmla="*/ 246481 w 609549"/>
                <a:gd name="connsiteY28" fmla="*/ 291586 h 586216"/>
                <a:gd name="connsiteX29" fmla="*/ 187140 w 609549"/>
                <a:gd name="connsiteY29" fmla="*/ 232339 h 586216"/>
                <a:gd name="connsiteX30" fmla="*/ 58606 w 609549"/>
                <a:gd name="connsiteY30" fmla="*/ 160814 h 586216"/>
                <a:gd name="connsiteX31" fmla="*/ 126401 w 609549"/>
                <a:gd name="connsiteY31" fmla="*/ 228498 h 586216"/>
                <a:gd name="connsiteX32" fmla="*/ 111975 w 609549"/>
                <a:gd name="connsiteY32" fmla="*/ 242899 h 586216"/>
                <a:gd name="connsiteX33" fmla="*/ 119307 w 609549"/>
                <a:gd name="connsiteY33" fmla="*/ 250219 h 586216"/>
                <a:gd name="connsiteX34" fmla="*/ 119307 w 609549"/>
                <a:gd name="connsiteY34" fmla="*/ 277692 h 586216"/>
                <a:gd name="connsiteX35" fmla="*/ 115641 w 609549"/>
                <a:gd name="connsiteY35" fmla="*/ 281352 h 586216"/>
                <a:gd name="connsiteX36" fmla="*/ 88123 w 609549"/>
                <a:gd name="connsiteY36" fmla="*/ 281352 h 586216"/>
                <a:gd name="connsiteX37" fmla="*/ 5712 w 609549"/>
                <a:gd name="connsiteY37" fmla="*/ 199029 h 586216"/>
                <a:gd name="connsiteX38" fmla="*/ 5712 w 609549"/>
                <a:gd name="connsiteY38" fmla="*/ 171604 h 586216"/>
                <a:gd name="connsiteX39" fmla="*/ 9378 w 609549"/>
                <a:gd name="connsiteY39" fmla="*/ 167944 h 586216"/>
                <a:gd name="connsiteX40" fmla="*/ 36849 w 609549"/>
                <a:gd name="connsiteY40" fmla="*/ 167944 h 586216"/>
                <a:gd name="connsiteX41" fmla="*/ 44180 w 609549"/>
                <a:gd name="connsiteY41" fmla="*/ 175264 h 586216"/>
                <a:gd name="connsiteX42" fmla="*/ 585775 w 609549"/>
                <a:gd name="connsiteY42" fmla="*/ 66370 h 586216"/>
                <a:gd name="connsiteX43" fmla="*/ 595263 w 609549"/>
                <a:gd name="connsiteY43" fmla="*/ 73839 h 586216"/>
                <a:gd name="connsiteX44" fmla="*/ 578978 w 609549"/>
                <a:gd name="connsiteY44" fmla="*/ 199341 h 586216"/>
                <a:gd name="connsiteX45" fmla="*/ 559693 w 609549"/>
                <a:gd name="connsiteY45" fmla="*/ 200387 h 586216"/>
                <a:gd name="connsiteX46" fmla="*/ 510789 w 609549"/>
                <a:gd name="connsiteY46" fmla="*/ 151612 h 586216"/>
                <a:gd name="connsiteX47" fmla="*/ 510789 w 609549"/>
                <a:gd name="connsiteY47" fmla="*/ 133262 h 586216"/>
                <a:gd name="connsiteX48" fmla="*/ 574216 w 609549"/>
                <a:gd name="connsiteY48" fmla="*/ 69988 h 586216"/>
                <a:gd name="connsiteX49" fmla="*/ 585775 w 609549"/>
                <a:gd name="connsiteY49" fmla="*/ 66370 h 586216"/>
                <a:gd name="connsiteX50" fmla="*/ 158702 w 609549"/>
                <a:gd name="connsiteY50" fmla="*/ 26758 h 586216"/>
                <a:gd name="connsiteX51" fmla="*/ 172463 w 609549"/>
                <a:gd name="connsiteY51" fmla="*/ 32464 h 586216"/>
                <a:gd name="connsiteX52" fmla="*/ 179701 w 609549"/>
                <a:gd name="connsiteY52" fmla="*/ 39691 h 586216"/>
                <a:gd name="connsiteX53" fmla="*/ 246935 w 609549"/>
                <a:gd name="connsiteY53" fmla="*/ 106831 h 586216"/>
                <a:gd name="connsiteX54" fmla="*/ 254886 w 609549"/>
                <a:gd name="connsiteY54" fmla="*/ 114819 h 586216"/>
                <a:gd name="connsiteX55" fmla="*/ 257600 w 609549"/>
                <a:gd name="connsiteY55" fmla="*/ 138879 h 586216"/>
                <a:gd name="connsiteX56" fmla="*/ 254886 w 609549"/>
                <a:gd name="connsiteY56" fmla="*/ 142255 h 586216"/>
                <a:gd name="connsiteX57" fmla="*/ 252315 w 609549"/>
                <a:gd name="connsiteY57" fmla="*/ 144823 h 586216"/>
                <a:gd name="connsiteX58" fmla="*/ 246696 w 609549"/>
                <a:gd name="connsiteY58" fmla="*/ 150434 h 586216"/>
                <a:gd name="connsiteX59" fmla="*/ 175892 w 609549"/>
                <a:gd name="connsiteY59" fmla="*/ 221140 h 586216"/>
                <a:gd name="connsiteX60" fmla="*/ 172463 w 609549"/>
                <a:gd name="connsiteY60" fmla="*/ 224611 h 586216"/>
                <a:gd name="connsiteX61" fmla="*/ 170130 w 609549"/>
                <a:gd name="connsiteY61" fmla="*/ 226560 h 586216"/>
                <a:gd name="connsiteX62" fmla="*/ 162274 w 609549"/>
                <a:gd name="connsiteY62" fmla="*/ 229936 h 586216"/>
                <a:gd name="connsiteX63" fmla="*/ 158702 w 609549"/>
                <a:gd name="connsiteY63" fmla="*/ 230269 h 586216"/>
                <a:gd name="connsiteX64" fmla="*/ 144942 w 609549"/>
                <a:gd name="connsiteY64" fmla="*/ 224611 h 586216"/>
                <a:gd name="connsiteX65" fmla="*/ 137609 w 609549"/>
                <a:gd name="connsiteY65" fmla="*/ 217288 h 586216"/>
                <a:gd name="connsiteX66" fmla="*/ 69804 w 609549"/>
                <a:gd name="connsiteY66" fmla="*/ 149578 h 586216"/>
                <a:gd name="connsiteX67" fmla="*/ 62519 w 609549"/>
                <a:gd name="connsiteY67" fmla="*/ 142255 h 586216"/>
                <a:gd name="connsiteX68" fmla="*/ 62519 w 609549"/>
                <a:gd name="connsiteY68" fmla="*/ 114819 h 586216"/>
                <a:gd name="connsiteX69" fmla="*/ 144942 w 609549"/>
                <a:gd name="connsiteY69" fmla="*/ 32464 h 586216"/>
                <a:gd name="connsiteX70" fmla="*/ 158702 w 609549"/>
                <a:gd name="connsiteY70" fmla="*/ 26758 h 586216"/>
                <a:gd name="connsiteX71" fmla="*/ 254809 w 609549"/>
                <a:gd name="connsiteY71" fmla="*/ 6542 h 586216"/>
                <a:gd name="connsiteX72" fmla="*/ 321015 w 609549"/>
                <a:gd name="connsiteY72" fmla="*/ 29913 h 586216"/>
                <a:gd name="connsiteX73" fmla="*/ 260017 w 609549"/>
                <a:gd name="connsiteY73" fmla="*/ 97465 h 586216"/>
                <a:gd name="connsiteX74" fmla="*/ 193067 w 609549"/>
                <a:gd name="connsiteY74" fmla="*/ 30626 h 586216"/>
                <a:gd name="connsiteX75" fmla="*/ 254809 w 609549"/>
                <a:gd name="connsiteY75" fmla="*/ 6542 h 586216"/>
                <a:gd name="connsiteX76" fmla="*/ 503105 w 609549"/>
                <a:gd name="connsiteY76" fmla="*/ 953 h 586216"/>
                <a:gd name="connsiteX77" fmla="*/ 538560 w 609549"/>
                <a:gd name="connsiteY77" fmla="*/ 10911 h 586216"/>
                <a:gd name="connsiteX78" fmla="*/ 542083 w 609549"/>
                <a:gd name="connsiteY78" fmla="*/ 30073 h 586216"/>
                <a:gd name="connsiteX79" fmla="*/ 465709 w 609549"/>
                <a:gd name="connsiteY79" fmla="*/ 106341 h 586216"/>
                <a:gd name="connsiteX80" fmla="*/ 465709 w 609549"/>
                <a:gd name="connsiteY80" fmla="*/ 139911 h 586216"/>
                <a:gd name="connsiteX81" fmla="*/ 542131 w 609549"/>
                <a:gd name="connsiteY81" fmla="*/ 216227 h 586216"/>
                <a:gd name="connsiteX82" fmla="*/ 538655 w 609549"/>
                <a:gd name="connsiteY82" fmla="*/ 235246 h 586216"/>
                <a:gd name="connsiteX83" fmla="*/ 442187 w 609549"/>
                <a:gd name="connsiteY83" fmla="*/ 237528 h 586216"/>
                <a:gd name="connsiteX84" fmla="*/ 399238 w 609549"/>
                <a:gd name="connsiteY84" fmla="*/ 280370 h 586216"/>
                <a:gd name="connsiteX85" fmla="*/ 328482 w 609549"/>
                <a:gd name="connsiteY85" fmla="*/ 209712 h 586216"/>
                <a:gd name="connsiteX86" fmla="*/ 372240 w 609549"/>
                <a:gd name="connsiteY86" fmla="*/ 166015 h 586216"/>
                <a:gd name="connsiteX87" fmla="*/ 400571 w 609549"/>
                <a:gd name="connsiteY87" fmla="*/ 36064 h 586216"/>
                <a:gd name="connsiteX88" fmla="*/ 503105 w 609549"/>
                <a:gd name="connsiteY88" fmla="*/ 953 h 586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609549" h="586216">
                  <a:moveTo>
                    <a:pt x="61288" y="383285"/>
                  </a:moveTo>
                  <a:cubicBezTo>
                    <a:pt x="64829" y="383106"/>
                    <a:pt x="68448" y="384367"/>
                    <a:pt x="71162" y="387101"/>
                  </a:cubicBezTo>
                  <a:lnTo>
                    <a:pt x="120018" y="435892"/>
                  </a:lnTo>
                  <a:cubicBezTo>
                    <a:pt x="125113" y="440933"/>
                    <a:pt x="125113" y="449160"/>
                    <a:pt x="120018" y="454200"/>
                  </a:cubicBezTo>
                  <a:lnTo>
                    <a:pt x="56639" y="517543"/>
                  </a:lnTo>
                  <a:cubicBezTo>
                    <a:pt x="50211" y="523963"/>
                    <a:pt x="39211" y="522013"/>
                    <a:pt x="35592" y="513644"/>
                  </a:cubicBezTo>
                  <a:cubicBezTo>
                    <a:pt x="17783" y="472794"/>
                    <a:pt x="23211" y="424288"/>
                    <a:pt x="51877" y="388099"/>
                  </a:cubicBezTo>
                  <a:cubicBezTo>
                    <a:pt x="54282" y="385079"/>
                    <a:pt x="57746" y="383463"/>
                    <a:pt x="61288" y="383285"/>
                  </a:cubicBezTo>
                  <a:close/>
                  <a:moveTo>
                    <a:pt x="235245" y="302810"/>
                  </a:moveTo>
                  <a:lnTo>
                    <a:pt x="306042" y="373466"/>
                  </a:lnTo>
                  <a:lnTo>
                    <a:pt x="258717" y="420680"/>
                  </a:lnTo>
                  <a:cubicBezTo>
                    <a:pt x="274667" y="464329"/>
                    <a:pt x="265192" y="515300"/>
                    <a:pt x="230246" y="550152"/>
                  </a:cubicBezTo>
                  <a:cubicBezTo>
                    <a:pt x="192919" y="587430"/>
                    <a:pt x="137644" y="595798"/>
                    <a:pt x="92223" y="575305"/>
                  </a:cubicBezTo>
                  <a:cubicBezTo>
                    <a:pt x="84701" y="571882"/>
                    <a:pt x="82892" y="561992"/>
                    <a:pt x="88748" y="556143"/>
                  </a:cubicBezTo>
                  <a:lnTo>
                    <a:pt x="165115" y="479877"/>
                  </a:lnTo>
                  <a:cubicBezTo>
                    <a:pt x="174399" y="470605"/>
                    <a:pt x="174399" y="455580"/>
                    <a:pt x="165115" y="446308"/>
                  </a:cubicBezTo>
                  <a:lnTo>
                    <a:pt x="88700" y="369995"/>
                  </a:lnTo>
                  <a:cubicBezTo>
                    <a:pt x="82844" y="364194"/>
                    <a:pt x="84653" y="354399"/>
                    <a:pt x="92128" y="350976"/>
                  </a:cubicBezTo>
                  <a:cubicBezTo>
                    <a:pt x="122789" y="337092"/>
                    <a:pt x="157973" y="336379"/>
                    <a:pt x="189111" y="348884"/>
                  </a:cubicBezTo>
                  <a:close/>
                  <a:moveTo>
                    <a:pt x="257958" y="161679"/>
                  </a:moveTo>
                  <a:lnTo>
                    <a:pt x="317251" y="220879"/>
                  </a:lnTo>
                  <a:lnTo>
                    <a:pt x="388070" y="291586"/>
                  </a:lnTo>
                  <a:lnTo>
                    <a:pt x="604906" y="508130"/>
                  </a:lnTo>
                  <a:cubicBezTo>
                    <a:pt x="611097" y="514311"/>
                    <a:pt x="611097" y="524344"/>
                    <a:pt x="604906" y="530526"/>
                  </a:cubicBezTo>
                  <a:lnTo>
                    <a:pt x="556567" y="578789"/>
                  </a:lnTo>
                  <a:cubicBezTo>
                    <a:pt x="553471" y="581880"/>
                    <a:pt x="549423" y="583449"/>
                    <a:pt x="545327" y="583449"/>
                  </a:cubicBezTo>
                  <a:cubicBezTo>
                    <a:pt x="541279" y="583449"/>
                    <a:pt x="537231" y="581880"/>
                    <a:pt x="534135" y="578789"/>
                  </a:cubicBezTo>
                  <a:lnTo>
                    <a:pt x="317251" y="362293"/>
                  </a:lnTo>
                  <a:lnTo>
                    <a:pt x="246481" y="291586"/>
                  </a:lnTo>
                  <a:lnTo>
                    <a:pt x="187140" y="232339"/>
                  </a:lnTo>
                  <a:close/>
                  <a:moveTo>
                    <a:pt x="58606" y="160814"/>
                  </a:moveTo>
                  <a:lnTo>
                    <a:pt x="126401" y="228498"/>
                  </a:lnTo>
                  <a:lnTo>
                    <a:pt x="111975" y="242899"/>
                  </a:lnTo>
                  <a:lnTo>
                    <a:pt x="119307" y="250219"/>
                  </a:lnTo>
                  <a:cubicBezTo>
                    <a:pt x="126877" y="257824"/>
                    <a:pt x="126877" y="270087"/>
                    <a:pt x="119307" y="277692"/>
                  </a:cubicBezTo>
                  <a:lnTo>
                    <a:pt x="115641" y="281352"/>
                  </a:lnTo>
                  <a:cubicBezTo>
                    <a:pt x="108024" y="288909"/>
                    <a:pt x="95741" y="288909"/>
                    <a:pt x="88123" y="281352"/>
                  </a:cubicBezTo>
                  <a:lnTo>
                    <a:pt x="5712" y="199029"/>
                  </a:lnTo>
                  <a:cubicBezTo>
                    <a:pt x="-1905" y="191424"/>
                    <a:pt x="-1905" y="179161"/>
                    <a:pt x="5712" y="171604"/>
                  </a:cubicBezTo>
                  <a:lnTo>
                    <a:pt x="9378" y="167944"/>
                  </a:lnTo>
                  <a:cubicBezTo>
                    <a:pt x="16948" y="160339"/>
                    <a:pt x="29231" y="160339"/>
                    <a:pt x="36849" y="167944"/>
                  </a:cubicBezTo>
                  <a:lnTo>
                    <a:pt x="44180" y="175264"/>
                  </a:lnTo>
                  <a:close/>
                  <a:moveTo>
                    <a:pt x="585775" y="66370"/>
                  </a:moveTo>
                  <a:cubicBezTo>
                    <a:pt x="589775" y="67101"/>
                    <a:pt x="593430" y="69680"/>
                    <a:pt x="595263" y="73839"/>
                  </a:cubicBezTo>
                  <a:cubicBezTo>
                    <a:pt x="613072" y="114675"/>
                    <a:pt x="607644" y="163212"/>
                    <a:pt x="578978" y="199341"/>
                  </a:cubicBezTo>
                  <a:cubicBezTo>
                    <a:pt x="574168" y="205379"/>
                    <a:pt x="565121" y="205854"/>
                    <a:pt x="559693" y="200387"/>
                  </a:cubicBezTo>
                  <a:lnTo>
                    <a:pt x="510789" y="151612"/>
                  </a:lnTo>
                  <a:cubicBezTo>
                    <a:pt x="505742" y="146526"/>
                    <a:pt x="505742" y="138349"/>
                    <a:pt x="510789" y="133262"/>
                  </a:cubicBezTo>
                  <a:lnTo>
                    <a:pt x="574216" y="69988"/>
                  </a:lnTo>
                  <a:cubicBezTo>
                    <a:pt x="577430" y="66756"/>
                    <a:pt x="581775" y="65639"/>
                    <a:pt x="585775" y="66370"/>
                  </a:cubicBezTo>
                  <a:close/>
                  <a:moveTo>
                    <a:pt x="158702" y="26758"/>
                  </a:moveTo>
                  <a:cubicBezTo>
                    <a:pt x="163655" y="26758"/>
                    <a:pt x="168654" y="28660"/>
                    <a:pt x="172463" y="32464"/>
                  </a:cubicBezTo>
                  <a:lnTo>
                    <a:pt x="179701" y="39691"/>
                  </a:lnTo>
                  <a:lnTo>
                    <a:pt x="246935" y="106831"/>
                  </a:lnTo>
                  <a:lnTo>
                    <a:pt x="254886" y="114819"/>
                  </a:lnTo>
                  <a:cubicBezTo>
                    <a:pt x="261457" y="121334"/>
                    <a:pt x="262362" y="131414"/>
                    <a:pt x="257600" y="138879"/>
                  </a:cubicBezTo>
                  <a:cubicBezTo>
                    <a:pt x="256839" y="140068"/>
                    <a:pt x="255934" y="141209"/>
                    <a:pt x="254886" y="142255"/>
                  </a:cubicBezTo>
                  <a:lnTo>
                    <a:pt x="252315" y="144823"/>
                  </a:lnTo>
                  <a:lnTo>
                    <a:pt x="246696" y="150434"/>
                  </a:lnTo>
                  <a:lnTo>
                    <a:pt x="175892" y="221140"/>
                  </a:lnTo>
                  <a:lnTo>
                    <a:pt x="172463" y="224611"/>
                  </a:lnTo>
                  <a:cubicBezTo>
                    <a:pt x="171702" y="225324"/>
                    <a:pt x="170940" y="225990"/>
                    <a:pt x="170130" y="226560"/>
                  </a:cubicBezTo>
                  <a:cubicBezTo>
                    <a:pt x="167749" y="228319"/>
                    <a:pt x="165083" y="229413"/>
                    <a:pt x="162274" y="229936"/>
                  </a:cubicBezTo>
                  <a:cubicBezTo>
                    <a:pt x="161083" y="230174"/>
                    <a:pt x="159893" y="230269"/>
                    <a:pt x="158702" y="230269"/>
                  </a:cubicBezTo>
                  <a:cubicBezTo>
                    <a:pt x="153703" y="230269"/>
                    <a:pt x="148751" y="228367"/>
                    <a:pt x="144942" y="224611"/>
                  </a:cubicBezTo>
                  <a:lnTo>
                    <a:pt x="137609" y="217288"/>
                  </a:lnTo>
                  <a:lnTo>
                    <a:pt x="69804" y="149578"/>
                  </a:lnTo>
                  <a:lnTo>
                    <a:pt x="62519" y="142255"/>
                  </a:lnTo>
                  <a:cubicBezTo>
                    <a:pt x="54900" y="134647"/>
                    <a:pt x="54900" y="122380"/>
                    <a:pt x="62519" y="114819"/>
                  </a:cubicBezTo>
                  <a:lnTo>
                    <a:pt x="144942" y="32464"/>
                  </a:lnTo>
                  <a:cubicBezTo>
                    <a:pt x="148751" y="28660"/>
                    <a:pt x="153750" y="26758"/>
                    <a:pt x="158702" y="26758"/>
                  </a:cubicBezTo>
                  <a:close/>
                  <a:moveTo>
                    <a:pt x="254809" y="6542"/>
                  </a:moveTo>
                  <a:cubicBezTo>
                    <a:pt x="277279" y="4029"/>
                    <a:pt x="300492" y="9424"/>
                    <a:pt x="321015" y="29913"/>
                  </a:cubicBezTo>
                  <a:cubicBezTo>
                    <a:pt x="380347" y="89193"/>
                    <a:pt x="337205" y="46124"/>
                    <a:pt x="260017" y="97465"/>
                  </a:cubicBezTo>
                  <a:lnTo>
                    <a:pt x="193067" y="30626"/>
                  </a:lnTo>
                  <a:cubicBezTo>
                    <a:pt x="210614" y="19479"/>
                    <a:pt x="232340" y="9056"/>
                    <a:pt x="254809" y="6542"/>
                  </a:cubicBezTo>
                  <a:close/>
                  <a:moveTo>
                    <a:pt x="503105" y="953"/>
                  </a:moveTo>
                  <a:cubicBezTo>
                    <a:pt x="515252" y="2468"/>
                    <a:pt x="527216" y="5788"/>
                    <a:pt x="538560" y="10911"/>
                  </a:cubicBezTo>
                  <a:cubicBezTo>
                    <a:pt x="546131" y="14334"/>
                    <a:pt x="547940" y="24224"/>
                    <a:pt x="542083" y="30073"/>
                  </a:cubicBezTo>
                  <a:lnTo>
                    <a:pt x="465709" y="106341"/>
                  </a:lnTo>
                  <a:cubicBezTo>
                    <a:pt x="456424" y="115613"/>
                    <a:pt x="456424" y="130639"/>
                    <a:pt x="465709" y="139911"/>
                  </a:cubicBezTo>
                  <a:lnTo>
                    <a:pt x="542131" y="216227"/>
                  </a:lnTo>
                  <a:cubicBezTo>
                    <a:pt x="547940" y="222028"/>
                    <a:pt x="546178" y="231823"/>
                    <a:pt x="538655" y="235246"/>
                  </a:cubicBezTo>
                  <a:cubicBezTo>
                    <a:pt x="508181" y="249035"/>
                    <a:pt x="473184" y="249844"/>
                    <a:pt x="442187" y="237528"/>
                  </a:cubicBezTo>
                  <a:lnTo>
                    <a:pt x="399238" y="280370"/>
                  </a:lnTo>
                  <a:lnTo>
                    <a:pt x="328482" y="209712"/>
                  </a:lnTo>
                  <a:lnTo>
                    <a:pt x="372240" y="166015"/>
                  </a:lnTo>
                  <a:cubicBezTo>
                    <a:pt x="356051" y="122270"/>
                    <a:pt x="365527" y="71060"/>
                    <a:pt x="400571" y="36064"/>
                  </a:cubicBezTo>
                  <a:cubicBezTo>
                    <a:pt x="428569" y="8106"/>
                    <a:pt x="466664" y="-3592"/>
                    <a:pt x="503105" y="953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" name="íšľiḍé">
              <a:extLst>
                <a:ext uri="{FF2B5EF4-FFF2-40B4-BE49-F238E27FC236}">
                  <a16:creationId xmlns:a16="http://schemas.microsoft.com/office/drawing/2014/main" xmlns="" id="{B252CB62-845C-404B-908D-A5DD06ECE2A5}"/>
                </a:ext>
              </a:extLst>
            </p:cNvPr>
            <p:cNvSpPr/>
            <p:nvPr/>
          </p:nvSpPr>
          <p:spPr bwMode="auto">
            <a:xfrm>
              <a:off x="6773510" y="4346864"/>
              <a:ext cx="398377" cy="383248"/>
            </a:xfrm>
            <a:custGeom>
              <a:avLst/>
              <a:gdLst>
                <a:gd name="connsiteX0" fmla="*/ 195114 w 608814"/>
                <a:gd name="connsiteY0" fmla="*/ 351627 h 585693"/>
                <a:gd name="connsiteX1" fmla="*/ 258290 w 608814"/>
                <a:gd name="connsiteY1" fmla="*/ 351627 h 585693"/>
                <a:gd name="connsiteX2" fmla="*/ 282731 w 608814"/>
                <a:gd name="connsiteY2" fmla="*/ 376018 h 585693"/>
                <a:gd name="connsiteX3" fmla="*/ 282731 w 608814"/>
                <a:gd name="connsiteY3" fmla="*/ 561210 h 585693"/>
                <a:gd name="connsiteX4" fmla="*/ 258290 w 608814"/>
                <a:gd name="connsiteY4" fmla="*/ 585693 h 585693"/>
                <a:gd name="connsiteX5" fmla="*/ 195114 w 608814"/>
                <a:gd name="connsiteY5" fmla="*/ 585693 h 585693"/>
                <a:gd name="connsiteX6" fmla="*/ 170673 w 608814"/>
                <a:gd name="connsiteY6" fmla="*/ 561210 h 585693"/>
                <a:gd name="connsiteX7" fmla="*/ 170673 w 608814"/>
                <a:gd name="connsiteY7" fmla="*/ 376018 h 585693"/>
                <a:gd name="connsiteX8" fmla="*/ 195114 w 608814"/>
                <a:gd name="connsiteY8" fmla="*/ 351627 h 585693"/>
                <a:gd name="connsiteX9" fmla="*/ 358100 w 608814"/>
                <a:gd name="connsiteY9" fmla="*/ 249872 h 585693"/>
                <a:gd name="connsiteX10" fmla="*/ 421316 w 608814"/>
                <a:gd name="connsiteY10" fmla="*/ 249872 h 585693"/>
                <a:gd name="connsiteX11" fmla="*/ 445737 w 608814"/>
                <a:gd name="connsiteY11" fmla="*/ 274267 h 585693"/>
                <a:gd name="connsiteX12" fmla="*/ 445737 w 608814"/>
                <a:gd name="connsiteY12" fmla="*/ 561206 h 585693"/>
                <a:gd name="connsiteX13" fmla="*/ 421316 w 608814"/>
                <a:gd name="connsiteY13" fmla="*/ 585693 h 585693"/>
                <a:gd name="connsiteX14" fmla="*/ 358100 w 608814"/>
                <a:gd name="connsiteY14" fmla="*/ 585693 h 585693"/>
                <a:gd name="connsiteX15" fmla="*/ 333679 w 608814"/>
                <a:gd name="connsiteY15" fmla="*/ 561206 h 585693"/>
                <a:gd name="connsiteX16" fmla="*/ 333679 w 608814"/>
                <a:gd name="connsiteY16" fmla="*/ 274267 h 585693"/>
                <a:gd name="connsiteX17" fmla="*/ 358100 w 608814"/>
                <a:gd name="connsiteY17" fmla="*/ 249872 h 585693"/>
                <a:gd name="connsiteX18" fmla="*/ 140260 w 608814"/>
                <a:gd name="connsiteY18" fmla="*/ 224680 h 585693"/>
                <a:gd name="connsiteX19" fmla="*/ 191844 w 608814"/>
                <a:gd name="connsiteY19" fmla="*/ 276122 h 585693"/>
                <a:gd name="connsiteX20" fmla="*/ 140260 w 608814"/>
                <a:gd name="connsiteY20" fmla="*/ 327564 h 585693"/>
                <a:gd name="connsiteX21" fmla="*/ 88676 w 608814"/>
                <a:gd name="connsiteY21" fmla="*/ 276122 h 585693"/>
                <a:gd name="connsiteX22" fmla="*/ 140260 w 608814"/>
                <a:gd name="connsiteY22" fmla="*/ 224680 h 585693"/>
                <a:gd name="connsiteX23" fmla="*/ 521177 w 608814"/>
                <a:gd name="connsiteY23" fmla="*/ 148117 h 585693"/>
                <a:gd name="connsiteX24" fmla="*/ 584301 w 608814"/>
                <a:gd name="connsiteY24" fmla="*/ 148117 h 585693"/>
                <a:gd name="connsiteX25" fmla="*/ 608814 w 608814"/>
                <a:gd name="connsiteY25" fmla="*/ 172601 h 585693"/>
                <a:gd name="connsiteX26" fmla="*/ 608814 w 608814"/>
                <a:gd name="connsiteY26" fmla="*/ 561209 h 585693"/>
                <a:gd name="connsiteX27" fmla="*/ 584301 w 608814"/>
                <a:gd name="connsiteY27" fmla="*/ 585693 h 585693"/>
                <a:gd name="connsiteX28" fmla="*/ 521177 w 608814"/>
                <a:gd name="connsiteY28" fmla="*/ 585693 h 585693"/>
                <a:gd name="connsiteX29" fmla="*/ 496756 w 608814"/>
                <a:gd name="connsiteY29" fmla="*/ 561209 h 585693"/>
                <a:gd name="connsiteX30" fmla="*/ 496756 w 608814"/>
                <a:gd name="connsiteY30" fmla="*/ 172601 h 585693"/>
                <a:gd name="connsiteX31" fmla="*/ 521177 w 608814"/>
                <a:gd name="connsiteY31" fmla="*/ 148117 h 585693"/>
                <a:gd name="connsiteX32" fmla="*/ 116229 w 608814"/>
                <a:gd name="connsiteY32" fmla="*/ 131322 h 585693"/>
                <a:gd name="connsiteX33" fmla="*/ 164246 w 608814"/>
                <a:gd name="connsiteY33" fmla="*/ 131322 h 585693"/>
                <a:gd name="connsiteX34" fmla="*/ 184061 w 608814"/>
                <a:gd name="connsiteY34" fmla="*/ 151113 h 585693"/>
                <a:gd name="connsiteX35" fmla="*/ 184061 w 608814"/>
                <a:gd name="connsiteY35" fmla="*/ 171457 h 585693"/>
                <a:gd name="connsiteX36" fmla="*/ 208669 w 608814"/>
                <a:gd name="connsiteY36" fmla="*/ 186094 h 585693"/>
                <a:gd name="connsiteX37" fmla="*/ 226641 w 608814"/>
                <a:gd name="connsiteY37" fmla="*/ 175692 h 585693"/>
                <a:gd name="connsiteX38" fmla="*/ 253737 w 608814"/>
                <a:gd name="connsiteY38" fmla="*/ 182964 h 585693"/>
                <a:gd name="connsiteX39" fmla="*/ 277792 w 608814"/>
                <a:gd name="connsiteY39" fmla="*/ 224572 h 585693"/>
                <a:gd name="connsiteX40" fmla="*/ 279727 w 608814"/>
                <a:gd name="connsiteY40" fmla="*/ 239577 h 585693"/>
                <a:gd name="connsiteX41" fmla="*/ 270511 w 608814"/>
                <a:gd name="connsiteY41" fmla="*/ 251544 h 585693"/>
                <a:gd name="connsiteX42" fmla="*/ 252355 w 608814"/>
                <a:gd name="connsiteY42" fmla="*/ 262038 h 585693"/>
                <a:gd name="connsiteX43" fmla="*/ 253829 w 608814"/>
                <a:gd name="connsiteY43" fmla="*/ 276122 h 585693"/>
                <a:gd name="connsiteX44" fmla="*/ 252355 w 608814"/>
                <a:gd name="connsiteY44" fmla="*/ 290206 h 585693"/>
                <a:gd name="connsiteX45" fmla="*/ 270511 w 608814"/>
                <a:gd name="connsiteY45" fmla="*/ 300700 h 585693"/>
                <a:gd name="connsiteX46" fmla="*/ 278714 w 608814"/>
                <a:gd name="connsiteY46" fmla="*/ 325094 h 585693"/>
                <a:gd name="connsiteX47" fmla="*/ 258253 w 608814"/>
                <a:gd name="connsiteY47" fmla="*/ 321136 h 585693"/>
                <a:gd name="connsiteX48" fmla="*/ 195858 w 608814"/>
                <a:gd name="connsiteY48" fmla="*/ 321136 h 585693"/>
                <a:gd name="connsiteX49" fmla="*/ 212171 w 608814"/>
                <a:gd name="connsiteY49" fmla="*/ 276122 h 585693"/>
                <a:gd name="connsiteX50" fmla="*/ 140191 w 608814"/>
                <a:gd name="connsiteY50" fmla="*/ 204320 h 585693"/>
                <a:gd name="connsiteX51" fmla="*/ 68304 w 608814"/>
                <a:gd name="connsiteY51" fmla="*/ 276122 h 585693"/>
                <a:gd name="connsiteX52" fmla="*/ 140191 w 608814"/>
                <a:gd name="connsiteY52" fmla="*/ 348016 h 585693"/>
                <a:gd name="connsiteX53" fmla="*/ 148486 w 608814"/>
                <a:gd name="connsiteY53" fmla="*/ 347095 h 585693"/>
                <a:gd name="connsiteX54" fmla="*/ 140099 w 608814"/>
                <a:gd name="connsiteY54" fmla="*/ 376000 h 585693"/>
                <a:gd name="connsiteX55" fmla="*/ 140099 w 608814"/>
                <a:gd name="connsiteY55" fmla="*/ 420922 h 585693"/>
                <a:gd name="connsiteX56" fmla="*/ 116229 w 608814"/>
                <a:gd name="connsiteY56" fmla="*/ 420922 h 585693"/>
                <a:gd name="connsiteX57" fmla="*/ 96413 w 608814"/>
                <a:gd name="connsiteY57" fmla="*/ 401131 h 585693"/>
                <a:gd name="connsiteX58" fmla="*/ 96413 w 608814"/>
                <a:gd name="connsiteY58" fmla="*/ 380787 h 585693"/>
                <a:gd name="connsiteX59" fmla="*/ 71806 w 608814"/>
                <a:gd name="connsiteY59" fmla="*/ 366150 h 585693"/>
                <a:gd name="connsiteX60" fmla="*/ 53742 w 608814"/>
                <a:gd name="connsiteY60" fmla="*/ 376552 h 585693"/>
                <a:gd name="connsiteX61" fmla="*/ 38719 w 608814"/>
                <a:gd name="connsiteY61" fmla="*/ 378577 h 585693"/>
                <a:gd name="connsiteX62" fmla="*/ 26738 w 608814"/>
                <a:gd name="connsiteY62" fmla="*/ 369372 h 585693"/>
                <a:gd name="connsiteX63" fmla="*/ 2683 w 608814"/>
                <a:gd name="connsiteY63" fmla="*/ 327764 h 585693"/>
                <a:gd name="connsiteX64" fmla="*/ 9872 w 608814"/>
                <a:gd name="connsiteY64" fmla="*/ 300700 h 585693"/>
                <a:gd name="connsiteX65" fmla="*/ 28120 w 608814"/>
                <a:gd name="connsiteY65" fmla="*/ 290206 h 585693"/>
                <a:gd name="connsiteX66" fmla="*/ 26645 w 608814"/>
                <a:gd name="connsiteY66" fmla="*/ 276122 h 585693"/>
                <a:gd name="connsiteX67" fmla="*/ 28120 w 608814"/>
                <a:gd name="connsiteY67" fmla="*/ 262038 h 585693"/>
                <a:gd name="connsiteX68" fmla="*/ 9872 w 608814"/>
                <a:gd name="connsiteY68" fmla="*/ 251544 h 585693"/>
                <a:gd name="connsiteX69" fmla="*/ 2683 w 608814"/>
                <a:gd name="connsiteY69" fmla="*/ 224572 h 585693"/>
                <a:gd name="connsiteX70" fmla="*/ 26738 w 608814"/>
                <a:gd name="connsiteY70" fmla="*/ 182964 h 585693"/>
                <a:gd name="connsiteX71" fmla="*/ 38719 w 608814"/>
                <a:gd name="connsiteY71" fmla="*/ 173759 h 585693"/>
                <a:gd name="connsiteX72" fmla="*/ 53742 w 608814"/>
                <a:gd name="connsiteY72" fmla="*/ 175692 h 585693"/>
                <a:gd name="connsiteX73" fmla="*/ 71806 w 608814"/>
                <a:gd name="connsiteY73" fmla="*/ 186094 h 585693"/>
                <a:gd name="connsiteX74" fmla="*/ 96413 w 608814"/>
                <a:gd name="connsiteY74" fmla="*/ 171457 h 585693"/>
                <a:gd name="connsiteX75" fmla="*/ 96413 w 608814"/>
                <a:gd name="connsiteY75" fmla="*/ 151113 h 585693"/>
                <a:gd name="connsiteX76" fmla="*/ 116229 w 608814"/>
                <a:gd name="connsiteY76" fmla="*/ 131322 h 585693"/>
                <a:gd name="connsiteX77" fmla="*/ 445756 w 608814"/>
                <a:gd name="connsiteY77" fmla="*/ 83476 h 585693"/>
                <a:gd name="connsiteX78" fmla="*/ 414140 w 608814"/>
                <a:gd name="connsiteY78" fmla="*/ 115044 h 585693"/>
                <a:gd name="connsiteX79" fmla="*/ 445756 w 608814"/>
                <a:gd name="connsiteY79" fmla="*/ 146520 h 585693"/>
                <a:gd name="connsiteX80" fmla="*/ 477371 w 608814"/>
                <a:gd name="connsiteY80" fmla="*/ 115044 h 585693"/>
                <a:gd name="connsiteX81" fmla="*/ 445756 w 608814"/>
                <a:gd name="connsiteY81" fmla="*/ 83476 h 585693"/>
                <a:gd name="connsiteX82" fmla="*/ 426676 w 608814"/>
                <a:gd name="connsiteY82" fmla="*/ 0 h 585693"/>
                <a:gd name="connsiteX83" fmla="*/ 464835 w 608814"/>
                <a:gd name="connsiteY83" fmla="*/ 0 h 585693"/>
                <a:gd name="connsiteX84" fmla="*/ 480597 w 608814"/>
                <a:gd name="connsiteY84" fmla="*/ 15738 h 585693"/>
                <a:gd name="connsiteX85" fmla="*/ 480597 w 608814"/>
                <a:gd name="connsiteY85" fmla="*/ 31936 h 585693"/>
                <a:gd name="connsiteX86" fmla="*/ 500138 w 608814"/>
                <a:gd name="connsiteY86" fmla="*/ 43533 h 585693"/>
                <a:gd name="connsiteX87" fmla="*/ 514425 w 608814"/>
                <a:gd name="connsiteY87" fmla="*/ 35249 h 585693"/>
                <a:gd name="connsiteX88" fmla="*/ 535901 w 608814"/>
                <a:gd name="connsiteY88" fmla="*/ 40956 h 585693"/>
                <a:gd name="connsiteX89" fmla="*/ 554981 w 608814"/>
                <a:gd name="connsiteY89" fmla="*/ 73996 h 585693"/>
                <a:gd name="connsiteX90" fmla="*/ 556640 w 608814"/>
                <a:gd name="connsiteY90" fmla="*/ 85961 h 585693"/>
                <a:gd name="connsiteX91" fmla="*/ 549266 w 608814"/>
                <a:gd name="connsiteY91" fmla="*/ 95440 h 585693"/>
                <a:gd name="connsiteX92" fmla="*/ 534887 w 608814"/>
                <a:gd name="connsiteY92" fmla="*/ 103815 h 585693"/>
                <a:gd name="connsiteX93" fmla="*/ 535993 w 608814"/>
                <a:gd name="connsiteY93" fmla="*/ 115044 h 585693"/>
                <a:gd name="connsiteX94" fmla="*/ 535717 w 608814"/>
                <a:gd name="connsiteY94" fmla="*/ 117621 h 585693"/>
                <a:gd name="connsiteX95" fmla="*/ 521153 w 608814"/>
                <a:gd name="connsiteY95" fmla="*/ 117621 h 585693"/>
                <a:gd name="connsiteX96" fmla="*/ 466126 w 608814"/>
                <a:gd name="connsiteY96" fmla="*/ 172565 h 585693"/>
                <a:gd name="connsiteX97" fmla="*/ 466126 w 608814"/>
                <a:gd name="connsiteY97" fmla="*/ 229719 h 585693"/>
                <a:gd name="connsiteX98" fmla="*/ 466126 w 608814"/>
                <a:gd name="connsiteY98" fmla="*/ 242604 h 585693"/>
                <a:gd name="connsiteX99" fmla="*/ 453590 w 608814"/>
                <a:gd name="connsiteY99" fmla="*/ 229995 h 585693"/>
                <a:gd name="connsiteX100" fmla="*/ 421330 w 608814"/>
                <a:gd name="connsiteY100" fmla="*/ 219319 h 585693"/>
                <a:gd name="connsiteX101" fmla="*/ 411928 w 608814"/>
                <a:gd name="connsiteY101" fmla="*/ 219319 h 585693"/>
                <a:gd name="connsiteX102" fmla="*/ 410914 w 608814"/>
                <a:gd name="connsiteY102" fmla="*/ 214257 h 585693"/>
                <a:gd name="connsiteX103" fmla="*/ 410914 w 608814"/>
                <a:gd name="connsiteY103" fmla="*/ 198059 h 585693"/>
                <a:gd name="connsiteX104" fmla="*/ 391373 w 608814"/>
                <a:gd name="connsiteY104" fmla="*/ 186463 h 585693"/>
                <a:gd name="connsiteX105" fmla="*/ 377086 w 608814"/>
                <a:gd name="connsiteY105" fmla="*/ 194746 h 585693"/>
                <a:gd name="connsiteX106" fmla="*/ 365104 w 608814"/>
                <a:gd name="connsiteY106" fmla="*/ 196310 h 585693"/>
                <a:gd name="connsiteX107" fmla="*/ 355610 w 608814"/>
                <a:gd name="connsiteY107" fmla="*/ 189040 h 585693"/>
                <a:gd name="connsiteX108" fmla="*/ 336530 w 608814"/>
                <a:gd name="connsiteY108" fmla="*/ 155999 h 585693"/>
                <a:gd name="connsiteX109" fmla="*/ 342245 w 608814"/>
                <a:gd name="connsiteY109" fmla="*/ 134463 h 585693"/>
                <a:gd name="connsiteX110" fmla="*/ 356716 w 608814"/>
                <a:gd name="connsiteY110" fmla="*/ 126180 h 585693"/>
                <a:gd name="connsiteX111" fmla="*/ 355518 w 608814"/>
                <a:gd name="connsiteY111" fmla="*/ 115044 h 585693"/>
                <a:gd name="connsiteX112" fmla="*/ 356716 w 608814"/>
                <a:gd name="connsiteY112" fmla="*/ 103815 h 585693"/>
                <a:gd name="connsiteX113" fmla="*/ 342245 w 608814"/>
                <a:gd name="connsiteY113" fmla="*/ 95440 h 585693"/>
                <a:gd name="connsiteX114" fmla="*/ 336530 w 608814"/>
                <a:gd name="connsiteY114" fmla="*/ 73996 h 585693"/>
                <a:gd name="connsiteX115" fmla="*/ 355610 w 608814"/>
                <a:gd name="connsiteY115" fmla="*/ 40956 h 585693"/>
                <a:gd name="connsiteX116" fmla="*/ 365104 w 608814"/>
                <a:gd name="connsiteY116" fmla="*/ 33685 h 585693"/>
                <a:gd name="connsiteX117" fmla="*/ 377086 w 608814"/>
                <a:gd name="connsiteY117" fmla="*/ 35249 h 585693"/>
                <a:gd name="connsiteX118" fmla="*/ 391373 w 608814"/>
                <a:gd name="connsiteY118" fmla="*/ 43533 h 585693"/>
                <a:gd name="connsiteX119" fmla="*/ 410914 w 608814"/>
                <a:gd name="connsiteY119" fmla="*/ 31936 h 585693"/>
                <a:gd name="connsiteX120" fmla="*/ 410914 w 608814"/>
                <a:gd name="connsiteY120" fmla="*/ 15738 h 585693"/>
                <a:gd name="connsiteX121" fmla="*/ 426676 w 608814"/>
                <a:gd name="connsiteY121" fmla="*/ 0 h 585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608814" h="585693">
                  <a:moveTo>
                    <a:pt x="195114" y="351627"/>
                  </a:moveTo>
                  <a:lnTo>
                    <a:pt x="258290" y="351627"/>
                  </a:lnTo>
                  <a:cubicBezTo>
                    <a:pt x="271848" y="351627"/>
                    <a:pt x="282731" y="362580"/>
                    <a:pt x="282731" y="376018"/>
                  </a:cubicBezTo>
                  <a:lnTo>
                    <a:pt x="282731" y="561210"/>
                  </a:lnTo>
                  <a:cubicBezTo>
                    <a:pt x="282731" y="574740"/>
                    <a:pt x="271848" y="585693"/>
                    <a:pt x="258290" y="585693"/>
                  </a:cubicBezTo>
                  <a:lnTo>
                    <a:pt x="195114" y="585693"/>
                  </a:lnTo>
                  <a:cubicBezTo>
                    <a:pt x="181556" y="585693"/>
                    <a:pt x="170673" y="574740"/>
                    <a:pt x="170673" y="561210"/>
                  </a:cubicBezTo>
                  <a:lnTo>
                    <a:pt x="170673" y="376018"/>
                  </a:lnTo>
                  <a:cubicBezTo>
                    <a:pt x="170673" y="362580"/>
                    <a:pt x="181556" y="351627"/>
                    <a:pt x="195114" y="351627"/>
                  </a:cubicBezTo>
                  <a:close/>
                  <a:moveTo>
                    <a:pt x="358100" y="249872"/>
                  </a:moveTo>
                  <a:lnTo>
                    <a:pt x="421316" y="249872"/>
                  </a:lnTo>
                  <a:cubicBezTo>
                    <a:pt x="434771" y="249872"/>
                    <a:pt x="445737" y="260735"/>
                    <a:pt x="445737" y="274267"/>
                  </a:cubicBezTo>
                  <a:lnTo>
                    <a:pt x="445737" y="561206"/>
                  </a:lnTo>
                  <a:cubicBezTo>
                    <a:pt x="445737" y="574738"/>
                    <a:pt x="434771" y="585693"/>
                    <a:pt x="421316" y="585693"/>
                  </a:cubicBezTo>
                  <a:lnTo>
                    <a:pt x="358100" y="585693"/>
                  </a:lnTo>
                  <a:cubicBezTo>
                    <a:pt x="344645" y="585693"/>
                    <a:pt x="333679" y="574738"/>
                    <a:pt x="333679" y="561206"/>
                  </a:cubicBezTo>
                  <a:lnTo>
                    <a:pt x="333679" y="274267"/>
                  </a:lnTo>
                  <a:cubicBezTo>
                    <a:pt x="333679" y="260735"/>
                    <a:pt x="344645" y="249872"/>
                    <a:pt x="358100" y="249872"/>
                  </a:cubicBezTo>
                  <a:close/>
                  <a:moveTo>
                    <a:pt x="140260" y="224680"/>
                  </a:moveTo>
                  <a:cubicBezTo>
                    <a:pt x="168749" y="224680"/>
                    <a:pt x="191844" y="247711"/>
                    <a:pt x="191844" y="276122"/>
                  </a:cubicBezTo>
                  <a:cubicBezTo>
                    <a:pt x="191844" y="304533"/>
                    <a:pt x="168749" y="327564"/>
                    <a:pt x="140260" y="327564"/>
                  </a:cubicBezTo>
                  <a:cubicBezTo>
                    <a:pt x="111771" y="327564"/>
                    <a:pt x="88676" y="304533"/>
                    <a:pt x="88676" y="276122"/>
                  </a:cubicBezTo>
                  <a:cubicBezTo>
                    <a:pt x="88676" y="247711"/>
                    <a:pt x="111771" y="224680"/>
                    <a:pt x="140260" y="224680"/>
                  </a:cubicBezTo>
                  <a:close/>
                  <a:moveTo>
                    <a:pt x="521177" y="148117"/>
                  </a:moveTo>
                  <a:lnTo>
                    <a:pt x="584301" y="148117"/>
                  </a:lnTo>
                  <a:cubicBezTo>
                    <a:pt x="597848" y="148117"/>
                    <a:pt x="608814" y="159070"/>
                    <a:pt x="608814" y="172601"/>
                  </a:cubicBezTo>
                  <a:lnTo>
                    <a:pt x="608814" y="561209"/>
                  </a:lnTo>
                  <a:cubicBezTo>
                    <a:pt x="608814" y="574740"/>
                    <a:pt x="597848" y="585693"/>
                    <a:pt x="584301" y="585693"/>
                  </a:cubicBezTo>
                  <a:lnTo>
                    <a:pt x="521177" y="585693"/>
                  </a:lnTo>
                  <a:cubicBezTo>
                    <a:pt x="507722" y="585693"/>
                    <a:pt x="496756" y="574740"/>
                    <a:pt x="496756" y="561209"/>
                  </a:cubicBezTo>
                  <a:lnTo>
                    <a:pt x="496756" y="172601"/>
                  </a:lnTo>
                  <a:cubicBezTo>
                    <a:pt x="496756" y="159070"/>
                    <a:pt x="507722" y="148117"/>
                    <a:pt x="521177" y="148117"/>
                  </a:cubicBezTo>
                  <a:close/>
                  <a:moveTo>
                    <a:pt x="116229" y="131322"/>
                  </a:moveTo>
                  <a:lnTo>
                    <a:pt x="164246" y="131322"/>
                  </a:lnTo>
                  <a:cubicBezTo>
                    <a:pt x="175214" y="131322"/>
                    <a:pt x="184061" y="140159"/>
                    <a:pt x="184061" y="151113"/>
                  </a:cubicBezTo>
                  <a:lnTo>
                    <a:pt x="184061" y="171457"/>
                  </a:lnTo>
                  <a:cubicBezTo>
                    <a:pt x="193001" y="175231"/>
                    <a:pt x="201019" y="180386"/>
                    <a:pt x="208669" y="186094"/>
                  </a:cubicBezTo>
                  <a:lnTo>
                    <a:pt x="226641" y="175692"/>
                  </a:lnTo>
                  <a:cubicBezTo>
                    <a:pt x="236134" y="170261"/>
                    <a:pt x="248300" y="173482"/>
                    <a:pt x="253737" y="182964"/>
                  </a:cubicBezTo>
                  <a:lnTo>
                    <a:pt x="277792" y="224572"/>
                  </a:lnTo>
                  <a:cubicBezTo>
                    <a:pt x="280465" y="229083"/>
                    <a:pt x="281110" y="234514"/>
                    <a:pt x="279727" y="239577"/>
                  </a:cubicBezTo>
                  <a:cubicBezTo>
                    <a:pt x="278437" y="244640"/>
                    <a:pt x="275119" y="248966"/>
                    <a:pt x="270511" y="251544"/>
                  </a:cubicBezTo>
                  <a:lnTo>
                    <a:pt x="252355" y="262038"/>
                  </a:lnTo>
                  <a:cubicBezTo>
                    <a:pt x="253000" y="266733"/>
                    <a:pt x="253829" y="271335"/>
                    <a:pt x="253829" y="276122"/>
                  </a:cubicBezTo>
                  <a:cubicBezTo>
                    <a:pt x="253829" y="281001"/>
                    <a:pt x="253000" y="285604"/>
                    <a:pt x="252355" y="290206"/>
                  </a:cubicBezTo>
                  <a:lnTo>
                    <a:pt x="270511" y="300700"/>
                  </a:lnTo>
                  <a:cubicBezTo>
                    <a:pt x="279174" y="305671"/>
                    <a:pt x="282308" y="316165"/>
                    <a:pt x="278714" y="325094"/>
                  </a:cubicBezTo>
                  <a:cubicBezTo>
                    <a:pt x="272354" y="322609"/>
                    <a:pt x="265442" y="321136"/>
                    <a:pt x="258253" y="321136"/>
                  </a:cubicBezTo>
                  <a:lnTo>
                    <a:pt x="195858" y="321136"/>
                  </a:lnTo>
                  <a:cubicBezTo>
                    <a:pt x="205904" y="308709"/>
                    <a:pt x="212171" y="293244"/>
                    <a:pt x="212171" y="276122"/>
                  </a:cubicBezTo>
                  <a:cubicBezTo>
                    <a:pt x="212171" y="236539"/>
                    <a:pt x="179914" y="204320"/>
                    <a:pt x="140191" y="204320"/>
                  </a:cubicBezTo>
                  <a:cubicBezTo>
                    <a:pt x="100561" y="204320"/>
                    <a:pt x="68304" y="236539"/>
                    <a:pt x="68304" y="276122"/>
                  </a:cubicBezTo>
                  <a:cubicBezTo>
                    <a:pt x="68304" y="315797"/>
                    <a:pt x="100561" y="348016"/>
                    <a:pt x="140191" y="348016"/>
                  </a:cubicBezTo>
                  <a:cubicBezTo>
                    <a:pt x="143048" y="348016"/>
                    <a:pt x="145721" y="347463"/>
                    <a:pt x="148486" y="347095"/>
                  </a:cubicBezTo>
                  <a:cubicBezTo>
                    <a:pt x="143233" y="355564"/>
                    <a:pt x="140099" y="365414"/>
                    <a:pt x="140099" y="376000"/>
                  </a:cubicBezTo>
                  <a:lnTo>
                    <a:pt x="140099" y="420922"/>
                  </a:lnTo>
                  <a:lnTo>
                    <a:pt x="116229" y="420922"/>
                  </a:lnTo>
                  <a:cubicBezTo>
                    <a:pt x="105261" y="420922"/>
                    <a:pt x="96413" y="412085"/>
                    <a:pt x="96413" y="401131"/>
                  </a:cubicBezTo>
                  <a:lnTo>
                    <a:pt x="96413" y="380787"/>
                  </a:lnTo>
                  <a:cubicBezTo>
                    <a:pt x="87474" y="377013"/>
                    <a:pt x="79455" y="371950"/>
                    <a:pt x="71806" y="366150"/>
                  </a:cubicBezTo>
                  <a:lnTo>
                    <a:pt x="53742" y="376552"/>
                  </a:lnTo>
                  <a:cubicBezTo>
                    <a:pt x="49226" y="379222"/>
                    <a:pt x="43788" y="379866"/>
                    <a:pt x="38719" y="378577"/>
                  </a:cubicBezTo>
                  <a:cubicBezTo>
                    <a:pt x="33650" y="377197"/>
                    <a:pt x="29318" y="373883"/>
                    <a:pt x="26738" y="369372"/>
                  </a:cubicBezTo>
                  <a:lnTo>
                    <a:pt x="2683" y="327764"/>
                  </a:lnTo>
                  <a:cubicBezTo>
                    <a:pt x="-2847" y="318282"/>
                    <a:pt x="471" y="306131"/>
                    <a:pt x="9872" y="300700"/>
                  </a:cubicBezTo>
                  <a:lnTo>
                    <a:pt x="28120" y="290206"/>
                  </a:lnTo>
                  <a:cubicBezTo>
                    <a:pt x="27475" y="285604"/>
                    <a:pt x="26645" y="281001"/>
                    <a:pt x="26645" y="276122"/>
                  </a:cubicBezTo>
                  <a:cubicBezTo>
                    <a:pt x="26645" y="271335"/>
                    <a:pt x="27475" y="266733"/>
                    <a:pt x="28120" y="262038"/>
                  </a:cubicBezTo>
                  <a:lnTo>
                    <a:pt x="9872" y="251544"/>
                  </a:lnTo>
                  <a:cubicBezTo>
                    <a:pt x="471" y="246113"/>
                    <a:pt x="-2847" y="233962"/>
                    <a:pt x="2683" y="224572"/>
                  </a:cubicBezTo>
                  <a:lnTo>
                    <a:pt x="26738" y="182964"/>
                  </a:lnTo>
                  <a:cubicBezTo>
                    <a:pt x="29318" y="178361"/>
                    <a:pt x="33650" y="175139"/>
                    <a:pt x="38719" y="173759"/>
                  </a:cubicBezTo>
                  <a:cubicBezTo>
                    <a:pt x="43788" y="172378"/>
                    <a:pt x="49226" y="173114"/>
                    <a:pt x="53742" y="175692"/>
                  </a:cubicBezTo>
                  <a:lnTo>
                    <a:pt x="71806" y="186094"/>
                  </a:lnTo>
                  <a:cubicBezTo>
                    <a:pt x="79455" y="180386"/>
                    <a:pt x="87474" y="175231"/>
                    <a:pt x="96413" y="171457"/>
                  </a:cubicBezTo>
                  <a:lnTo>
                    <a:pt x="96413" y="151113"/>
                  </a:lnTo>
                  <a:cubicBezTo>
                    <a:pt x="96413" y="140159"/>
                    <a:pt x="105261" y="131322"/>
                    <a:pt x="116229" y="131322"/>
                  </a:cubicBezTo>
                  <a:close/>
                  <a:moveTo>
                    <a:pt x="445756" y="83476"/>
                  </a:moveTo>
                  <a:cubicBezTo>
                    <a:pt x="428335" y="83476"/>
                    <a:pt x="414140" y="97557"/>
                    <a:pt x="414140" y="115044"/>
                  </a:cubicBezTo>
                  <a:cubicBezTo>
                    <a:pt x="414140" y="132438"/>
                    <a:pt x="428335" y="146520"/>
                    <a:pt x="445756" y="146520"/>
                  </a:cubicBezTo>
                  <a:cubicBezTo>
                    <a:pt x="463176" y="146520"/>
                    <a:pt x="477371" y="132438"/>
                    <a:pt x="477371" y="115044"/>
                  </a:cubicBezTo>
                  <a:cubicBezTo>
                    <a:pt x="477371" y="97557"/>
                    <a:pt x="463176" y="83476"/>
                    <a:pt x="445756" y="83476"/>
                  </a:cubicBezTo>
                  <a:close/>
                  <a:moveTo>
                    <a:pt x="426676" y="0"/>
                  </a:moveTo>
                  <a:lnTo>
                    <a:pt x="464835" y="0"/>
                  </a:lnTo>
                  <a:cubicBezTo>
                    <a:pt x="473500" y="0"/>
                    <a:pt x="480597" y="7087"/>
                    <a:pt x="480597" y="15738"/>
                  </a:cubicBezTo>
                  <a:lnTo>
                    <a:pt x="480597" y="31936"/>
                  </a:lnTo>
                  <a:cubicBezTo>
                    <a:pt x="487694" y="34881"/>
                    <a:pt x="494054" y="38931"/>
                    <a:pt x="500138" y="43533"/>
                  </a:cubicBezTo>
                  <a:lnTo>
                    <a:pt x="514425" y="35249"/>
                  </a:lnTo>
                  <a:cubicBezTo>
                    <a:pt x="521983" y="30924"/>
                    <a:pt x="531569" y="33501"/>
                    <a:pt x="535901" y="40956"/>
                  </a:cubicBezTo>
                  <a:lnTo>
                    <a:pt x="554981" y="73996"/>
                  </a:lnTo>
                  <a:cubicBezTo>
                    <a:pt x="557101" y="77585"/>
                    <a:pt x="557654" y="81911"/>
                    <a:pt x="556640" y="85961"/>
                  </a:cubicBezTo>
                  <a:cubicBezTo>
                    <a:pt x="555534" y="89918"/>
                    <a:pt x="552861" y="93415"/>
                    <a:pt x="549266" y="95440"/>
                  </a:cubicBezTo>
                  <a:lnTo>
                    <a:pt x="534887" y="103815"/>
                  </a:lnTo>
                  <a:cubicBezTo>
                    <a:pt x="535348" y="107497"/>
                    <a:pt x="535993" y="111178"/>
                    <a:pt x="535993" y="115044"/>
                  </a:cubicBezTo>
                  <a:cubicBezTo>
                    <a:pt x="535993" y="115872"/>
                    <a:pt x="535809" y="116700"/>
                    <a:pt x="535717" y="117621"/>
                  </a:cubicBezTo>
                  <a:lnTo>
                    <a:pt x="521153" y="117621"/>
                  </a:lnTo>
                  <a:cubicBezTo>
                    <a:pt x="490828" y="117621"/>
                    <a:pt x="466126" y="142286"/>
                    <a:pt x="466126" y="172565"/>
                  </a:cubicBezTo>
                  <a:lnTo>
                    <a:pt x="466126" y="229719"/>
                  </a:lnTo>
                  <a:lnTo>
                    <a:pt x="466126" y="242604"/>
                  </a:lnTo>
                  <a:cubicBezTo>
                    <a:pt x="462715" y="237726"/>
                    <a:pt x="458383" y="233493"/>
                    <a:pt x="453590" y="229995"/>
                  </a:cubicBezTo>
                  <a:cubicBezTo>
                    <a:pt x="444465" y="223369"/>
                    <a:pt x="433404" y="219319"/>
                    <a:pt x="421330" y="219319"/>
                  </a:cubicBezTo>
                  <a:lnTo>
                    <a:pt x="411928" y="219319"/>
                  </a:lnTo>
                  <a:cubicBezTo>
                    <a:pt x="411375" y="217755"/>
                    <a:pt x="410914" y="216098"/>
                    <a:pt x="410914" y="214257"/>
                  </a:cubicBezTo>
                  <a:lnTo>
                    <a:pt x="410914" y="198059"/>
                  </a:lnTo>
                  <a:cubicBezTo>
                    <a:pt x="403817" y="195114"/>
                    <a:pt x="397457" y="191064"/>
                    <a:pt x="391373" y="186463"/>
                  </a:cubicBezTo>
                  <a:lnTo>
                    <a:pt x="377086" y="194746"/>
                  </a:lnTo>
                  <a:cubicBezTo>
                    <a:pt x="373492" y="196863"/>
                    <a:pt x="369160" y="197415"/>
                    <a:pt x="365104" y="196310"/>
                  </a:cubicBezTo>
                  <a:cubicBezTo>
                    <a:pt x="361140" y="195206"/>
                    <a:pt x="357638" y="192629"/>
                    <a:pt x="355610" y="189040"/>
                  </a:cubicBezTo>
                  <a:lnTo>
                    <a:pt x="336530" y="155999"/>
                  </a:lnTo>
                  <a:cubicBezTo>
                    <a:pt x="332198" y="148452"/>
                    <a:pt x="334687" y="138881"/>
                    <a:pt x="342245" y="134463"/>
                  </a:cubicBezTo>
                  <a:lnTo>
                    <a:pt x="356716" y="126180"/>
                  </a:lnTo>
                  <a:cubicBezTo>
                    <a:pt x="356163" y="122498"/>
                    <a:pt x="355518" y="118817"/>
                    <a:pt x="355518" y="115044"/>
                  </a:cubicBezTo>
                  <a:cubicBezTo>
                    <a:pt x="355518" y="111178"/>
                    <a:pt x="356163" y="107497"/>
                    <a:pt x="356716" y="103815"/>
                  </a:cubicBezTo>
                  <a:lnTo>
                    <a:pt x="342245" y="95440"/>
                  </a:lnTo>
                  <a:cubicBezTo>
                    <a:pt x="334687" y="91115"/>
                    <a:pt x="332198" y="81543"/>
                    <a:pt x="336530" y="73996"/>
                  </a:cubicBezTo>
                  <a:lnTo>
                    <a:pt x="355610" y="40956"/>
                  </a:lnTo>
                  <a:cubicBezTo>
                    <a:pt x="357638" y="37366"/>
                    <a:pt x="361140" y="34789"/>
                    <a:pt x="365104" y="33685"/>
                  </a:cubicBezTo>
                  <a:cubicBezTo>
                    <a:pt x="369160" y="32580"/>
                    <a:pt x="373492" y="33133"/>
                    <a:pt x="377086" y="35249"/>
                  </a:cubicBezTo>
                  <a:lnTo>
                    <a:pt x="391373" y="43533"/>
                  </a:lnTo>
                  <a:cubicBezTo>
                    <a:pt x="397457" y="38931"/>
                    <a:pt x="403817" y="34881"/>
                    <a:pt x="410914" y="31936"/>
                  </a:cubicBezTo>
                  <a:lnTo>
                    <a:pt x="410914" y="15738"/>
                  </a:lnTo>
                  <a:cubicBezTo>
                    <a:pt x="410914" y="7087"/>
                    <a:pt x="418011" y="0"/>
                    <a:pt x="42667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ïšḷîdê">
              <a:extLst>
                <a:ext uri="{FF2B5EF4-FFF2-40B4-BE49-F238E27FC236}">
                  <a16:creationId xmlns:a16="http://schemas.microsoft.com/office/drawing/2014/main" xmlns="" id="{62B46F58-E4BB-462C-8DF3-24C26E959613}"/>
                </a:ext>
              </a:extLst>
            </p:cNvPr>
            <p:cNvSpPr/>
            <p:nvPr/>
          </p:nvSpPr>
          <p:spPr bwMode="auto">
            <a:xfrm>
              <a:off x="4964519" y="2421988"/>
              <a:ext cx="398377" cy="397631"/>
            </a:xfrm>
            <a:custGeom>
              <a:avLst/>
              <a:gdLst>
                <a:gd name="connsiteX0" fmla="*/ 290910 w 605702"/>
                <a:gd name="connsiteY0" fmla="*/ 156336 h 604568"/>
                <a:gd name="connsiteX1" fmla="*/ 335849 w 605702"/>
                <a:gd name="connsiteY1" fmla="*/ 164992 h 604568"/>
                <a:gd name="connsiteX2" fmla="*/ 288310 w 605702"/>
                <a:gd name="connsiteY2" fmla="*/ 212456 h 604568"/>
                <a:gd name="connsiteX3" fmla="*/ 203632 w 605702"/>
                <a:gd name="connsiteY3" fmla="*/ 244717 h 604568"/>
                <a:gd name="connsiteX4" fmla="*/ 203632 w 605702"/>
                <a:gd name="connsiteY4" fmla="*/ 401388 h 604568"/>
                <a:gd name="connsiteX5" fmla="*/ 360547 w 605702"/>
                <a:gd name="connsiteY5" fmla="*/ 401388 h 604568"/>
                <a:gd name="connsiteX6" fmla="*/ 392859 w 605702"/>
                <a:gd name="connsiteY6" fmla="*/ 316749 h 604568"/>
                <a:gd name="connsiteX7" fmla="*/ 440397 w 605702"/>
                <a:gd name="connsiteY7" fmla="*/ 269284 h 604568"/>
                <a:gd name="connsiteX8" fmla="*/ 400287 w 605702"/>
                <a:gd name="connsiteY8" fmla="*/ 441065 h 604568"/>
                <a:gd name="connsiteX9" fmla="*/ 163892 w 605702"/>
                <a:gd name="connsiteY9" fmla="*/ 441065 h 604568"/>
                <a:gd name="connsiteX10" fmla="*/ 163892 w 605702"/>
                <a:gd name="connsiteY10" fmla="*/ 205040 h 604568"/>
                <a:gd name="connsiteX11" fmla="*/ 290910 w 605702"/>
                <a:gd name="connsiteY11" fmla="*/ 156336 h 604568"/>
                <a:gd name="connsiteX12" fmla="*/ 246542 w 605702"/>
                <a:gd name="connsiteY12" fmla="*/ 43775 h 604568"/>
                <a:gd name="connsiteX13" fmla="*/ 422196 w 605702"/>
                <a:gd name="connsiteY13" fmla="*/ 78723 h 604568"/>
                <a:gd name="connsiteX14" fmla="*/ 376794 w 605702"/>
                <a:gd name="connsiteY14" fmla="*/ 124054 h 604568"/>
                <a:gd name="connsiteX15" fmla="*/ 126109 w 605702"/>
                <a:gd name="connsiteY15" fmla="*/ 167345 h 604568"/>
                <a:gd name="connsiteX16" fmla="*/ 126109 w 605702"/>
                <a:gd name="connsiteY16" fmla="*/ 478820 h 604568"/>
                <a:gd name="connsiteX17" fmla="*/ 438073 w 605702"/>
                <a:gd name="connsiteY17" fmla="*/ 478820 h 604568"/>
                <a:gd name="connsiteX18" fmla="*/ 481432 w 605702"/>
                <a:gd name="connsiteY18" fmla="*/ 228527 h 604568"/>
                <a:gd name="connsiteX19" fmla="*/ 526741 w 605702"/>
                <a:gd name="connsiteY19" fmla="*/ 183011 h 604568"/>
                <a:gd name="connsiteX20" fmla="*/ 481432 w 605702"/>
                <a:gd name="connsiteY20" fmla="*/ 522111 h 604568"/>
                <a:gd name="connsiteX21" fmla="*/ 82657 w 605702"/>
                <a:gd name="connsiteY21" fmla="*/ 522111 h 604568"/>
                <a:gd name="connsiteX22" fmla="*/ 82657 w 605702"/>
                <a:gd name="connsiteY22" fmla="*/ 123961 h 604568"/>
                <a:gd name="connsiteX23" fmla="*/ 246542 w 605702"/>
                <a:gd name="connsiteY23" fmla="*/ 43775 h 604568"/>
                <a:gd name="connsiteX24" fmla="*/ 536061 w 605702"/>
                <a:gd name="connsiteY24" fmla="*/ 0 h 604568"/>
                <a:gd name="connsiteX25" fmla="*/ 544232 w 605702"/>
                <a:gd name="connsiteY25" fmla="*/ 61368 h 604568"/>
                <a:gd name="connsiteX26" fmla="*/ 605702 w 605702"/>
                <a:gd name="connsiteY26" fmla="*/ 69526 h 604568"/>
                <a:gd name="connsiteX27" fmla="*/ 524361 w 605702"/>
                <a:gd name="connsiteY27" fmla="*/ 150732 h 604568"/>
                <a:gd name="connsiteX28" fmla="*/ 498361 w 605702"/>
                <a:gd name="connsiteY28" fmla="*/ 147302 h 604568"/>
                <a:gd name="connsiteX29" fmla="*/ 337721 w 605702"/>
                <a:gd name="connsiteY29" fmla="*/ 307767 h 604568"/>
                <a:gd name="connsiteX30" fmla="*/ 339764 w 605702"/>
                <a:gd name="connsiteY30" fmla="*/ 323063 h 604568"/>
                <a:gd name="connsiteX31" fmla="*/ 282101 w 605702"/>
                <a:gd name="connsiteY31" fmla="*/ 380630 h 604568"/>
                <a:gd name="connsiteX32" fmla="*/ 224437 w 605702"/>
                <a:gd name="connsiteY32" fmla="*/ 323063 h 604568"/>
                <a:gd name="connsiteX33" fmla="*/ 282101 w 605702"/>
                <a:gd name="connsiteY33" fmla="*/ 265495 h 604568"/>
                <a:gd name="connsiteX34" fmla="*/ 297422 w 605702"/>
                <a:gd name="connsiteY34" fmla="*/ 267535 h 604568"/>
                <a:gd name="connsiteX35" fmla="*/ 458155 w 605702"/>
                <a:gd name="connsiteY35" fmla="*/ 107162 h 604568"/>
                <a:gd name="connsiteX36" fmla="*/ 454719 w 605702"/>
                <a:gd name="connsiteY36" fmla="*/ 81206 h 604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05702" h="604568">
                  <a:moveTo>
                    <a:pt x="290910" y="156336"/>
                  </a:moveTo>
                  <a:cubicBezTo>
                    <a:pt x="306137" y="157147"/>
                    <a:pt x="321272" y="160032"/>
                    <a:pt x="335849" y="164992"/>
                  </a:cubicBezTo>
                  <a:lnTo>
                    <a:pt x="288310" y="212456"/>
                  </a:lnTo>
                  <a:cubicBezTo>
                    <a:pt x="257856" y="210695"/>
                    <a:pt x="226844" y="221449"/>
                    <a:pt x="203632" y="244717"/>
                  </a:cubicBezTo>
                  <a:cubicBezTo>
                    <a:pt x="160271" y="287918"/>
                    <a:pt x="160271" y="358187"/>
                    <a:pt x="203632" y="401388"/>
                  </a:cubicBezTo>
                  <a:cubicBezTo>
                    <a:pt x="246900" y="444680"/>
                    <a:pt x="317279" y="444680"/>
                    <a:pt x="360547" y="401388"/>
                  </a:cubicBezTo>
                  <a:cubicBezTo>
                    <a:pt x="383852" y="378211"/>
                    <a:pt x="394623" y="347156"/>
                    <a:pt x="392859" y="316749"/>
                  </a:cubicBezTo>
                  <a:lnTo>
                    <a:pt x="440397" y="269284"/>
                  </a:lnTo>
                  <a:cubicBezTo>
                    <a:pt x="460267" y="327595"/>
                    <a:pt x="446897" y="394620"/>
                    <a:pt x="400287" y="441065"/>
                  </a:cubicBezTo>
                  <a:cubicBezTo>
                    <a:pt x="335106" y="506236"/>
                    <a:pt x="229073" y="506236"/>
                    <a:pt x="163892" y="441065"/>
                  </a:cubicBezTo>
                  <a:cubicBezTo>
                    <a:pt x="98619" y="375987"/>
                    <a:pt x="98619" y="270118"/>
                    <a:pt x="163892" y="205040"/>
                  </a:cubicBezTo>
                  <a:cubicBezTo>
                    <a:pt x="198711" y="170137"/>
                    <a:pt x="245228" y="153902"/>
                    <a:pt x="290910" y="156336"/>
                  </a:cubicBezTo>
                  <a:close/>
                  <a:moveTo>
                    <a:pt x="246542" y="43775"/>
                  </a:moveTo>
                  <a:cubicBezTo>
                    <a:pt x="306463" y="36243"/>
                    <a:pt x="368345" y="47900"/>
                    <a:pt x="422196" y="78723"/>
                  </a:cubicBezTo>
                  <a:lnTo>
                    <a:pt x="376794" y="124054"/>
                  </a:lnTo>
                  <a:cubicBezTo>
                    <a:pt x="294811" y="85305"/>
                    <a:pt x="193980" y="99581"/>
                    <a:pt x="126109" y="167345"/>
                  </a:cubicBezTo>
                  <a:cubicBezTo>
                    <a:pt x="39948" y="253371"/>
                    <a:pt x="39948" y="392793"/>
                    <a:pt x="126109" y="478820"/>
                  </a:cubicBezTo>
                  <a:cubicBezTo>
                    <a:pt x="212271" y="564846"/>
                    <a:pt x="351912" y="564846"/>
                    <a:pt x="438073" y="478820"/>
                  </a:cubicBezTo>
                  <a:cubicBezTo>
                    <a:pt x="505944" y="411055"/>
                    <a:pt x="520428" y="310382"/>
                    <a:pt x="481432" y="228527"/>
                  </a:cubicBezTo>
                  <a:lnTo>
                    <a:pt x="526741" y="183011"/>
                  </a:lnTo>
                  <a:cubicBezTo>
                    <a:pt x="588484" y="290544"/>
                    <a:pt x="573350" y="430244"/>
                    <a:pt x="481432" y="522111"/>
                  </a:cubicBezTo>
                  <a:cubicBezTo>
                    <a:pt x="371316" y="632054"/>
                    <a:pt x="192866" y="632054"/>
                    <a:pt x="82657" y="522111"/>
                  </a:cubicBezTo>
                  <a:cubicBezTo>
                    <a:pt x="-27552" y="412168"/>
                    <a:pt x="-27552" y="233997"/>
                    <a:pt x="82657" y="123961"/>
                  </a:cubicBezTo>
                  <a:cubicBezTo>
                    <a:pt x="128662" y="78028"/>
                    <a:pt x="186622" y="51307"/>
                    <a:pt x="246542" y="43775"/>
                  </a:cubicBezTo>
                  <a:close/>
                  <a:moveTo>
                    <a:pt x="536061" y="0"/>
                  </a:moveTo>
                  <a:lnTo>
                    <a:pt x="544232" y="61368"/>
                  </a:lnTo>
                  <a:lnTo>
                    <a:pt x="605702" y="69526"/>
                  </a:lnTo>
                  <a:lnTo>
                    <a:pt x="524361" y="150732"/>
                  </a:lnTo>
                  <a:lnTo>
                    <a:pt x="498361" y="147302"/>
                  </a:lnTo>
                  <a:lnTo>
                    <a:pt x="337721" y="307767"/>
                  </a:lnTo>
                  <a:cubicBezTo>
                    <a:pt x="339021" y="312588"/>
                    <a:pt x="339764" y="317779"/>
                    <a:pt x="339764" y="323063"/>
                  </a:cubicBezTo>
                  <a:cubicBezTo>
                    <a:pt x="339764" y="354859"/>
                    <a:pt x="313950" y="380630"/>
                    <a:pt x="282101" y="380630"/>
                  </a:cubicBezTo>
                  <a:cubicBezTo>
                    <a:pt x="250251" y="380630"/>
                    <a:pt x="224437" y="354859"/>
                    <a:pt x="224437" y="323063"/>
                  </a:cubicBezTo>
                  <a:cubicBezTo>
                    <a:pt x="224437" y="291266"/>
                    <a:pt x="250251" y="265495"/>
                    <a:pt x="282101" y="265495"/>
                  </a:cubicBezTo>
                  <a:cubicBezTo>
                    <a:pt x="287393" y="265495"/>
                    <a:pt x="292500" y="266237"/>
                    <a:pt x="297422" y="267535"/>
                  </a:cubicBezTo>
                  <a:lnTo>
                    <a:pt x="458155" y="107162"/>
                  </a:lnTo>
                  <a:lnTo>
                    <a:pt x="454719" y="81206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/>
            <a:p>
              <a:endParaRPr lang="zh-CN" altLang="en-US"/>
            </a:p>
          </p:txBody>
        </p:sp>
        <p:sp>
          <p:nvSpPr>
            <p:cNvPr id="18" name="íṧļîďê">
              <a:extLst>
                <a:ext uri="{FF2B5EF4-FFF2-40B4-BE49-F238E27FC236}">
                  <a16:creationId xmlns:a16="http://schemas.microsoft.com/office/drawing/2014/main" xmlns="" id="{253CD821-BD9A-4414-B291-DBF2D5647E95}"/>
                </a:ext>
              </a:extLst>
            </p:cNvPr>
            <p:cNvSpPr/>
            <p:nvPr/>
          </p:nvSpPr>
          <p:spPr bwMode="auto">
            <a:xfrm>
              <a:off x="4940633" y="4357926"/>
              <a:ext cx="446155" cy="361122"/>
            </a:xfrm>
            <a:custGeom>
              <a:avLst/>
              <a:gdLst>
                <a:gd name="connsiteX0" fmla="*/ 355420 w 607568"/>
                <a:gd name="connsiteY0" fmla="*/ 250307 h 491771"/>
                <a:gd name="connsiteX1" fmla="*/ 352312 w 607568"/>
                <a:gd name="connsiteY1" fmla="*/ 251812 h 491771"/>
                <a:gd name="connsiteX2" fmla="*/ 321042 w 607568"/>
                <a:gd name="connsiteY2" fmla="*/ 289814 h 491771"/>
                <a:gd name="connsiteX3" fmla="*/ 321513 w 607568"/>
                <a:gd name="connsiteY3" fmla="*/ 295364 h 491771"/>
                <a:gd name="connsiteX4" fmla="*/ 369736 w 607568"/>
                <a:gd name="connsiteY4" fmla="*/ 338257 h 491771"/>
                <a:gd name="connsiteX5" fmla="*/ 371997 w 607568"/>
                <a:gd name="connsiteY5" fmla="*/ 339104 h 491771"/>
                <a:gd name="connsiteX6" fmla="*/ 373127 w 607568"/>
                <a:gd name="connsiteY6" fmla="*/ 338916 h 491771"/>
                <a:gd name="connsiteX7" fmla="*/ 375293 w 607568"/>
                <a:gd name="connsiteY7" fmla="*/ 336282 h 491771"/>
                <a:gd name="connsiteX8" fmla="*/ 383676 w 607568"/>
                <a:gd name="connsiteY8" fmla="*/ 279467 h 491771"/>
                <a:gd name="connsiteX9" fmla="*/ 376424 w 607568"/>
                <a:gd name="connsiteY9" fmla="*/ 263287 h 491771"/>
                <a:gd name="connsiteX10" fmla="*/ 357681 w 607568"/>
                <a:gd name="connsiteY10" fmla="*/ 250965 h 491771"/>
                <a:gd name="connsiteX11" fmla="*/ 355420 w 607568"/>
                <a:gd name="connsiteY11" fmla="*/ 250307 h 491771"/>
                <a:gd name="connsiteX12" fmla="*/ 258879 w 607568"/>
                <a:gd name="connsiteY12" fmla="*/ 250307 h 491771"/>
                <a:gd name="connsiteX13" fmla="*/ 256712 w 607568"/>
                <a:gd name="connsiteY13" fmla="*/ 250965 h 491771"/>
                <a:gd name="connsiteX14" fmla="*/ 237969 w 607568"/>
                <a:gd name="connsiteY14" fmla="*/ 263287 h 491771"/>
                <a:gd name="connsiteX15" fmla="*/ 230717 w 607568"/>
                <a:gd name="connsiteY15" fmla="*/ 279467 h 491771"/>
                <a:gd name="connsiteX16" fmla="*/ 239100 w 607568"/>
                <a:gd name="connsiteY16" fmla="*/ 336282 h 491771"/>
                <a:gd name="connsiteX17" fmla="*/ 241266 w 607568"/>
                <a:gd name="connsiteY17" fmla="*/ 338916 h 491771"/>
                <a:gd name="connsiteX18" fmla="*/ 242396 w 607568"/>
                <a:gd name="connsiteY18" fmla="*/ 339104 h 491771"/>
                <a:gd name="connsiteX19" fmla="*/ 244657 w 607568"/>
                <a:gd name="connsiteY19" fmla="*/ 338257 h 491771"/>
                <a:gd name="connsiteX20" fmla="*/ 292880 w 607568"/>
                <a:gd name="connsiteY20" fmla="*/ 295364 h 491771"/>
                <a:gd name="connsiteX21" fmla="*/ 293351 w 607568"/>
                <a:gd name="connsiteY21" fmla="*/ 289814 h 491771"/>
                <a:gd name="connsiteX22" fmla="*/ 261987 w 607568"/>
                <a:gd name="connsiteY22" fmla="*/ 251812 h 491771"/>
                <a:gd name="connsiteX23" fmla="*/ 258879 w 607568"/>
                <a:gd name="connsiteY23" fmla="*/ 250307 h 491771"/>
                <a:gd name="connsiteX24" fmla="*/ 500465 w 607568"/>
                <a:gd name="connsiteY24" fmla="*/ 66049 h 491771"/>
                <a:gd name="connsiteX25" fmla="*/ 565743 w 607568"/>
                <a:gd name="connsiteY25" fmla="*/ 130673 h 491771"/>
                <a:gd name="connsiteX26" fmla="*/ 566120 w 607568"/>
                <a:gd name="connsiteY26" fmla="*/ 130673 h 491771"/>
                <a:gd name="connsiteX27" fmla="*/ 580250 w 607568"/>
                <a:gd name="connsiteY27" fmla="*/ 160962 h 491771"/>
                <a:gd name="connsiteX28" fmla="*/ 560939 w 607568"/>
                <a:gd name="connsiteY28" fmla="*/ 182503 h 491771"/>
                <a:gd name="connsiteX29" fmla="*/ 531927 w 607568"/>
                <a:gd name="connsiteY29" fmla="*/ 223799 h 491771"/>
                <a:gd name="connsiteX30" fmla="*/ 528253 w 607568"/>
                <a:gd name="connsiteY30" fmla="*/ 234240 h 491771"/>
                <a:gd name="connsiteX31" fmla="*/ 530797 w 607568"/>
                <a:gd name="connsiteY31" fmla="*/ 246281 h 491771"/>
                <a:gd name="connsiteX32" fmla="*/ 545868 w 607568"/>
                <a:gd name="connsiteY32" fmla="*/ 261143 h 491771"/>
                <a:gd name="connsiteX33" fmla="*/ 558961 w 607568"/>
                <a:gd name="connsiteY33" fmla="*/ 263777 h 491771"/>
                <a:gd name="connsiteX34" fmla="*/ 597299 w 607568"/>
                <a:gd name="connsiteY34" fmla="*/ 301968 h 491771"/>
                <a:gd name="connsiteX35" fmla="*/ 607002 w 607568"/>
                <a:gd name="connsiteY35" fmla="*/ 350788 h 491771"/>
                <a:gd name="connsiteX36" fmla="*/ 601256 w 607568"/>
                <a:gd name="connsiteY36" fmla="*/ 373835 h 491771"/>
                <a:gd name="connsiteX37" fmla="*/ 579685 w 607568"/>
                <a:gd name="connsiteY37" fmla="*/ 384088 h 491771"/>
                <a:gd name="connsiteX38" fmla="*/ 490386 w 607568"/>
                <a:gd name="connsiteY38" fmla="*/ 384088 h 491771"/>
                <a:gd name="connsiteX39" fmla="*/ 467685 w 607568"/>
                <a:gd name="connsiteY39" fmla="*/ 310058 h 491771"/>
                <a:gd name="connsiteX40" fmla="*/ 431702 w 607568"/>
                <a:gd name="connsiteY40" fmla="*/ 267445 h 491771"/>
                <a:gd name="connsiteX41" fmla="*/ 441969 w 607568"/>
                <a:gd name="connsiteY41" fmla="*/ 263777 h 491771"/>
                <a:gd name="connsiteX42" fmla="*/ 455157 w 607568"/>
                <a:gd name="connsiteY42" fmla="*/ 261237 h 491771"/>
                <a:gd name="connsiteX43" fmla="*/ 470228 w 607568"/>
                <a:gd name="connsiteY43" fmla="*/ 246281 h 491771"/>
                <a:gd name="connsiteX44" fmla="*/ 472677 w 607568"/>
                <a:gd name="connsiteY44" fmla="*/ 234240 h 491771"/>
                <a:gd name="connsiteX45" fmla="*/ 469098 w 607568"/>
                <a:gd name="connsiteY45" fmla="*/ 223893 h 491771"/>
                <a:gd name="connsiteX46" fmla="*/ 439991 w 607568"/>
                <a:gd name="connsiteY46" fmla="*/ 182503 h 491771"/>
                <a:gd name="connsiteX47" fmla="*/ 426144 w 607568"/>
                <a:gd name="connsiteY47" fmla="*/ 172720 h 491771"/>
                <a:gd name="connsiteX48" fmla="*/ 441404 w 607568"/>
                <a:gd name="connsiteY48" fmla="*/ 143278 h 491771"/>
                <a:gd name="connsiteX49" fmla="*/ 439708 w 607568"/>
                <a:gd name="connsiteY49" fmla="*/ 107438 h 491771"/>
                <a:gd name="connsiteX50" fmla="*/ 500465 w 607568"/>
                <a:gd name="connsiteY50" fmla="*/ 66049 h 491771"/>
                <a:gd name="connsiteX51" fmla="*/ 107100 w 607568"/>
                <a:gd name="connsiteY51" fmla="*/ 66049 h 491771"/>
                <a:gd name="connsiteX52" fmla="*/ 171341 w 607568"/>
                <a:gd name="connsiteY52" fmla="*/ 123618 h 491771"/>
                <a:gd name="connsiteX53" fmla="*/ 172849 w 607568"/>
                <a:gd name="connsiteY53" fmla="*/ 143278 h 491771"/>
                <a:gd name="connsiteX54" fmla="*/ 184246 w 607568"/>
                <a:gd name="connsiteY54" fmla="*/ 168205 h 491771"/>
                <a:gd name="connsiteX55" fmla="*/ 167574 w 607568"/>
                <a:gd name="connsiteY55" fmla="*/ 182503 h 491771"/>
                <a:gd name="connsiteX56" fmla="*/ 138468 w 607568"/>
                <a:gd name="connsiteY56" fmla="*/ 223799 h 491771"/>
                <a:gd name="connsiteX57" fmla="*/ 134794 w 607568"/>
                <a:gd name="connsiteY57" fmla="*/ 234240 h 491771"/>
                <a:gd name="connsiteX58" fmla="*/ 137337 w 607568"/>
                <a:gd name="connsiteY58" fmla="*/ 246281 h 491771"/>
                <a:gd name="connsiteX59" fmla="*/ 152408 w 607568"/>
                <a:gd name="connsiteY59" fmla="*/ 261143 h 491771"/>
                <a:gd name="connsiteX60" fmla="*/ 165596 w 607568"/>
                <a:gd name="connsiteY60" fmla="*/ 263777 h 491771"/>
                <a:gd name="connsiteX61" fmla="*/ 179442 w 607568"/>
                <a:gd name="connsiteY61" fmla="*/ 268856 h 491771"/>
                <a:gd name="connsiteX62" fmla="*/ 146662 w 607568"/>
                <a:gd name="connsiteY62" fmla="*/ 310058 h 491771"/>
                <a:gd name="connsiteX63" fmla="*/ 123867 w 607568"/>
                <a:gd name="connsiteY63" fmla="*/ 384088 h 491771"/>
                <a:gd name="connsiteX64" fmla="*/ 27883 w 607568"/>
                <a:gd name="connsiteY64" fmla="*/ 384088 h 491771"/>
                <a:gd name="connsiteX65" fmla="*/ 6312 w 607568"/>
                <a:gd name="connsiteY65" fmla="*/ 373835 h 491771"/>
                <a:gd name="connsiteX66" fmla="*/ 566 w 607568"/>
                <a:gd name="connsiteY66" fmla="*/ 350788 h 491771"/>
                <a:gd name="connsiteX67" fmla="*/ 10268 w 607568"/>
                <a:gd name="connsiteY67" fmla="*/ 301968 h 491771"/>
                <a:gd name="connsiteX68" fmla="*/ 48606 w 607568"/>
                <a:gd name="connsiteY68" fmla="*/ 263777 h 491771"/>
                <a:gd name="connsiteX69" fmla="*/ 61699 w 607568"/>
                <a:gd name="connsiteY69" fmla="*/ 261237 h 491771"/>
                <a:gd name="connsiteX70" fmla="*/ 76770 w 607568"/>
                <a:gd name="connsiteY70" fmla="*/ 246281 h 491771"/>
                <a:gd name="connsiteX71" fmla="*/ 79313 w 607568"/>
                <a:gd name="connsiteY71" fmla="*/ 234240 h 491771"/>
                <a:gd name="connsiteX72" fmla="*/ 75639 w 607568"/>
                <a:gd name="connsiteY72" fmla="*/ 223893 h 491771"/>
                <a:gd name="connsiteX73" fmla="*/ 46628 w 607568"/>
                <a:gd name="connsiteY73" fmla="*/ 182503 h 491771"/>
                <a:gd name="connsiteX74" fmla="*/ 27318 w 607568"/>
                <a:gd name="connsiteY74" fmla="*/ 160962 h 491771"/>
                <a:gd name="connsiteX75" fmla="*/ 41447 w 607568"/>
                <a:gd name="connsiteY75" fmla="*/ 130673 h 491771"/>
                <a:gd name="connsiteX76" fmla="*/ 41824 w 607568"/>
                <a:gd name="connsiteY76" fmla="*/ 130673 h 491771"/>
                <a:gd name="connsiteX77" fmla="*/ 107100 w 607568"/>
                <a:gd name="connsiteY77" fmla="*/ 66049 h 491771"/>
                <a:gd name="connsiteX78" fmla="*/ 298626 w 607568"/>
                <a:gd name="connsiteY78" fmla="*/ 0 h 491771"/>
                <a:gd name="connsiteX79" fmla="*/ 315956 w 607568"/>
                <a:gd name="connsiteY79" fmla="*/ 0 h 491771"/>
                <a:gd name="connsiteX80" fmla="*/ 401854 w 607568"/>
                <a:gd name="connsiteY80" fmla="*/ 85787 h 491771"/>
                <a:gd name="connsiteX81" fmla="*/ 401854 w 607568"/>
                <a:gd name="connsiteY81" fmla="*/ 95476 h 491771"/>
                <a:gd name="connsiteX82" fmla="*/ 421633 w 607568"/>
                <a:gd name="connsiteY82" fmla="*/ 138840 h 491771"/>
                <a:gd name="connsiteX83" fmla="*/ 417960 w 607568"/>
                <a:gd name="connsiteY83" fmla="*/ 149281 h 491771"/>
                <a:gd name="connsiteX84" fmla="*/ 417112 w 607568"/>
                <a:gd name="connsiteY84" fmla="*/ 151068 h 491771"/>
                <a:gd name="connsiteX85" fmla="*/ 411273 w 607568"/>
                <a:gd name="connsiteY85" fmla="*/ 159534 h 491771"/>
                <a:gd name="connsiteX86" fmla="*/ 410896 w 607568"/>
                <a:gd name="connsiteY86" fmla="*/ 159910 h 491771"/>
                <a:gd name="connsiteX87" fmla="*/ 394037 w 607568"/>
                <a:gd name="connsiteY87" fmla="*/ 169787 h 491771"/>
                <a:gd name="connsiteX88" fmla="*/ 384900 w 607568"/>
                <a:gd name="connsiteY88" fmla="*/ 189541 h 491771"/>
                <a:gd name="connsiteX89" fmla="*/ 384712 w 607568"/>
                <a:gd name="connsiteY89" fmla="*/ 189823 h 491771"/>
                <a:gd name="connsiteX90" fmla="*/ 373316 w 607568"/>
                <a:gd name="connsiteY90" fmla="*/ 207131 h 491771"/>
                <a:gd name="connsiteX91" fmla="*/ 372750 w 607568"/>
                <a:gd name="connsiteY91" fmla="*/ 207789 h 491771"/>
                <a:gd name="connsiteX92" fmla="*/ 359847 w 607568"/>
                <a:gd name="connsiteY92" fmla="*/ 222275 h 491771"/>
                <a:gd name="connsiteX93" fmla="*/ 359188 w 607568"/>
                <a:gd name="connsiteY93" fmla="*/ 222934 h 491771"/>
                <a:gd name="connsiteX94" fmla="*/ 345154 w 607568"/>
                <a:gd name="connsiteY94" fmla="*/ 234598 h 491771"/>
                <a:gd name="connsiteX95" fmla="*/ 345625 w 607568"/>
                <a:gd name="connsiteY95" fmla="*/ 236855 h 491771"/>
                <a:gd name="connsiteX96" fmla="*/ 348639 w 607568"/>
                <a:gd name="connsiteY96" fmla="*/ 235538 h 491771"/>
                <a:gd name="connsiteX97" fmla="*/ 355514 w 607568"/>
                <a:gd name="connsiteY97" fmla="*/ 234033 h 491771"/>
                <a:gd name="connsiteX98" fmla="*/ 366628 w 607568"/>
                <a:gd name="connsiteY98" fmla="*/ 237326 h 491771"/>
                <a:gd name="connsiteX99" fmla="*/ 385371 w 607568"/>
                <a:gd name="connsiteY99" fmla="*/ 249648 h 491771"/>
                <a:gd name="connsiteX100" fmla="*/ 399876 w 607568"/>
                <a:gd name="connsiteY100" fmla="*/ 279373 h 491771"/>
                <a:gd name="connsiteX101" fmla="*/ 430016 w 607568"/>
                <a:gd name="connsiteY101" fmla="*/ 289814 h 491771"/>
                <a:gd name="connsiteX102" fmla="*/ 448382 w 607568"/>
                <a:gd name="connsiteY102" fmla="*/ 316058 h 491771"/>
                <a:gd name="connsiteX103" fmla="*/ 481630 w 607568"/>
                <a:gd name="connsiteY103" fmla="*/ 424515 h 491771"/>
                <a:gd name="connsiteX104" fmla="*/ 483891 w 607568"/>
                <a:gd name="connsiteY104" fmla="*/ 436461 h 491771"/>
                <a:gd name="connsiteX105" fmla="*/ 473718 w 607568"/>
                <a:gd name="connsiteY105" fmla="*/ 470700 h 491771"/>
                <a:gd name="connsiteX106" fmla="*/ 443956 w 607568"/>
                <a:gd name="connsiteY106" fmla="*/ 490360 h 491771"/>
                <a:gd name="connsiteX107" fmla="*/ 431805 w 607568"/>
                <a:gd name="connsiteY107" fmla="*/ 491771 h 491771"/>
                <a:gd name="connsiteX108" fmla="*/ 325375 w 607568"/>
                <a:gd name="connsiteY108" fmla="*/ 491771 h 491771"/>
                <a:gd name="connsiteX109" fmla="*/ 337430 w 607568"/>
                <a:gd name="connsiteY109" fmla="*/ 415296 h 491771"/>
                <a:gd name="connsiteX110" fmla="*/ 334605 w 607568"/>
                <a:gd name="connsiteY110" fmla="*/ 389052 h 491771"/>
                <a:gd name="connsiteX111" fmla="*/ 323962 w 607568"/>
                <a:gd name="connsiteY111" fmla="*/ 360927 h 491771"/>
                <a:gd name="connsiteX112" fmla="*/ 337430 w 607568"/>
                <a:gd name="connsiteY112" fmla="*/ 347476 h 491771"/>
                <a:gd name="connsiteX113" fmla="*/ 307196 w 607568"/>
                <a:gd name="connsiteY113" fmla="*/ 317281 h 491771"/>
                <a:gd name="connsiteX114" fmla="*/ 276868 w 607568"/>
                <a:gd name="connsiteY114" fmla="*/ 347476 h 491771"/>
                <a:gd name="connsiteX115" fmla="*/ 290337 w 607568"/>
                <a:gd name="connsiteY115" fmla="*/ 360927 h 491771"/>
                <a:gd name="connsiteX116" fmla="*/ 279694 w 607568"/>
                <a:gd name="connsiteY116" fmla="*/ 389052 h 491771"/>
                <a:gd name="connsiteX117" fmla="*/ 276963 w 607568"/>
                <a:gd name="connsiteY117" fmla="*/ 415296 h 491771"/>
                <a:gd name="connsiteX118" fmla="*/ 288736 w 607568"/>
                <a:gd name="connsiteY118" fmla="*/ 491771 h 491771"/>
                <a:gd name="connsiteX119" fmla="*/ 182493 w 607568"/>
                <a:gd name="connsiteY119" fmla="*/ 491771 h 491771"/>
                <a:gd name="connsiteX120" fmla="*/ 170437 w 607568"/>
                <a:gd name="connsiteY120" fmla="*/ 490360 h 491771"/>
                <a:gd name="connsiteX121" fmla="*/ 140675 w 607568"/>
                <a:gd name="connsiteY121" fmla="*/ 470700 h 491771"/>
                <a:gd name="connsiteX122" fmla="*/ 132669 w 607568"/>
                <a:gd name="connsiteY122" fmla="*/ 424515 h 491771"/>
                <a:gd name="connsiteX123" fmla="*/ 166011 w 607568"/>
                <a:gd name="connsiteY123" fmla="*/ 316058 h 491771"/>
                <a:gd name="connsiteX124" fmla="*/ 184377 w 607568"/>
                <a:gd name="connsiteY124" fmla="*/ 289814 h 491771"/>
                <a:gd name="connsiteX125" fmla="*/ 214517 w 607568"/>
                <a:gd name="connsiteY125" fmla="*/ 279373 h 491771"/>
                <a:gd name="connsiteX126" fmla="*/ 214517 w 607568"/>
                <a:gd name="connsiteY126" fmla="*/ 279279 h 491771"/>
                <a:gd name="connsiteX127" fmla="*/ 229022 w 607568"/>
                <a:gd name="connsiteY127" fmla="*/ 249648 h 491771"/>
                <a:gd name="connsiteX128" fmla="*/ 247765 w 607568"/>
                <a:gd name="connsiteY128" fmla="*/ 237326 h 491771"/>
                <a:gd name="connsiteX129" fmla="*/ 258879 w 607568"/>
                <a:gd name="connsiteY129" fmla="*/ 234033 h 491771"/>
                <a:gd name="connsiteX130" fmla="*/ 265754 w 607568"/>
                <a:gd name="connsiteY130" fmla="*/ 235538 h 491771"/>
                <a:gd name="connsiteX131" fmla="*/ 268768 w 607568"/>
                <a:gd name="connsiteY131" fmla="*/ 236855 h 491771"/>
                <a:gd name="connsiteX132" fmla="*/ 269239 w 607568"/>
                <a:gd name="connsiteY132" fmla="*/ 234598 h 491771"/>
                <a:gd name="connsiteX133" fmla="*/ 255205 w 607568"/>
                <a:gd name="connsiteY133" fmla="*/ 222934 h 491771"/>
                <a:gd name="connsiteX134" fmla="*/ 254546 w 607568"/>
                <a:gd name="connsiteY134" fmla="*/ 222275 h 491771"/>
                <a:gd name="connsiteX135" fmla="*/ 241548 w 607568"/>
                <a:gd name="connsiteY135" fmla="*/ 207789 h 491771"/>
                <a:gd name="connsiteX136" fmla="*/ 241077 w 607568"/>
                <a:gd name="connsiteY136" fmla="*/ 207225 h 491771"/>
                <a:gd name="connsiteX137" fmla="*/ 229681 w 607568"/>
                <a:gd name="connsiteY137" fmla="*/ 189823 h 491771"/>
                <a:gd name="connsiteX138" fmla="*/ 229493 w 607568"/>
                <a:gd name="connsiteY138" fmla="*/ 189635 h 491771"/>
                <a:gd name="connsiteX139" fmla="*/ 220356 w 607568"/>
                <a:gd name="connsiteY139" fmla="*/ 169787 h 491771"/>
                <a:gd name="connsiteX140" fmla="*/ 203497 w 607568"/>
                <a:gd name="connsiteY140" fmla="*/ 159910 h 491771"/>
                <a:gd name="connsiteX141" fmla="*/ 203120 w 607568"/>
                <a:gd name="connsiteY141" fmla="*/ 159534 h 491771"/>
                <a:gd name="connsiteX142" fmla="*/ 197281 w 607568"/>
                <a:gd name="connsiteY142" fmla="*/ 151068 h 491771"/>
                <a:gd name="connsiteX143" fmla="*/ 196433 w 607568"/>
                <a:gd name="connsiteY143" fmla="*/ 149281 h 491771"/>
                <a:gd name="connsiteX144" fmla="*/ 192666 w 607568"/>
                <a:gd name="connsiteY144" fmla="*/ 138840 h 491771"/>
                <a:gd name="connsiteX145" fmla="*/ 212727 w 607568"/>
                <a:gd name="connsiteY145" fmla="*/ 95476 h 491771"/>
                <a:gd name="connsiteX146" fmla="*/ 212727 w 607568"/>
                <a:gd name="connsiteY146" fmla="*/ 85787 h 491771"/>
                <a:gd name="connsiteX147" fmla="*/ 298626 w 607568"/>
                <a:gd name="connsiteY147" fmla="*/ 0 h 491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</a:cxnLst>
              <a:rect l="l" t="t" r="r" b="b"/>
              <a:pathLst>
                <a:path w="607568" h="491771">
                  <a:moveTo>
                    <a:pt x="355420" y="250307"/>
                  </a:moveTo>
                  <a:cubicBezTo>
                    <a:pt x="354290" y="250307"/>
                    <a:pt x="353160" y="250871"/>
                    <a:pt x="352312" y="251812"/>
                  </a:cubicBezTo>
                  <a:lnTo>
                    <a:pt x="321042" y="289814"/>
                  </a:lnTo>
                  <a:cubicBezTo>
                    <a:pt x="319723" y="291507"/>
                    <a:pt x="319912" y="293953"/>
                    <a:pt x="321513" y="295364"/>
                  </a:cubicBezTo>
                  <a:lnTo>
                    <a:pt x="369736" y="338257"/>
                  </a:lnTo>
                  <a:cubicBezTo>
                    <a:pt x="370396" y="338822"/>
                    <a:pt x="371149" y="339104"/>
                    <a:pt x="371997" y="339104"/>
                  </a:cubicBezTo>
                  <a:cubicBezTo>
                    <a:pt x="372374" y="339104"/>
                    <a:pt x="372750" y="339010"/>
                    <a:pt x="373127" y="338916"/>
                  </a:cubicBezTo>
                  <a:cubicBezTo>
                    <a:pt x="374257" y="338539"/>
                    <a:pt x="375105" y="337505"/>
                    <a:pt x="375293" y="336282"/>
                  </a:cubicBezTo>
                  <a:lnTo>
                    <a:pt x="383676" y="279467"/>
                  </a:lnTo>
                  <a:cubicBezTo>
                    <a:pt x="384618" y="273164"/>
                    <a:pt x="381792" y="266768"/>
                    <a:pt x="376424" y="263287"/>
                  </a:cubicBezTo>
                  <a:lnTo>
                    <a:pt x="357681" y="250965"/>
                  </a:lnTo>
                  <a:cubicBezTo>
                    <a:pt x="357021" y="250495"/>
                    <a:pt x="356174" y="250307"/>
                    <a:pt x="355420" y="250307"/>
                  </a:cubicBezTo>
                  <a:close/>
                  <a:moveTo>
                    <a:pt x="258879" y="250307"/>
                  </a:moveTo>
                  <a:cubicBezTo>
                    <a:pt x="258125" y="250307"/>
                    <a:pt x="257372" y="250495"/>
                    <a:pt x="256712" y="250965"/>
                  </a:cubicBezTo>
                  <a:lnTo>
                    <a:pt x="237969" y="263287"/>
                  </a:lnTo>
                  <a:cubicBezTo>
                    <a:pt x="232601" y="266768"/>
                    <a:pt x="229775" y="273164"/>
                    <a:pt x="230717" y="279467"/>
                  </a:cubicBezTo>
                  <a:lnTo>
                    <a:pt x="239100" y="336282"/>
                  </a:lnTo>
                  <a:cubicBezTo>
                    <a:pt x="239288" y="337505"/>
                    <a:pt x="240136" y="338539"/>
                    <a:pt x="241266" y="338916"/>
                  </a:cubicBezTo>
                  <a:cubicBezTo>
                    <a:pt x="241643" y="339010"/>
                    <a:pt x="242019" y="339104"/>
                    <a:pt x="242396" y="339104"/>
                  </a:cubicBezTo>
                  <a:cubicBezTo>
                    <a:pt x="243244" y="339104"/>
                    <a:pt x="243997" y="338822"/>
                    <a:pt x="244657" y="338257"/>
                  </a:cubicBezTo>
                  <a:lnTo>
                    <a:pt x="292880" y="295364"/>
                  </a:lnTo>
                  <a:cubicBezTo>
                    <a:pt x="294481" y="293953"/>
                    <a:pt x="294670" y="291507"/>
                    <a:pt x="293351" y="289814"/>
                  </a:cubicBezTo>
                  <a:lnTo>
                    <a:pt x="261987" y="251812"/>
                  </a:lnTo>
                  <a:cubicBezTo>
                    <a:pt x="261233" y="250871"/>
                    <a:pt x="260103" y="250307"/>
                    <a:pt x="258879" y="250307"/>
                  </a:cubicBezTo>
                  <a:close/>
                  <a:moveTo>
                    <a:pt x="500465" y="66049"/>
                  </a:moveTo>
                  <a:cubicBezTo>
                    <a:pt x="548129" y="66049"/>
                    <a:pt x="562447" y="93516"/>
                    <a:pt x="565743" y="130673"/>
                  </a:cubicBezTo>
                  <a:cubicBezTo>
                    <a:pt x="565932" y="130673"/>
                    <a:pt x="566026" y="130673"/>
                    <a:pt x="566120" y="130673"/>
                  </a:cubicBezTo>
                  <a:cubicBezTo>
                    <a:pt x="577141" y="133118"/>
                    <a:pt x="583358" y="146664"/>
                    <a:pt x="580250" y="160962"/>
                  </a:cubicBezTo>
                  <a:cubicBezTo>
                    <a:pt x="577706" y="172532"/>
                    <a:pt x="569700" y="180904"/>
                    <a:pt x="560939" y="182503"/>
                  </a:cubicBezTo>
                  <a:cubicBezTo>
                    <a:pt x="554628" y="199529"/>
                    <a:pt x="543796" y="214016"/>
                    <a:pt x="531927" y="223799"/>
                  </a:cubicBezTo>
                  <a:cubicBezTo>
                    <a:pt x="528913" y="226338"/>
                    <a:pt x="527500" y="230383"/>
                    <a:pt x="528253" y="234240"/>
                  </a:cubicBezTo>
                  <a:lnTo>
                    <a:pt x="530797" y="246281"/>
                  </a:lnTo>
                  <a:cubicBezTo>
                    <a:pt x="532304" y="253806"/>
                    <a:pt x="538238" y="259732"/>
                    <a:pt x="545868" y="261143"/>
                  </a:cubicBezTo>
                  <a:lnTo>
                    <a:pt x="558961" y="263777"/>
                  </a:lnTo>
                  <a:cubicBezTo>
                    <a:pt x="578366" y="267634"/>
                    <a:pt x="593437" y="282684"/>
                    <a:pt x="597299" y="301968"/>
                  </a:cubicBezTo>
                  <a:lnTo>
                    <a:pt x="607002" y="350788"/>
                  </a:lnTo>
                  <a:cubicBezTo>
                    <a:pt x="608697" y="358972"/>
                    <a:pt x="606531" y="367438"/>
                    <a:pt x="601256" y="373835"/>
                  </a:cubicBezTo>
                  <a:cubicBezTo>
                    <a:pt x="595981" y="380325"/>
                    <a:pt x="588068" y="384088"/>
                    <a:pt x="579685" y="384088"/>
                  </a:cubicBezTo>
                  <a:lnTo>
                    <a:pt x="490386" y="384088"/>
                  </a:lnTo>
                  <a:lnTo>
                    <a:pt x="467685" y="310058"/>
                  </a:lnTo>
                  <a:cubicBezTo>
                    <a:pt x="461845" y="291150"/>
                    <a:pt x="448563" y="276194"/>
                    <a:pt x="431702" y="267445"/>
                  </a:cubicBezTo>
                  <a:cubicBezTo>
                    <a:pt x="434999" y="265940"/>
                    <a:pt x="438295" y="264529"/>
                    <a:pt x="441969" y="263777"/>
                  </a:cubicBezTo>
                  <a:lnTo>
                    <a:pt x="455157" y="261237"/>
                  </a:lnTo>
                  <a:cubicBezTo>
                    <a:pt x="462692" y="259732"/>
                    <a:pt x="468627" y="253806"/>
                    <a:pt x="470228" y="246281"/>
                  </a:cubicBezTo>
                  <a:lnTo>
                    <a:pt x="472677" y="234240"/>
                  </a:lnTo>
                  <a:cubicBezTo>
                    <a:pt x="473525" y="230383"/>
                    <a:pt x="472112" y="226338"/>
                    <a:pt x="469098" y="223893"/>
                  </a:cubicBezTo>
                  <a:cubicBezTo>
                    <a:pt x="457229" y="214016"/>
                    <a:pt x="446302" y="199529"/>
                    <a:pt x="439991" y="182503"/>
                  </a:cubicBezTo>
                  <a:cubicBezTo>
                    <a:pt x="434716" y="181563"/>
                    <a:pt x="429818" y="177894"/>
                    <a:pt x="426144" y="172720"/>
                  </a:cubicBezTo>
                  <a:cubicBezTo>
                    <a:pt x="433303" y="164725"/>
                    <a:pt x="438861" y="154754"/>
                    <a:pt x="441404" y="143278"/>
                  </a:cubicBezTo>
                  <a:cubicBezTo>
                    <a:pt x="444324" y="130485"/>
                    <a:pt x="443476" y="118068"/>
                    <a:pt x="439708" y="107438"/>
                  </a:cubicBezTo>
                  <a:cubicBezTo>
                    <a:pt x="447244" y="82699"/>
                    <a:pt x="464200" y="66049"/>
                    <a:pt x="500465" y="66049"/>
                  </a:cubicBezTo>
                  <a:close/>
                  <a:moveTo>
                    <a:pt x="107100" y="66049"/>
                  </a:moveTo>
                  <a:cubicBezTo>
                    <a:pt x="151561" y="66049"/>
                    <a:pt x="166820" y="90130"/>
                    <a:pt x="171341" y="123618"/>
                  </a:cubicBezTo>
                  <a:cubicBezTo>
                    <a:pt x="170965" y="129920"/>
                    <a:pt x="171436" y="136505"/>
                    <a:pt x="172849" y="143278"/>
                  </a:cubicBezTo>
                  <a:cubicBezTo>
                    <a:pt x="174921" y="152590"/>
                    <a:pt x="178971" y="161056"/>
                    <a:pt x="184246" y="168205"/>
                  </a:cubicBezTo>
                  <a:cubicBezTo>
                    <a:pt x="180573" y="175919"/>
                    <a:pt x="174356" y="181281"/>
                    <a:pt x="167574" y="182503"/>
                  </a:cubicBezTo>
                  <a:cubicBezTo>
                    <a:pt x="161263" y="199529"/>
                    <a:pt x="150336" y="214016"/>
                    <a:pt x="138468" y="223799"/>
                  </a:cubicBezTo>
                  <a:cubicBezTo>
                    <a:pt x="135453" y="226338"/>
                    <a:pt x="134040" y="230383"/>
                    <a:pt x="134794" y="234240"/>
                  </a:cubicBezTo>
                  <a:lnTo>
                    <a:pt x="137337" y="246281"/>
                  </a:lnTo>
                  <a:cubicBezTo>
                    <a:pt x="138939" y="253806"/>
                    <a:pt x="144873" y="259732"/>
                    <a:pt x="152408" y="261143"/>
                  </a:cubicBezTo>
                  <a:lnTo>
                    <a:pt x="165596" y="263777"/>
                  </a:lnTo>
                  <a:cubicBezTo>
                    <a:pt x="170494" y="264812"/>
                    <a:pt x="175203" y="266505"/>
                    <a:pt x="179442" y="268856"/>
                  </a:cubicBezTo>
                  <a:cubicBezTo>
                    <a:pt x="164088" y="277793"/>
                    <a:pt x="152126" y="292279"/>
                    <a:pt x="146662" y="310058"/>
                  </a:cubicBezTo>
                  <a:lnTo>
                    <a:pt x="123867" y="384088"/>
                  </a:lnTo>
                  <a:lnTo>
                    <a:pt x="27883" y="384088"/>
                  </a:lnTo>
                  <a:cubicBezTo>
                    <a:pt x="19499" y="384088"/>
                    <a:pt x="11587" y="380325"/>
                    <a:pt x="6312" y="373835"/>
                  </a:cubicBezTo>
                  <a:cubicBezTo>
                    <a:pt x="1037" y="367438"/>
                    <a:pt x="-1129" y="358972"/>
                    <a:pt x="566" y="350788"/>
                  </a:cubicBezTo>
                  <a:lnTo>
                    <a:pt x="10268" y="301968"/>
                  </a:lnTo>
                  <a:cubicBezTo>
                    <a:pt x="14130" y="282684"/>
                    <a:pt x="29202" y="267634"/>
                    <a:pt x="48606" y="263777"/>
                  </a:cubicBezTo>
                  <a:lnTo>
                    <a:pt x="61699" y="261237"/>
                  </a:lnTo>
                  <a:cubicBezTo>
                    <a:pt x="69328" y="259732"/>
                    <a:pt x="75263" y="253806"/>
                    <a:pt x="76770" y="246281"/>
                  </a:cubicBezTo>
                  <a:lnTo>
                    <a:pt x="79313" y="234240"/>
                  </a:lnTo>
                  <a:cubicBezTo>
                    <a:pt x="80067" y="230383"/>
                    <a:pt x="78654" y="226338"/>
                    <a:pt x="75639" y="223893"/>
                  </a:cubicBezTo>
                  <a:cubicBezTo>
                    <a:pt x="63771" y="214016"/>
                    <a:pt x="52939" y="199623"/>
                    <a:pt x="46628" y="182503"/>
                  </a:cubicBezTo>
                  <a:cubicBezTo>
                    <a:pt x="37867" y="180904"/>
                    <a:pt x="29861" y="172532"/>
                    <a:pt x="27318" y="160962"/>
                  </a:cubicBezTo>
                  <a:cubicBezTo>
                    <a:pt x="24115" y="146664"/>
                    <a:pt x="30426" y="133118"/>
                    <a:pt x="41447" y="130673"/>
                  </a:cubicBezTo>
                  <a:cubicBezTo>
                    <a:pt x="41541" y="130673"/>
                    <a:pt x="41729" y="130673"/>
                    <a:pt x="41824" y="130673"/>
                  </a:cubicBezTo>
                  <a:cubicBezTo>
                    <a:pt x="45403" y="93516"/>
                    <a:pt x="60192" y="66049"/>
                    <a:pt x="107100" y="66049"/>
                  </a:cubicBezTo>
                  <a:close/>
                  <a:moveTo>
                    <a:pt x="298626" y="0"/>
                  </a:moveTo>
                  <a:lnTo>
                    <a:pt x="315956" y="0"/>
                  </a:lnTo>
                  <a:cubicBezTo>
                    <a:pt x="363426" y="0"/>
                    <a:pt x="401854" y="38378"/>
                    <a:pt x="401854" y="85787"/>
                  </a:cubicBezTo>
                  <a:lnTo>
                    <a:pt x="401854" y="95476"/>
                  </a:lnTo>
                  <a:cubicBezTo>
                    <a:pt x="417301" y="99238"/>
                    <a:pt x="426154" y="118522"/>
                    <a:pt x="421633" y="138840"/>
                  </a:cubicBezTo>
                  <a:cubicBezTo>
                    <a:pt x="420880" y="142602"/>
                    <a:pt x="419467" y="146083"/>
                    <a:pt x="417960" y="149281"/>
                  </a:cubicBezTo>
                  <a:cubicBezTo>
                    <a:pt x="417677" y="149939"/>
                    <a:pt x="417395" y="150504"/>
                    <a:pt x="417112" y="151068"/>
                  </a:cubicBezTo>
                  <a:cubicBezTo>
                    <a:pt x="415417" y="154172"/>
                    <a:pt x="413533" y="157088"/>
                    <a:pt x="411273" y="159534"/>
                  </a:cubicBezTo>
                  <a:cubicBezTo>
                    <a:pt x="411179" y="159628"/>
                    <a:pt x="410990" y="159816"/>
                    <a:pt x="410896" y="159910"/>
                  </a:cubicBezTo>
                  <a:cubicBezTo>
                    <a:pt x="406092" y="165084"/>
                    <a:pt x="400159" y="168658"/>
                    <a:pt x="394037" y="169787"/>
                  </a:cubicBezTo>
                  <a:cubicBezTo>
                    <a:pt x="391494" y="176654"/>
                    <a:pt x="388385" y="183332"/>
                    <a:pt x="384900" y="189541"/>
                  </a:cubicBezTo>
                  <a:cubicBezTo>
                    <a:pt x="384806" y="189635"/>
                    <a:pt x="384806" y="189729"/>
                    <a:pt x="384712" y="189823"/>
                  </a:cubicBezTo>
                  <a:cubicBezTo>
                    <a:pt x="381227" y="196031"/>
                    <a:pt x="377460" y="201769"/>
                    <a:pt x="373316" y="207131"/>
                  </a:cubicBezTo>
                  <a:cubicBezTo>
                    <a:pt x="373127" y="207413"/>
                    <a:pt x="372939" y="207601"/>
                    <a:pt x="372750" y="207789"/>
                  </a:cubicBezTo>
                  <a:cubicBezTo>
                    <a:pt x="368700" y="213057"/>
                    <a:pt x="364368" y="217948"/>
                    <a:pt x="359847" y="222275"/>
                  </a:cubicBezTo>
                  <a:cubicBezTo>
                    <a:pt x="359658" y="222463"/>
                    <a:pt x="359376" y="222651"/>
                    <a:pt x="359188" y="222934"/>
                  </a:cubicBezTo>
                  <a:cubicBezTo>
                    <a:pt x="354667" y="227261"/>
                    <a:pt x="349957" y="231211"/>
                    <a:pt x="345154" y="234598"/>
                  </a:cubicBezTo>
                  <a:lnTo>
                    <a:pt x="345625" y="236855"/>
                  </a:lnTo>
                  <a:cubicBezTo>
                    <a:pt x="346567" y="236385"/>
                    <a:pt x="347603" y="235915"/>
                    <a:pt x="348639" y="235538"/>
                  </a:cubicBezTo>
                  <a:cubicBezTo>
                    <a:pt x="350899" y="234786"/>
                    <a:pt x="353065" y="234033"/>
                    <a:pt x="355514" y="234033"/>
                  </a:cubicBezTo>
                  <a:cubicBezTo>
                    <a:pt x="359470" y="234033"/>
                    <a:pt x="363238" y="235162"/>
                    <a:pt x="366628" y="237326"/>
                  </a:cubicBezTo>
                  <a:cubicBezTo>
                    <a:pt x="366628" y="237326"/>
                    <a:pt x="380756" y="246450"/>
                    <a:pt x="385371" y="249648"/>
                  </a:cubicBezTo>
                  <a:cubicBezTo>
                    <a:pt x="401854" y="261030"/>
                    <a:pt x="399876" y="279373"/>
                    <a:pt x="399876" y="279373"/>
                  </a:cubicBezTo>
                  <a:cubicBezTo>
                    <a:pt x="410990" y="279655"/>
                    <a:pt x="421822" y="283041"/>
                    <a:pt x="430016" y="289814"/>
                  </a:cubicBezTo>
                  <a:cubicBezTo>
                    <a:pt x="445180" y="302324"/>
                    <a:pt x="447535" y="313330"/>
                    <a:pt x="448382" y="316058"/>
                  </a:cubicBezTo>
                  <a:lnTo>
                    <a:pt x="481630" y="424515"/>
                  </a:lnTo>
                  <a:cubicBezTo>
                    <a:pt x="482855" y="428371"/>
                    <a:pt x="483608" y="432416"/>
                    <a:pt x="483891" y="436461"/>
                  </a:cubicBezTo>
                  <a:cubicBezTo>
                    <a:pt x="484644" y="448595"/>
                    <a:pt x="481159" y="460730"/>
                    <a:pt x="473718" y="470700"/>
                  </a:cubicBezTo>
                  <a:cubicBezTo>
                    <a:pt x="466372" y="480671"/>
                    <a:pt x="455823" y="487538"/>
                    <a:pt x="443956" y="490360"/>
                  </a:cubicBezTo>
                  <a:cubicBezTo>
                    <a:pt x="440000" y="491301"/>
                    <a:pt x="435950" y="491771"/>
                    <a:pt x="431805" y="491771"/>
                  </a:cubicBezTo>
                  <a:lnTo>
                    <a:pt x="325375" y="491771"/>
                  </a:lnTo>
                  <a:lnTo>
                    <a:pt x="337430" y="415296"/>
                  </a:lnTo>
                  <a:cubicBezTo>
                    <a:pt x="338749" y="406454"/>
                    <a:pt x="337807" y="397424"/>
                    <a:pt x="334605" y="389052"/>
                  </a:cubicBezTo>
                  <a:lnTo>
                    <a:pt x="323962" y="360927"/>
                  </a:lnTo>
                  <a:lnTo>
                    <a:pt x="337430" y="347476"/>
                  </a:lnTo>
                  <a:lnTo>
                    <a:pt x="307196" y="317281"/>
                  </a:lnTo>
                  <a:lnTo>
                    <a:pt x="276868" y="347476"/>
                  </a:lnTo>
                  <a:lnTo>
                    <a:pt x="290337" y="360927"/>
                  </a:lnTo>
                  <a:lnTo>
                    <a:pt x="279694" y="389052"/>
                  </a:lnTo>
                  <a:cubicBezTo>
                    <a:pt x="276586" y="397424"/>
                    <a:pt x="275644" y="406454"/>
                    <a:pt x="276963" y="415296"/>
                  </a:cubicBezTo>
                  <a:lnTo>
                    <a:pt x="288736" y="491771"/>
                  </a:lnTo>
                  <a:lnTo>
                    <a:pt x="182493" y="491771"/>
                  </a:lnTo>
                  <a:cubicBezTo>
                    <a:pt x="178443" y="491771"/>
                    <a:pt x="174299" y="491301"/>
                    <a:pt x="170437" y="490360"/>
                  </a:cubicBezTo>
                  <a:cubicBezTo>
                    <a:pt x="158570" y="487538"/>
                    <a:pt x="148021" y="480671"/>
                    <a:pt x="140675" y="470700"/>
                  </a:cubicBezTo>
                  <a:cubicBezTo>
                    <a:pt x="130785" y="457343"/>
                    <a:pt x="127865" y="440223"/>
                    <a:pt x="132669" y="424515"/>
                  </a:cubicBezTo>
                  <a:lnTo>
                    <a:pt x="166011" y="316058"/>
                  </a:lnTo>
                  <a:cubicBezTo>
                    <a:pt x="166858" y="313330"/>
                    <a:pt x="170908" y="300631"/>
                    <a:pt x="184377" y="289814"/>
                  </a:cubicBezTo>
                  <a:cubicBezTo>
                    <a:pt x="192666" y="283229"/>
                    <a:pt x="203403" y="279655"/>
                    <a:pt x="214517" y="279373"/>
                  </a:cubicBezTo>
                  <a:lnTo>
                    <a:pt x="214517" y="279279"/>
                  </a:lnTo>
                  <a:cubicBezTo>
                    <a:pt x="214140" y="273447"/>
                    <a:pt x="211880" y="260654"/>
                    <a:pt x="229022" y="249648"/>
                  </a:cubicBezTo>
                  <a:cubicBezTo>
                    <a:pt x="233731" y="246638"/>
                    <a:pt x="247765" y="237326"/>
                    <a:pt x="247765" y="237326"/>
                  </a:cubicBezTo>
                  <a:cubicBezTo>
                    <a:pt x="251061" y="235162"/>
                    <a:pt x="254923" y="234033"/>
                    <a:pt x="258879" y="234033"/>
                  </a:cubicBezTo>
                  <a:cubicBezTo>
                    <a:pt x="261328" y="234033"/>
                    <a:pt x="263494" y="234786"/>
                    <a:pt x="265754" y="235538"/>
                  </a:cubicBezTo>
                  <a:cubicBezTo>
                    <a:pt x="266790" y="236009"/>
                    <a:pt x="267826" y="236385"/>
                    <a:pt x="268768" y="236855"/>
                  </a:cubicBezTo>
                  <a:lnTo>
                    <a:pt x="269239" y="234598"/>
                  </a:lnTo>
                  <a:cubicBezTo>
                    <a:pt x="264436" y="231211"/>
                    <a:pt x="259726" y="227261"/>
                    <a:pt x="255205" y="222934"/>
                  </a:cubicBezTo>
                  <a:cubicBezTo>
                    <a:pt x="254923" y="222651"/>
                    <a:pt x="254735" y="222463"/>
                    <a:pt x="254546" y="222275"/>
                  </a:cubicBezTo>
                  <a:cubicBezTo>
                    <a:pt x="250025" y="217948"/>
                    <a:pt x="245693" y="213057"/>
                    <a:pt x="241548" y="207789"/>
                  </a:cubicBezTo>
                  <a:cubicBezTo>
                    <a:pt x="241454" y="207601"/>
                    <a:pt x="241266" y="207413"/>
                    <a:pt x="241077" y="207225"/>
                  </a:cubicBezTo>
                  <a:cubicBezTo>
                    <a:pt x="236933" y="201769"/>
                    <a:pt x="233072" y="196031"/>
                    <a:pt x="229681" y="189823"/>
                  </a:cubicBezTo>
                  <a:cubicBezTo>
                    <a:pt x="229587" y="189729"/>
                    <a:pt x="229587" y="189635"/>
                    <a:pt x="229493" y="189635"/>
                  </a:cubicBezTo>
                  <a:cubicBezTo>
                    <a:pt x="226008" y="183332"/>
                    <a:pt x="222899" y="176654"/>
                    <a:pt x="220356" y="169787"/>
                  </a:cubicBezTo>
                  <a:cubicBezTo>
                    <a:pt x="214140" y="168658"/>
                    <a:pt x="208301" y="165084"/>
                    <a:pt x="203497" y="159910"/>
                  </a:cubicBezTo>
                  <a:cubicBezTo>
                    <a:pt x="203309" y="159722"/>
                    <a:pt x="203214" y="159628"/>
                    <a:pt x="203120" y="159534"/>
                  </a:cubicBezTo>
                  <a:cubicBezTo>
                    <a:pt x="200860" y="157088"/>
                    <a:pt x="198976" y="154172"/>
                    <a:pt x="197281" y="151068"/>
                  </a:cubicBezTo>
                  <a:cubicBezTo>
                    <a:pt x="196998" y="150504"/>
                    <a:pt x="196716" y="149939"/>
                    <a:pt x="196433" y="149281"/>
                  </a:cubicBezTo>
                  <a:cubicBezTo>
                    <a:pt x="194832" y="146083"/>
                    <a:pt x="193513" y="142602"/>
                    <a:pt x="192666" y="138840"/>
                  </a:cubicBezTo>
                  <a:cubicBezTo>
                    <a:pt x="188145" y="118428"/>
                    <a:pt x="197092" y="99050"/>
                    <a:pt x="212727" y="95476"/>
                  </a:cubicBezTo>
                  <a:lnTo>
                    <a:pt x="212727" y="85787"/>
                  </a:lnTo>
                  <a:cubicBezTo>
                    <a:pt x="212727" y="38378"/>
                    <a:pt x="251155" y="0"/>
                    <a:pt x="298626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id-ID"/>
            </a:p>
          </p:txBody>
        </p:sp>
        <p:grpSp>
          <p:nvGrpSpPr>
            <p:cNvPr id="19" name="íṧ1îďè">
              <a:extLst>
                <a:ext uri="{FF2B5EF4-FFF2-40B4-BE49-F238E27FC236}">
                  <a16:creationId xmlns:a16="http://schemas.microsoft.com/office/drawing/2014/main" xmlns="" id="{0B791E8A-3282-4C01-96D3-F3666D0B3E0A}"/>
                </a:ext>
              </a:extLst>
            </p:cNvPr>
            <p:cNvGrpSpPr/>
            <p:nvPr/>
          </p:nvGrpSpPr>
          <p:grpSpPr>
            <a:xfrm>
              <a:off x="673100" y="1626358"/>
              <a:ext cx="3228944" cy="1111889"/>
              <a:chOff x="673100" y="1237334"/>
              <a:chExt cx="3228944" cy="1111889"/>
            </a:xfrm>
          </p:grpSpPr>
          <p:sp>
            <p:nvSpPr>
              <p:cNvPr id="35" name="isļiḍé">
                <a:extLst>
                  <a:ext uri="{FF2B5EF4-FFF2-40B4-BE49-F238E27FC236}">
                    <a16:creationId xmlns:a16="http://schemas.microsoft.com/office/drawing/2014/main" xmlns="" id="{F00EF200-4155-4721-974B-42549BD9CCE0}"/>
                  </a:ext>
                </a:extLst>
              </p:cNvPr>
              <p:cNvSpPr/>
              <p:nvPr/>
            </p:nvSpPr>
            <p:spPr bwMode="auto">
              <a:xfrm>
                <a:off x="673100" y="1624932"/>
                <a:ext cx="3228944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36" name="i$ḻíďe">
                <a:extLst>
                  <a:ext uri="{FF2B5EF4-FFF2-40B4-BE49-F238E27FC236}">
                    <a16:creationId xmlns:a16="http://schemas.microsoft.com/office/drawing/2014/main" xmlns="" id="{B66CA89D-DDE4-4B78-A4D3-8DE18E68ACF7}"/>
                  </a:ext>
                </a:extLst>
              </p:cNvPr>
              <p:cNvSpPr txBox="1"/>
              <p:nvPr/>
            </p:nvSpPr>
            <p:spPr bwMode="auto">
              <a:xfrm>
                <a:off x="673100" y="1237334"/>
                <a:ext cx="3228944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20" name="ïṥḻîḋè">
              <a:extLst>
                <a:ext uri="{FF2B5EF4-FFF2-40B4-BE49-F238E27FC236}">
                  <a16:creationId xmlns:a16="http://schemas.microsoft.com/office/drawing/2014/main" xmlns="" id="{B1B97D24-C52C-484F-81CA-90D1F50B0900}"/>
                </a:ext>
              </a:extLst>
            </p:cNvPr>
            <p:cNvGrpSpPr/>
            <p:nvPr/>
          </p:nvGrpSpPr>
          <p:grpSpPr>
            <a:xfrm>
              <a:off x="673100" y="4529329"/>
              <a:ext cx="3228944" cy="1111889"/>
              <a:chOff x="673100" y="1237334"/>
              <a:chExt cx="3228944" cy="1111889"/>
            </a:xfrm>
          </p:grpSpPr>
          <p:sp>
            <p:nvSpPr>
              <p:cNvPr id="33" name="ïṣlidê">
                <a:extLst>
                  <a:ext uri="{FF2B5EF4-FFF2-40B4-BE49-F238E27FC236}">
                    <a16:creationId xmlns:a16="http://schemas.microsoft.com/office/drawing/2014/main" xmlns="" id="{A669B691-6A5F-4A4D-8A84-B5BFCCF30DC2}"/>
                  </a:ext>
                </a:extLst>
              </p:cNvPr>
              <p:cNvSpPr/>
              <p:nvPr/>
            </p:nvSpPr>
            <p:spPr bwMode="auto">
              <a:xfrm>
                <a:off x="673100" y="1624932"/>
                <a:ext cx="3228944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34" name="íşḷídê">
                <a:extLst>
                  <a:ext uri="{FF2B5EF4-FFF2-40B4-BE49-F238E27FC236}">
                    <a16:creationId xmlns:a16="http://schemas.microsoft.com/office/drawing/2014/main" xmlns="" id="{AAB8DB66-6C7D-438D-A3E7-2329DBE49986}"/>
                  </a:ext>
                </a:extLst>
              </p:cNvPr>
              <p:cNvSpPr txBox="1"/>
              <p:nvPr/>
            </p:nvSpPr>
            <p:spPr bwMode="auto">
              <a:xfrm>
                <a:off x="673100" y="1237334"/>
                <a:ext cx="3228944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21" name="í$ļîḍé">
              <a:extLst>
                <a:ext uri="{FF2B5EF4-FFF2-40B4-BE49-F238E27FC236}">
                  <a16:creationId xmlns:a16="http://schemas.microsoft.com/office/drawing/2014/main" xmlns="" id="{CDE50D89-99F3-498D-87DD-DE0BFA8357E1}"/>
                </a:ext>
              </a:extLst>
            </p:cNvPr>
            <p:cNvGrpSpPr/>
            <p:nvPr/>
          </p:nvGrpSpPr>
          <p:grpSpPr>
            <a:xfrm>
              <a:off x="8291544" y="1626358"/>
              <a:ext cx="3228944" cy="1111889"/>
              <a:chOff x="673100" y="1237334"/>
              <a:chExt cx="3228944" cy="1111889"/>
            </a:xfrm>
          </p:grpSpPr>
          <p:sp>
            <p:nvSpPr>
              <p:cNvPr id="31" name="íšlïḓê">
                <a:extLst>
                  <a:ext uri="{FF2B5EF4-FFF2-40B4-BE49-F238E27FC236}">
                    <a16:creationId xmlns:a16="http://schemas.microsoft.com/office/drawing/2014/main" xmlns="" id="{3CFAF147-9695-458B-9D3F-AA27CBDC1C6D}"/>
                  </a:ext>
                </a:extLst>
              </p:cNvPr>
              <p:cNvSpPr/>
              <p:nvPr/>
            </p:nvSpPr>
            <p:spPr bwMode="auto">
              <a:xfrm>
                <a:off x="673100" y="1624932"/>
                <a:ext cx="3228944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 algn="r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 algn="r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32" name="iṧļîḑé">
                <a:extLst>
                  <a:ext uri="{FF2B5EF4-FFF2-40B4-BE49-F238E27FC236}">
                    <a16:creationId xmlns:a16="http://schemas.microsoft.com/office/drawing/2014/main" xmlns="" id="{64B6FA72-2284-48B5-81F9-29668C6145F8}"/>
                  </a:ext>
                </a:extLst>
              </p:cNvPr>
              <p:cNvSpPr txBox="1"/>
              <p:nvPr/>
            </p:nvSpPr>
            <p:spPr bwMode="auto">
              <a:xfrm>
                <a:off x="673100" y="1237334"/>
                <a:ext cx="3228944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22" name="íśľidê">
              <a:extLst>
                <a:ext uri="{FF2B5EF4-FFF2-40B4-BE49-F238E27FC236}">
                  <a16:creationId xmlns:a16="http://schemas.microsoft.com/office/drawing/2014/main" xmlns="" id="{9B7F63A5-1DB5-48EF-8330-15104F5199E0}"/>
                </a:ext>
              </a:extLst>
            </p:cNvPr>
            <p:cNvGrpSpPr/>
            <p:nvPr/>
          </p:nvGrpSpPr>
          <p:grpSpPr>
            <a:xfrm>
              <a:off x="8291544" y="4529329"/>
              <a:ext cx="3228944" cy="1111889"/>
              <a:chOff x="673100" y="1237334"/>
              <a:chExt cx="3228944" cy="1111889"/>
            </a:xfrm>
          </p:grpSpPr>
          <p:sp>
            <p:nvSpPr>
              <p:cNvPr id="29" name="i$ľîďe">
                <a:extLst>
                  <a:ext uri="{FF2B5EF4-FFF2-40B4-BE49-F238E27FC236}">
                    <a16:creationId xmlns:a16="http://schemas.microsoft.com/office/drawing/2014/main" xmlns="" id="{524167C2-D952-41D5-B622-E98BCBCBA376}"/>
                  </a:ext>
                </a:extLst>
              </p:cNvPr>
              <p:cNvSpPr/>
              <p:nvPr/>
            </p:nvSpPr>
            <p:spPr bwMode="auto">
              <a:xfrm>
                <a:off x="673100" y="1624932"/>
                <a:ext cx="3228944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 algn="r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 algn="r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30" name="îŝḻîďé">
                <a:extLst>
                  <a:ext uri="{FF2B5EF4-FFF2-40B4-BE49-F238E27FC236}">
                    <a16:creationId xmlns:a16="http://schemas.microsoft.com/office/drawing/2014/main" xmlns="" id="{12A801DE-AAB7-4ADA-AA78-7F348BB9BAB5}"/>
                  </a:ext>
                </a:extLst>
              </p:cNvPr>
              <p:cNvSpPr txBox="1"/>
              <p:nvPr/>
            </p:nvSpPr>
            <p:spPr bwMode="auto">
              <a:xfrm>
                <a:off x="673100" y="1237334"/>
                <a:ext cx="3228944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xmlns="" id="{7767D46C-8509-4A0A-A269-D67C522F10E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69925" y="3616069"/>
              <a:ext cx="3288394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xmlns="" id="{035591AC-A736-48CB-9F5D-800D19DB3B9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230506" y="3616069"/>
              <a:ext cx="3288394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îśļïḋê">
              <a:extLst>
                <a:ext uri="{FF2B5EF4-FFF2-40B4-BE49-F238E27FC236}">
                  <a16:creationId xmlns:a16="http://schemas.microsoft.com/office/drawing/2014/main" xmlns="" id="{36DFD83A-81E4-4634-987D-BF2E24D02033}"/>
                </a:ext>
              </a:extLst>
            </p:cNvPr>
            <p:cNvSpPr/>
            <p:nvPr/>
          </p:nvSpPr>
          <p:spPr>
            <a:xfrm>
              <a:off x="4552710" y="1773344"/>
              <a:ext cx="536437" cy="536762"/>
            </a:xfrm>
            <a:prstGeom prst="rect">
              <a:avLst/>
            </a:prstGeom>
          </p:spPr>
          <p:txBody>
            <a:bodyPr wrap="square" lIns="91440" tIns="45720" rIns="91440" bIns="45720">
              <a:normAutofit lnSpcReduction="10000"/>
            </a:bodyPr>
            <a:lstStyle/>
            <a:p>
              <a:pPr algn="ctr"/>
              <a:r>
                <a:rPr lang="en-US" altLang="zh-CN" sz="3200" b="1" dirty="0"/>
                <a:t>1</a:t>
              </a:r>
            </a:p>
          </p:txBody>
        </p:sp>
        <p:sp>
          <p:nvSpPr>
            <p:cNvPr id="26" name="iš1ïḓè">
              <a:extLst>
                <a:ext uri="{FF2B5EF4-FFF2-40B4-BE49-F238E27FC236}">
                  <a16:creationId xmlns:a16="http://schemas.microsoft.com/office/drawing/2014/main" xmlns="" id="{76831282-E428-49E0-9945-6EAA6861EFD2}"/>
                </a:ext>
              </a:extLst>
            </p:cNvPr>
            <p:cNvSpPr/>
            <p:nvPr/>
          </p:nvSpPr>
          <p:spPr>
            <a:xfrm>
              <a:off x="7102854" y="1773871"/>
              <a:ext cx="536437" cy="536762"/>
            </a:xfrm>
            <a:prstGeom prst="rect">
              <a:avLst/>
            </a:prstGeom>
          </p:spPr>
          <p:txBody>
            <a:bodyPr wrap="square" lIns="91440" tIns="45720" rIns="91440" bIns="45720">
              <a:normAutofit lnSpcReduction="10000"/>
            </a:bodyPr>
            <a:lstStyle/>
            <a:p>
              <a:pPr algn="ctr"/>
              <a:r>
                <a:rPr lang="en-US" altLang="zh-CN" sz="3200" b="1" dirty="0"/>
                <a:t>2</a:t>
              </a:r>
            </a:p>
          </p:txBody>
        </p:sp>
        <p:sp>
          <p:nvSpPr>
            <p:cNvPr id="27" name="î$ľide">
              <a:extLst>
                <a:ext uri="{FF2B5EF4-FFF2-40B4-BE49-F238E27FC236}">
                  <a16:creationId xmlns:a16="http://schemas.microsoft.com/office/drawing/2014/main" xmlns="" id="{1731357F-7558-4E0E-9B55-B5468C4A6BD2}"/>
                </a:ext>
              </a:extLst>
            </p:cNvPr>
            <p:cNvSpPr/>
            <p:nvPr/>
          </p:nvSpPr>
          <p:spPr>
            <a:xfrm>
              <a:off x="7102855" y="4859727"/>
              <a:ext cx="536437" cy="536762"/>
            </a:xfrm>
            <a:prstGeom prst="rect">
              <a:avLst/>
            </a:prstGeom>
          </p:spPr>
          <p:txBody>
            <a:bodyPr wrap="square" lIns="91440" tIns="45720" rIns="91440" bIns="45720">
              <a:normAutofit lnSpcReduction="10000"/>
            </a:bodyPr>
            <a:lstStyle/>
            <a:p>
              <a:pPr algn="ctr"/>
              <a:r>
                <a:rPr lang="en-US" altLang="zh-CN" sz="3200" b="1" dirty="0">
                  <a:solidFill>
                    <a:schemeClr val="bg1"/>
                  </a:solidFill>
                </a:rPr>
                <a:t>4</a:t>
              </a:r>
            </a:p>
          </p:txBody>
        </p:sp>
        <p:sp>
          <p:nvSpPr>
            <p:cNvPr id="28" name="îś1ïďê">
              <a:extLst>
                <a:ext uri="{FF2B5EF4-FFF2-40B4-BE49-F238E27FC236}">
                  <a16:creationId xmlns:a16="http://schemas.microsoft.com/office/drawing/2014/main" xmlns="" id="{EB49B45A-B78B-4C9E-8D2C-BA7306B682E2}"/>
                </a:ext>
              </a:extLst>
            </p:cNvPr>
            <p:cNvSpPr/>
            <p:nvPr/>
          </p:nvSpPr>
          <p:spPr>
            <a:xfrm>
              <a:off x="4552709" y="4915404"/>
              <a:ext cx="536437" cy="536762"/>
            </a:xfrm>
            <a:prstGeom prst="rect">
              <a:avLst/>
            </a:prstGeom>
          </p:spPr>
          <p:txBody>
            <a:bodyPr wrap="square" lIns="91440" tIns="45720" rIns="91440" bIns="45720">
              <a:normAutofit lnSpcReduction="10000"/>
            </a:bodyPr>
            <a:lstStyle/>
            <a:p>
              <a:pPr algn="ctr"/>
              <a:r>
                <a:rPr lang="en-US" altLang="zh-CN" sz="3200" b="1" dirty="0"/>
                <a:t>3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65261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BF622FA-AA49-4553-8ED1-FFCBEDA76D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4D3A065E-6A66-4CB0-86E1-0457CD5254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A827B474-FEB6-4682-B1BF-76CA70B898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13</a:t>
            </a:fld>
            <a:endParaRPr lang="zh-CN" altLang="en-US"/>
          </a:p>
        </p:txBody>
      </p:sp>
      <p:grpSp>
        <p:nvGrpSpPr>
          <p:cNvPr id="5" name="20645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E76F0642-94A3-4199-ABD6-A8C49CFA08DD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36826" y="1613693"/>
            <a:ext cx="10783662" cy="4386538"/>
            <a:chOff x="736826" y="1613693"/>
            <a:chExt cx="10783662" cy="4386538"/>
          </a:xfrm>
        </p:grpSpPr>
        <p:grpSp>
          <p:nvGrpSpPr>
            <p:cNvPr id="6" name="íśliḑê">
              <a:extLst>
                <a:ext uri="{FF2B5EF4-FFF2-40B4-BE49-F238E27FC236}">
                  <a16:creationId xmlns:a16="http://schemas.microsoft.com/office/drawing/2014/main" xmlns="" id="{AB1DB323-A8C5-47A2-B355-66B8BD035FAD}"/>
                </a:ext>
              </a:extLst>
            </p:cNvPr>
            <p:cNvGrpSpPr/>
            <p:nvPr/>
          </p:nvGrpSpPr>
          <p:grpSpPr>
            <a:xfrm flipH="1">
              <a:off x="5918693" y="2584705"/>
              <a:ext cx="5427624" cy="3415526"/>
              <a:chOff x="1047976" y="1996877"/>
              <a:chExt cx="5427624" cy="3415526"/>
            </a:xfrm>
            <a:solidFill>
              <a:schemeClr val="bg1">
                <a:lumMod val="85000"/>
              </a:schemeClr>
            </a:solidFill>
          </p:grpSpPr>
          <p:sp>
            <p:nvSpPr>
              <p:cNvPr id="24" name="îṩļïdé">
                <a:extLst>
                  <a:ext uri="{FF2B5EF4-FFF2-40B4-BE49-F238E27FC236}">
                    <a16:creationId xmlns:a16="http://schemas.microsoft.com/office/drawing/2014/main" xmlns="" id="{3E3DAE87-9707-4F3F-8DCC-1F991C56AC32}"/>
                  </a:ext>
                </a:extLst>
              </p:cNvPr>
              <p:cNvSpPr/>
              <p:nvPr/>
            </p:nvSpPr>
            <p:spPr>
              <a:xfrm rot="1582721">
                <a:off x="4768544" y="1996877"/>
                <a:ext cx="1707056" cy="2560577"/>
              </a:xfrm>
              <a:custGeom>
                <a:avLst/>
                <a:gdLst/>
                <a:ahLst/>
                <a:cxnLst/>
                <a:rect l="l" t="t" r="r" b="b"/>
                <a:pathLst>
                  <a:path w="130629" h="195943">
                    <a:moveTo>
                      <a:pt x="65315" y="36739"/>
                    </a:moveTo>
                    <a:cubicBezTo>
                      <a:pt x="69567" y="36739"/>
                      <a:pt x="73798" y="37419"/>
                      <a:pt x="78007" y="38780"/>
                    </a:cubicBezTo>
                    <a:cubicBezTo>
                      <a:pt x="82217" y="40141"/>
                      <a:pt x="85917" y="42437"/>
                      <a:pt x="89106" y="45669"/>
                    </a:cubicBezTo>
                    <a:cubicBezTo>
                      <a:pt x="92295" y="48901"/>
                      <a:pt x="93890" y="52728"/>
                      <a:pt x="93890" y="57150"/>
                    </a:cubicBezTo>
                    <a:cubicBezTo>
                      <a:pt x="93890" y="58255"/>
                      <a:pt x="93486" y="59212"/>
                      <a:pt x="92678" y="60020"/>
                    </a:cubicBezTo>
                    <a:cubicBezTo>
                      <a:pt x="91870" y="60828"/>
                      <a:pt x="90913" y="61232"/>
                      <a:pt x="89807" y="61232"/>
                    </a:cubicBezTo>
                    <a:cubicBezTo>
                      <a:pt x="88702" y="61232"/>
                      <a:pt x="87745" y="60828"/>
                      <a:pt x="86937" y="60020"/>
                    </a:cubicBezTo>
                    <a:cubicBezTo>
                      <a:pt x="86129" y="59212"/>
                      <a:pt x="85725" y="58255"/>
                      <a:pt x="85725" y="57150"/>
                    </a:cubicBezTo>
                    <a:cubicBezTo>
                      <a:pt x="85725" y="53238"/>
                      <a:pt x="83429" y="50219"/>
                      <a:pt x="78837" y="48093"/>
                    </a:cubicBezTo>
                    <a:cubicBezTo>
                      <a:pt x="74244" y="45966"/>
                      <a:pt x="69737" y="44903"/>
                      <a:pt x="65315" y="44903"/>
                    </a:cubicBezTo>
                    <a:cubicBezTo>
                      <a:pt x="64209" y="44903"/>
                      <a:pt x="63252" y="44499"/>
                      <a:pt x="62444" y="43692"/>
                    </a:cubicBezTo>
                    <a:cubicBezTo>
                      <a:pt x="61636" y="42884"/>
                      <a:pt x="61232" y="41927"/>
                      <a:pt x="61232" y="40821"/>
                    </a:cubicBezTo>
                    <a:cubicBezTo>
                      <a:pt x="61232" y="39716"/>
                      <a:pt x="61636" y="38759"/>
                      <a:pt x="62444" y="37951"/>
                    </a:cubicBezTo>
                    <a:cubicBezTo>
                      <a:pt x="63252" y="37143"/>
                      <a:pt x="64209" y="36739"/>
                      <a:pt x="65315" y="36739"/>
                    </a:cubicBezTo>
                    <a:close/>
                    <a:moveTo>
                      <a:pt x="65315" y="16328"/>
                    </a:moveTo>
                    <a:cubicBezTo>
                      <a:pt x="59446" y="16328"/>
                      <a:pt x="53642" y="17285"/>
                      <a:pt x="47902" y="19199"/>
                    </a:cubicBezTo>
                    <a:cubicBezTo>
                      <a:pt x="42161" y="21112"/>
                      <a:pt x="36931" y="23749"/>
                      <a:pt x="32211" y="27108"/>
                    </a:cubicBezTo>
                    <a:cubicBezTo>
                      <a:pt x="27491" y="30467"/>
                      <a:pt x="23664" y="34783"/>
                      <a:pt x="20730" y="40056"/>
                    </a:cubicBezTo>
                    <a:cubicBezTo>
                      <a:pt x="17796" y="45329"/>
                      <a:pt x="16329" y="51027"/>
                      <a:pt x="16329" y="57150"/>
                    </a:cubicBezTo>
                    <a:cubicBezTo>
                      <a:pt x="16329" y="65739"/>
                      <a:pt x="19220" y="73393"/>
                      <a:pt x="25003" y="80112"/>
                    </a:cubicBezTo>
                    <a:cubicBezTo>
                      <a:pt x="25854" y="81047"/>
                      <a:pt x="27151" y="82451"/>
                      <a:pt x="28894" y="84322"/>
                    </a:cubicBezTo>
                    <a:cubicBezTo>
                      <a:pt x="30638" y="86193"/>
                      <a:pt x="31935" y="87596"/>
                      <a:pt x="32785" y="88531"/>
                    </a:cubicBezTo>
                    <a:cubicBezTo>
                      <a:pt x="43671" y="101543"/>
                      <a:pt x="49666" y="114215"/>
                      <a:pt x="50772" y="126546"/>
                    </a:cubicBezTo>
                    <a:lnTo>
                      <a:pt x="79857" y="126546"/>
                    </a:lnTo>
                    <a:cubicBezTo>
                      <a:pt x="80963" y="114215"/>
                      <a:pt x="86958" y="101543"/>
                      <a:pt x="97844" y="88531"/>
                    </a:cubicBezTo>
                    <a:cubicBezTo>
                      <a:pt x="98695" y="87596"/>
                      <a:pt x="99991" y="86193"/>
                      <a:pt x="101735" y="84322"/>
                    </a:cubicBezTo>
                    <a:cubicBezTo>
                      <a:pt x="103478" y="82451"/>
                      <a:pt x="104775" y="81047"/>
                      <a:pt x="105626" y="80112"/>
                    </a:cubicBezTo>
                    <a:cubicBezTo>
                      <a:pt x="111409" y="73393"/>
                      <a:pt x="114300" y="65739"/>
                      <a:pt x="114300" y="57150"/>
                    </a:cubicBezTo>
                    <a:cubicBezTo>
                      <a:pt x="114300" y="51027"/>
                      <a:pt x="112833" y="45329"/>
                      <a:pt x="109899" y="40056"/>
                    </a:cubicBezTo>
                    <a:cubicBezTo>
                      <a:pt x="106965" y="34783"/>
                      <a:pt x="103138" y="30467"/>
                      <a:pt x="98418" y="27108"/>
                    </a:cubicBezTo>
                    <a:cubicBezTo>
                      <a:pt x="93698" y="23749"/>
                      <a:pt x="88468" y="21112"/>
                      <a:pt x="82727" y="19199"/>
                    </a:cubicBezTo>
                    <a:cubicBezTo>
                      <a:pt x="76987" y="17285"/>
                      <a:pt x="71183" y="16328"/>
                      <a:pt x="65315" y="16328"/>
                    </a:cubicBezTo>
                    <a:close/>
                    <a:moveTo>
                      <a:pt x="65315" y="0"/>
                    </a:moveTo>
                    <a:cubicBezTo>
                      <a:pt x="73394" y="0"/>
                      <a:pt x="81324" y="1382"/>
                      <a:pt x="89106" y="4146"/>
                    </a:cubicBezTo>
                    <a:cubicBezTo>
                      <a:pt x="96887" y="6910"/>
                      <a:pt x="103861" y="10694"/>
                      <a:pt x="110027" y="15499"/>
                    </a:cubicBezTo>
                    <a:cubicBezTo>
                      <a:pt x="116192" y="20304"/>
                      <a:pt x="121168" y="26342"/>
                      <a:pt x="124952" y="33614"/>
                    </a:cubicBezTo>
                    <a:cubicBezTo>
                      <a:pt x="128737" y="40885"/>
                      <a:pt x="130629" y="48730"/>
                      <a:pt x="130629" y="57150"/>
                    </a:cubicBezTo>
                    <a:cubicBezTo>
                      <a:pt x="130629" y="70332"/>
                      <a:pt x="126249" y="81728"/>
                      <a:pt x="117489" y="91338"/>
                    </a:cubicBezTo>
                    <a:cubicBezTo>
                      <a:pt x="113662" y="95505"/>
                      <a:pt x="110495" y="99204"/>
                      <a:pt x="107986" y="102436"/>
                    </a:cubicBezTo>
                    <a:cubicBezTo>
                      <a:pt x="105477" y="105668"/>
                      <a:pt x="102947" y="109729"/>
                      <a:pt x="100395" y="114619"/>
                    </a:cubicBezTo>
                    <a:cubicBezTo>
                      <a:pt x="97844" y="119509"/>
                      <a:pt x="96398" y="124080"/>
                      <a:pt x="96058" y="128332"/>
                    </a:cubicBezTo>
                    <a:cubicBezTo>
                      <a:pt x="100055" y="130713"/>
                      <a:pt x="102054" y="134200"/>
                      <a:pt x="102054" y="138793"/>
                    </a:cubicBezTo>
                    <a:cubicBezTo>
                      <a:pt x="102054" y="141939"/>
                      <a:pt x="100991" y="144661"/>
                      <a:pt x="98865" y="146957"/>
                    </a:cubicBezTo>
                    <a:cubicBezTo>
                      <a:pt x="100991" y="149253"/>
                      <a:pt x="102054" y="151975"/>
                      <a:pt x="102054" y="155121"/>
                    </a:cubicBezTo>
                    <a:cubicBezTo>
                      <a:pt x="102054" y="159544"/>
                      <a:pt x="100140" y="162988"/>
                      <a:pt x="96313" y="165454"/>
                    </a:cubicBezTo>
                    <a:cubicBezTo>
                      <a:pt x="97419" y="167410"/>
                      <a:pt x="97972" y="169409"/>
                      <a:pt x="97972" y="171450"/>
                    </a:cubicBezTo>
                    <a:cubicBezTo>
                      <a:pt x="97972" y="175362"/>
                      <a:pt x="96632" y="178381"/>
                      <a:pt x="93953" y="180507"/>
                    </a:cubicBezTo>
                    <a:cubicBezTo>
                      <a:pt x="91274" y="182633"/>
                      <a:pt x="87979" y="183696"/>
                      <a:pt x="84067" y="183696"/>
                    </a:cubicBezTo>
                    <a:cubicBezTo>
                      <a:pt x="82366" y="187438"/>
                      <a:pt x="79815" y="190415"/>
                      <a:pt x="76413" y="192626"/>
                    </a:cubicBezTo>
                    <a:cubicBezTo>
                      <a:pt x="73011" y="194837"/>
                      <a:pt x="69312" y="195943"/>
                      <a:pt x="65315" y="195943"/>
                    </a:cubicBezTo>
                    <a:cubicBezTo>
                      <a:pt x="61317" y="195943"/>
                      <a:pt x="57618" y="194837"/>
                      <a:pt x="54216" y="192626"/>
                    </a:cubicBezTo>
                    <a:cubicBezTo>
                      <a:pt x="50814" y="190415"/>
                      <a:pt x="48263" y="187438"/>
                      <a:pt x="46562" y="183696"/>
                    </a:cubicBezTo>
                    <a:cubicBezTo>
                      <a:pt x="42650" y="183696"/>
                      <a:pt x="39355" y="182633"/>
                      <a:pt x="36676" y="180507"/>
                    </a:cubicBezTo>
                    <a:cubicBezTo>
                      <a:pt x="33997" y="178381"/>
                      <a:pt x="32657" y="175362"/>
                      <a:pt x="32657" y="171450"/>
                    </a:cubicBezTo>
                    <a:cubicBezTo>
                      <a:pt x="32657" y="169409"/>
                      <a:pt x="33210" y="167410"/>
                      <a:pt x="34316" y="165454"/>
                    </a:cubicBezTo>
                    <a:cubicBezTo>
                      <a:pt x="30489" y="162988"/>
                      <a:pt x="28575" y="159544"/>
                      <a:pt x="28575" y="155121"/>
                    </a:cubicBezTo>
                    <a:cubicBezTo>
                      <a:pt x="28575" y="151975"/>
                      <a:pt x="29638" y="149253"/>
                      <a:pt x="31764" y="146957"/>
                    </a:cubicBezTo>
                    <a:cubicBezTo>
                      <a:pt x="29638" y="144661"/>
                      <a:pt x="28575" y="141939"/>
                      <a:pt x="28575" y="138793"/>
                    </a:cubicBezTo>
                    <a:cubicBezTo>
                      <a:pt x="28575" y="134200"/>
                      <a:pt x="30574" y="130713"/>
                      <a:pt x="34571" y="128332"/>
                    </a:cubicBezTo>
                    <a:cubicBezTo>
                      <a:pt x="34231" y="124080"/>
                      <a:pt x="32785" y="119509"/>
                      <a:pt x="30234" y="114619"/>
                    </a:cubicBezTo>
                    <a:cubicBezTo>
                      <a:pt x="27682" y="109729"/>
                      <a:pt x="25152" y="105668"/>
                      <a:pt x="22643" y="102436"/>
                    </a:cubicBezTo>
                    <a:cubicBezTo>
                      <a:pt x="20135" y="99204"/>
                      <a:pt x="16967" y="95505"/>
                      <a:pt x="13140" y="91338"/>
                    </a:cubicBezTo>
                    <a:cubicBezTo>
                      <a:pt x="4380" y="81728"/>
                      <a:pt x="0" y="70332"/>
                      <a:pt x="0" y="57150"/>
                    </a:cubicBezTo>
                    <a:cubicBezTo>
                      <a:pt x="0" y="48730"/>
                      <a:pt x="1892" y="40885"/>
                      <a:pt x="5677" y="33614"/>
                    </a:cubicBezTo>
                    <a:cubicBezTo>
                      <a:pt x="9461" y="26342"/>
                      <a:pt x="14437" y="20304"/>
                      <a:pt x="20602" y="15499"/>
                    </a:cubicBezTo>
                    <a:cubicBezTo>
                      <a:pt x="26768" y="10694"/>
                      <a:pt x="33742" y="6910"/>
                      <a:pt x="41523" y="4146"/>
                    </a:cubicBezTo>
                    <a:cubicBezTo>
                      <a:pt x="49305" y="1382"/>
                      <a:pt x="57235" y="0"/>
                      <a:pt x="65315" y="0"/>
                    </a:cubicBezTo>
                    <a:close/>
                  </a:path>
                </a:pathLst>
              </a:custGeom>
              <a:grpFill/>
              <a:ln w="57150">
                <a:noFill/>
              </a:ln>
              <a:effectLst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5" name="îŝlïḑè">
                <a:extLst>
                  <a:ext uri="{FF2B5EF4-FFF2-40B4-BE49-F238E27FC236}">
                    <a16:creationId xmlns:a16="http://schemas.microsoft.com/office/drawing/2014/main" xmlns="" id="{7C99620B-8631-4194-A4B4-5C3A0230A3FB}"/>
                  </a:ext>
                </a:extLst>
              </p:cNvPr>
              <p:cNvSpPr/>
              <p:nvPr/>
            </p:nvSpPr>
            <p:spPr bwMode="auto">
              <a:xfrm>
                <a:off x="1047976" y="4389750"/>
                <a:ext cx="4079154" cy="1022653"/>
              </a:xfrm>
              <a:custGeom>
                <a:avLst/>
                <a:gdLst>
                  <a:gd name="T0" fmla="*/ 229 w 695"/>
                  <a:gd name="T1" fmla="*/ 157 h 174"/>
                  <a:gd name="T2" fmla="*/ 338 w 695"/>
                  <a:gd name="T3" fmla="*/ 173 h 174"/>
                  <a:gd name="T4" fmla="*/ 395 w 695"/>
                  <a:gd name="T5" fmla="*/ 157 h 174"/>
                  <a:gd name="T6" fmla="*/ 273 w 695"/>
                  <a:gd name="T7" fmla="*/ 86 h 174"/>
                  <a:gd name="T8" fmla="*/ 273 w 695"/>
                  <a:gd name="T9" fmla="*/ 72 h 174"/>
                  <a:gd name="T10" fmla="*/ 355 w 695"/>
                  <a:gd name="T11" fmla="*/ 82 h 174"/>
                  <a:gd name="T12" fmla="*/ 493 w 695"/>
                  <a:gd name="T13" fmla="*/ 99 h 174"/>
                  <a:gd name="T14" fmla="*/ 563 w 695"/>
                  <a:gd name="T15" fmla="*/ 86 h 174"/>
                  <a:gd name="T16" fmla="*/ 534 w 695"/>
                  <a:gd name="T17" fmla="*/ 47 h 174"/>
                  <a:gd name="T18" fmla="*/ 569 w 695"/>
                  <a:gd name="T19" fmla="*/ 32 h 174"/>
                  <a:gd name="T20" fmla="*/ 656 w 695"/>
                  <a:gd name="T21" fmla="*/ 39 h 174"/>
                  <a:gd name="T22" fmla="*/ 653 w 695"/>
                  <a:gd name="T23" fmla="*/ 8 h 174"/>
                  <a:gd name="T24" fmla="*/ 656 w 695"/>
                  <a:gd name="T25" fmla="*/ 4 h 174"/>
                  <a:gd name="T26" fmla="*/ 677 w 695"/>
                  <a:gd name="T27" fmla="*/ 3 h 174"/>
                  <a:gd name="T28" fmla="*/ 689 w 695"/>
                  <a:gd name="T29" fmla="*/ 2 h 174"/>
                  <a:gd name="T30" fmla="*/ 656 w 695"/>
                  <a:gd name="T31" fmla="*/ 1 h 174"/>
                  <a:gd name="T32" fmla="*/ 645 w 695"/>
                  <a:gd name="T33" fmla="*/ 8 h 174"/>
                  <a:gd name="T34" fmla="*/ 652 w 695"/>
                  <a:gd name="T35" fmla="*/ 28 h 174"/>
                  <a:gd name="T36" fmla="*/ 633 w 695"/>
                  <a:gd name="T37" fmla="*/ 32 h 174"/>
                  <a:gd name="T38" fmla="*/ 631 w 695"/>
                  <a:gd name="T39" fmla="*/ 31 h 174"/>
                  <a:gd name="T40" fmla="*/ 623 w 695"/>
                  <a:gd name="T41" fmla="*/ 29 h 174"/>
                  <a:gd name="T42" fmla="*/ 588 w 695"/>
                  <a:gd name="T43" fmla="*/ 27 h 174"/>
                  <a:gd name="T44" fmla="*/ 573 w 695"/>
                  <a:gd name="T45" fmla="*/ 24 h 174"/>
                  <a:gd name="T46" fmla="*/ 562 w 695"/>
                  <a:gd name="T47" fmla="*/ 22 h 174"/>
                  <a:gd name="T48" fmla="*/ 532 w 695"/>
                  <a:gd name="T49" fmla="*/ 21 h 174"/>
                  <a:gd name="T50" fmla="*/ 498 w 695"/>
                  <a:gd name="T51" fmla="*/ 36 h 174"/>
                  <a:gd name="T52" fmla="*/ 500 w 695"/>
                  <a:gd name="T53" fmla="*/ 43 h 174"/>
                  <a:gd name="T54" fmla="*/ 516 w 695"/>
                  <a:gd name="T55" fmla="*/ 47 h 174"/>
                  <a:gd name="T56" fmla="*/ 509 w 695"/>
                  <a:gd name="T57" fmla="*/ 51 h 174"/>
                  <a:gd name="T58" fmla="*/ 529 w 695"/>
                  <a:gd name="T59" fmla="*/ 74 h 174"/>
                  <a:gd name="T60" fmla="*/ 535 w 695"/>
                  <a:gd name="T61" fmla="*/ 83 h 174"/>
                  <a:gd name="T62" fmla="*/ 515 w 695"/>
                  <a:gd name="T63" fmla="*/ 91 h 174"/>
                  <a:gd name="T64" fmla="*/ 466 w 695"/>
                  <a:gd name="T65" fmla="*/ 86 h 174"/>
                  <a:gd name="T66" fmla="*/ 444 w 695"/>
                  <a:gd name="T67" fmla="*/ 84 h 174"/>
                  <a:gd name="T68" fmla="*/ 435 w 695"/>
                  <a:gd name="T69" fmla="*/ 82 h 174"/>
                  <a:gd name="T70" fmla="*/ 418 w 695"/>
                  <a:gd name="T71" fmla="*/ 82 h 174"/>
                  <a:gd name="T72" fmla="*/ 383 w 695"/>
                  <a:gd name="T73" fmla="*/ 77 h 174"/>
                  <a:gd name="T74" fmla="*/ 346 w 695"/>
                  <a:gd name="T75" fmla="*/ 71 h 174"/>
                  <a:gd name="T76" fmla="*/ 307 w 695"/>
                  <a:gd name="T77" fmla="*/ 68 h 174"/>
                  <a:gd name="T78" fmla="*/ 240 w 695"/>
                  <a:gd name="T79" fmla="*/ 69 h 174"/>
                  <a:gd name="T80" fmla="*/ 241 w 695"/>
                  <a:gd name="T81" fmla="*/ 78 h 174"/>
                  <a:gd name="T82" fmla="*/ 247 w 695"/>
                  <a:gd name="T83" fmla="*/ 84 h 174"/>
                  <a:gd name="T84" fmla="*/ 245 w 695"/>
                  <a:gd name="T85" fmla="*/ 86 h 174"/>
                  <a:gd name="T86" fmla="*/ 269 w 695"/>
                  <a:gd name="T87" fmla="*/ 98 h 174"/>
                  <a:gd name="T88" fmla="*/ 293 w 695"/>
                  <a:gd name="T89" fmla="*/ 111 h 174"/>
                  <a:gd name="T90" fmla="*/ 308 w 695"/>
                  <a:gd name="T91" fmla="*/ 118 h 174"/>
                  <a:gd name="T92" fmla="*/ 332 w 695"/>
                  <a:gd name="T93" fmla="*/ 128 h 174"/>
                  <a:gd name="T94" fmla="*/ 352 w 695"/>
                  <a:gd name="T95" fmla="*/ 144 h 174"/>
                  <a:gd name="T96" fmla="*/ 371 w 695"/>
                  <a:gd name="T97" fmla="*/ 156 h 174"/>
                  <a:gd name="T98" fmla="*/ 370 w 695"/>
                  <a:gd name="T99" fmla="*/ 167 h 174"/>
                  <a:gd name="T100" fmla="*/ 281 w 695"/>
                  <a:gd name="T101" fmla="*/ 157 h 174"/>
                  <a:gd name="T102" fmla="*/ 249 w 695"/>
                  <a:gd name="T103" fmla="*/ 152 h 174"/>
                  <a:gd name="T104" fmla="*/ 160 w 695"/>
                  <a:gd name="T105" fmla="*/ 140 h 174"/>
                  <a:gd name="T106" fmla="*/ 79 w 695"/>
                  <a:gd name="T107" fmla="*/ 123 h 174"/>
                  <a:gd name="T108" fmla="*/ 656 w 695"/>
                  <a:gd name="T109" fmla="*/ 33 h 174"/>
                  <a:gd name="T110" fmla="*/ 648 w 695"/>
                  <a:gd name="T111" fmla="*/ 5 h 174"/>
                  <a:gd name="T112" fmla="*/ 655 w 695"/>
                  <a:gd name="T113" fmla="*/ 33 h 174"/>
                  <a:gd name="T114" fmla="*/ 648 w 695"/>
                  <a:gd name="T115" fmla="*/ 37 h 174"/>
                  <a:gd name="T116" fmla="*/ 535 w 695"/>
                  <a:gd name="T117" fmla="*/ 92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695" h="174">
                    <a:moveTo>
                      <a:pt x="78" y="130"/>
                    </a:moveTo>
                    <a:cubicBezTo>
                      <a:pt x="88" y="132"/>
                      <a:pt x="101" y="134"/>
                      <a:pt x="109" y="136"/>
                    </a:cubicBezTo>
                    <a:cubicBezTo>
                      <a:pt x="147" y="143"/>
                      <a:pt x="179" y="151"/>
                      <a:pt x="220" y="157"/>
                    </a:cubicBezTo>
                    <a:cubicBezTo>
                      <a:pt x="219" y="157"/>
                      <a:pt x="222" y="157"/>
                      <a:pt x="225" y="157"/>
                    </a:cubicBezTo>
                    <a:cubicBezTo>
                      <a:pt x="224" y="157"/>
                      <a:pt x="224" y="157"/>
                      <a:pt x="224" y="157"/>
                    </a:cubicBezTo>
                    <a:cubicBezTo>
                      <a:pt x="229" y="157"/>
                      <a:pt x="229" y="157"/>
                      <a:pt x="229" y="157"/>
                    </a:cubicBezTo>
                    <a:cubicBezTo>
                      <a:pt x="232" y="157"/>
                      <a:pt x="229" y="158"/>
                      <a:pt x="226" y="158"/>
                    </a:cubicBezTo>
                    <a:cubicBezTo>
                      <a:pt x="242" y="160"/>
                      <a:pt x="257" y="162"/>
                      <a:pt x="272" y="165"/>
                    </a:cubicBezTo>
                    <a:cubicBezTo>
                      <a:pt x="275" y="164"/>
                      <a:pt x="280" y="166"/>
                      <a:pt x="283" y="165"/>
                    </a:cubicBezTo>
                    <a:cubicBezTo>
                      <a:pt x="283" y="166"/>
                      <a:pt x="283" y="166"/>
                      <a:pt x="282" y="166"/>
                    </a:cubicBezTo>
                    <a:cubicBezTo>
                      <a:pt x="294" y="167"/>
                      <a:pt x="295" y="167"/>
                      <a:pt x="303" y="169"/>
                    </a:cubicBezTo>
                    <a:cubicBezTo>
                      <a:pt x="314" y="171"/>
                      <a:pt x="325" y="172"/>
                      <a:pt x="338" y="173"/>
                    </a:cubicBezTo>
                    <a:cubicBezTo>
                      <a:pt x="346" y="174"/>
                      <a:pt x="351" y="174"/>
                      <a:pt x="366" y="173"/>
                    </a:cubicBezTo>
                    <a:cubicBezTo>
                      <a:pt x="367" y="173"/>
                      <a:pt x="372" y="173"/>
                      <a:pt x="375" y="172"/>
                    </a:cubicBezTo>
                    <a:cubicBezTo>
                      <a:pt x="379" y="171"/>
                      <a:pt x="379" y="171"/>
                      <a:pt x="379" y="171"/>
                    </a:cubicBezTo>
                    <a:cubicBezTo>
                      <a:pt x="396" y="166"/>
                      <a:pt x="387" y="169"/>
                      <a:pt x="391" y="167"/>
                    </a:cubicBezTo>
                    <a:cubicBezTo>
                      <a:pt x="398" y="163"/>
                      <a:pt x="396" y="163"/>
                      <a:pt x="397" y="161"/>
                    </a:cubicBezTo>
                    <a:cubicBezTo>
                      <a:pt x="397" y="160"/>
                      <a:pt x="396" y="158"/>
                      <a:pt x="395" y="157"/>
                    </a:cubicBezTo>
                    <a:cubicBezTo>
                      <a:pt x="389" y="149"/>
                      <a:pt x="378" y="143"/>
                      <a:pt x="368" y="136"/>
                    </a:cubicBezTo>
                    <a:cubicBezTo>
                      <a:pt x="347" y="123"/>
                      <a:pt x="322" y="111"/>
                      <a:pt x="300" y="97"/>
                    </a:cubicBezTo>
                    <a:cubicBezTo>
                      <a:pt x="292" y="96"/>
                      <a:pt x="289" y="93"/>
                      <a:pt x="282" y="92"/>
                    </a:cubicBezTo>
                    <a:cubicBezTo>
                      <a:pt x="283" y="91"/>
                      <a:pt x="283" y="91"/>
                      <a:pt x="283" y="91"/>
                    </a:cubicBezTo>
                    <a:cubicBezTo>
                      <a:pt x="278" y="90"/>
                      <a:pt x="279" y="89"/>
                      <a:pt x="277" y="86"/>
                    </a:cubicBezTo>
                    <a:cubicBezTo>
                      <a:pt x="276" y="86"/>
                      <a:pt x="275" y="85"/>
                      <a:pt x="273" y="86"/>
                    </a:cubicBezTo>
                    <a:cubicBezTo>
                      <a:pt x="270" y="85"/>
                      <a:pt x="274" y="83"/>
                      <a:pt x="271" y="82"/>
                    </a:cubicBezTo>
                    <a:cubicBezTo>
                      <a:pt x="272" y="82"/>
                      <a:pt x="270" y="83"/>
                      <a:pt x="270" y="82"/>
                    </a:cubicBezTo>
                    <a:cubicBezTo>
                      <a:pt x="262" y="79"/>
                      <a:pt x="272" y="82"/>
                      <a:pt x="269" y="77"/>
                    </a:cubicBezTo>
                    <a:cubicBezTo>
                      <a:pt x="267" y="76"/>
                      <a:pt x="264" y="74"/>
                      <a:pt x="262" y="72"/>
                    </a:cubicBezTo>
                    <a:cubicBezTo>
                      <a:pt x="265" y="72"/>
                      <a:pt x="269" y="72"/>
                      <a:pt x="272" y="73"/>
                    </a:cubicBezTo>
                    <a:cubicBezTo>
                      <a:pt x="270" y="73"/>
                      <a:pt x="271" y="72"/>
                      <a:pt x="273" y="72"/>
                    </a:cubicBezTo>
                    <a:cubicBezTo>
                      <a:pt x="273" y="74"/>
                      <a:pt x="281" y="72"/>
                      <a:pt x="284" y="73"/>
                    </a:cubicBezTo>
                    <a:cubicBezTo>
                      <a:pt x="283" y="73"/>
                      <a:pt x="281" y="73"/>
                      <a:pt x="280" y="73"/>
                    </a:cubicBezTo>
                    <a:cubicBezTo>
                      <a:pt x="288" y="75"/>
                      <a:pt x="297" y="75"/>
                      <a:pt x="304" y="76"/>
                    </a:cubicBezTo>
                    <a:cubicBezTo>
                      <a:pt x="314" y="76"/>
                      <a:pt x="320" y="79"/>
                      <a:pt x="327" y="78"/>
                    </a:cubicBezTo>
                    <a:cubicBezTo>
                      <a:pt x="325" y="79"/>
                      <a:pt x="330" y="79"/>
                      <a:pt x="331" y="80"/>
                    </a:cubicBezTo>
                    <a:cubicBezTo>
                      <a:pt x="341" y="79"/>
                      <a:pt x="345" y="82"/>
                      <a:pt x="355" y="82"/>
                    </a:cubicBezTo>
                    <a:cubicBezTo>
                      <a:pt x="354" y="82"/>
                      <a:pt x="354" y="82"/>
                      <a:pt x="354" y="82"/>
                    </a:cubicBezTo>
                    <a:cubicBezTo>
                      <a:pt x="376" y="85"/>
                      <a:pt x="398" y="88"/>
                      <a:pt x="422" y="90"/>
                    </a:cubicBezTo>
                    <a:cubicBezTo>
                      <a:pt x="436" y="92"/>
                      <a:pt x="446" y="95"/>
                      <a:pt x="463" y="96"/>
                    </a:cubicBezTo>
                    <a:cubicBezTo>
                      <a:pt x="466" y="96"/>
                      <a:pt x="464" y="96"/>
                      <a:pt x="467" y="96"/>
                    </a:cubicBezTo>
                    <a:cubicBezTo>
                      <a:pt x="470" y="96"/>
                      <a:pt x="466" y="96"/>
                      <a:pt x="467" y="96"/>
                    </a:cubicBezTo>
                    <a:cubicBezTo>
                      <a:pt x="475" y="97"/>
                      <a:pt x="483" y="98"/>
                      <a:pt x="493" y="99"/>
                    </a:cubicBezTo>
                    <a:cubicBezTo>
                      <a:pt x="494" y="99"/>
                      <a:pt x="497" y="99"/>
                      <a:pt x="497" y="99"/>
                    </a:cubicBezTo>
                    <a:cubicBezTo>
                      <a:pt x="501" y="100"/>
                      <a:pt x="508" y="100"/>
                      <a:pt x="516" y="100"/>
                    </a:cubicBezTo>
                    <a:cubicBezTo>
                      <a:pt x="520" y="100"/>
                      <a:pt x="524" y="100"/>
                      <a:pt x="530" y="100"/>
                    </a:cubicBezTo>
                    <a:cubicBezTo>
                      <a:pt x="534" y="101"/>
                      <a:pt x="558" y="94"/>
                      <a:pt x="557" y="93"/>
                    </a:cubicBezTo>
                    <a:cubicBezTo>
                      <a:pt x="549" y="96"/>
                      <a:pt x="562" y="89"/>
                      <a:pt x="560" y="87"/>
                    </a:cubicBezTo>
                    <a:cubicBezTo>
                      <a:pt x="561" y="86"/>
                      <a:pt x="562" y="86"/>
                      <a:pt x="563" y="86"/>
                    </a:cubicBezTo>
                    <a:cubicBezTo>
                      <a:pt x="564" y="83"/>
                      <a:pt x="563" y="81"/>
                      <a:pt x="563" y="77"/>
                    </a:cubicBezTo>
                    <a:cubicBezTo>
                      <a:pt x="562" y="76"/>
                      <a:pt x="559" y="76"/>
                      <a:pt x="559" y="74"/>
                    </a:cubicBezTo>
                    <a:cubicBezTo>
                      <a:pt x="561" y="72"/>
                      <a:pt x="557" y="70"/>
                      <a:pt x="557" y="68"/>
                    </a:cubicBezTo>
                    <a:cubicBezTo>
                      <a:pt x="554" y="69"/>
                      <a:pt x="551" y="68"/>
                      <a:pt x="550" y="66"/>
                    </a:cubicBezTo>
                    <a:cubicBezTo>
                      <a:pt x="554" y="65"/>
                      <a:pt x="554" y="65"/>
                      <a:pt x="554" y="65"/>
                    </a:cubicBezTo>
                    <a:cubicBezTo>
                      <a:pt x="548" y="61"/>
                      <a:pt x="545" y="52"/>
                      <a:pt x="534" y="47"/>
                    </a:cubicBezTo>
                    <a:cubicBezTo>
                      <a:pt x="536" y="46"/>
                      <a:pt x="536" y="46"/>
                      <a:pt x="536" y="46"/>
                    </a:cubicBezTo>
                    <a:cubicBezTo>
                      <a:pt x="528" y="41"/>
                      <a:pt x="524" y="34"/>
                      <a:pt x="521" y="29"/>
                    </a:cubicBezTo>
                    <a:cubicBezTo>
                      <a:pt x="521" y="29"/>
                      <a:pt x="520" y="30"/>
                      <a:pt x="527" y="30"/>
                    </a:cubicBezTo>
                    <a:cubicBezTo>
                      <a:pt x="534" y="29"/>
                      <a:pt x="537" y="29"/>
                      <a:pt x="543" y="29"/>
                    </a:cubicBezTo>
                    <a:cubicBezTo>
                      <a:pt x="546" y="29"/>
                      <a:pt x="546" y="30"/>
                      <a:pt x="547" y="30"/>
                    </a:cubicBezTo>
                    <a:cubicBezTo>
                      <a:pt x="555" y="31"/>
                      <a:pt x="560" y="33"/>
                      <a:pt x="569" y="32"/>
                    </a:cubicBezTo>
                    <a:cubicBezTo>
                      <a:pt x="568" y="33"/>
                      <a:pt x="568" y="33"/>
                      <a:pt x="568" y="33"/>
                    </a:cubicBezTo>
                    <a:cubicBezTo>
                      <a:pt x="575" y="33"/>
                      <a:pt x="586" y="34"/>
                      <a:pt x="592" y="35"/>
                    </a:cubicBezTo>
                    <a:cubicBezTo>
                      <a:pt x="595" y="35"/>
                      <a:pt x="603" y="36"/>
                      <a:pt x="601" y="35"/>
                    </a:cubicBezTo>
                    <a:cubicBezTo>
                      <a:pt x="604" y="35"/>
                      <a:pt x="600" y="36"/>
                      <a:pt x="605" y="36"/>
                    </a:cubicBezTo>
                    <a:cubicBezTo>
                      <a:pt x="600" y="36"/>
                      <a:pt x="600" y="36"/>
                      <a:pt x="600" y="36"/>
                    </a:cubicBezTo>
                    <a:cubicBezTo>
                      <a:pt x="618" y="38"/>
                      <a:pt x="625" y="42"/>
                      <a:pt x="656" y="39"/>
                    </a:cubicBezTo>
                    <a:cubicBezTo>
                      <a:pt x="672" y="35"/>
                      <a:pt x="667" y="30"/>
                      <a:pt x="667" y="26"/>
                    </a:cubicBezTo>
                    <a:cubicBezTo>
                      <a:pt x="665" y="25"/>
                      <a:pt x="664" y="21"/>
                      <a:pt x="659" y="21"/>
                    </a:cubicBezTo>
                    <a:cubicBezTo>
                      <a:pt x="661" y="20"/>
                      <a:pt x="661" y="20"/>
                      <a:pt x="661" y="20"/>
                    </a:cubicBezTo>
                    <a:cubicBezTo>
                      <a:pt x="659" y="18"/>
                      <a:pt x="657" y="14"/>
                      <a:pt x="655" y="11"/>
                    </a:cubicBezTo>
                    <a:cubicBezTo>
                      <a:pt x="655" y="9"/>
                      <a:pt x="653" y="10"/>
                      <a:pt x="651" y="8"/>
                    </a:cubicBezTo>
                    <a:cubicBezTo>
                      <a:pt x="653" y="8"/>
                      <a:pt x="653" y="8"/>
                      <a:pt x="653" y="8"/>
                    </a:cubicBezTo>
                    <a:cubicBezTo>
                      <a:pt x="651" y="6"/>
                      <a:pt x="649" y="6"/>
                      <a:pt x="647" y="6"/>
                    </a:cubicBezTo>
                    <a:cubicBezTo>
                      <a:pt x="648" y="5"/>
                      <a:pt x="648" y="5"/>
                      <a:pt x="648" y="5"/>
                    </a:cubicBezTo>
                    <a:cubicBezTo>
                      <a:pt x="649" y="5"/>
                      <a:pt x="650" y="4"/>
                      <a:pt x="651" y="4"/>
                    </a:cubicBezTo>
                    <a:cubicBezTo>
                      <a:pt x="652" y="5"/>
                      <a:pt x="653" y="5"/>
                      <a:pt x="654" y="5"/>
                    </a:cubicBezTo>
                    <a:cubicBezTo>
                      <a:pt x="653" y="5"/>
                      <a:pt x="654" y="5"/>
                      <a:pt x="654" y="4"/>
                    </a:cubicBezTo>
                    <a:cubicBezTo>
                      <a:pt x="655" y="4"/>
                      <a:pt x="655" y="4"/>
                      <a:pt x="656" y="4"/>
                    </a:cubicBezTo>
                    <a:cubicBezTo>
                      <a:pt x="662" y="4"/>
                      <a:pt x="666" y="4"/>
                      <a:pt x="668" y="3"/>
                    </a:cubicBezTo>
                    <a:cubicBezTo>
                      <a:pt x="666" y="4"/>
                      <a:pt x="671" y="4"/>
                      <a:pt x="667" y="4"/>
                    </a:cubicBezTo>
                    <a:cubicBezTo>
                      <a:pt x="671" y="4"/>
                      <a:pt x="674" y="4"/>
                      <a:pt x="677" y="4"/>
                    </a:cubicBezTo>
                    <a:cubicBezTo>
                      <a:pt x="676" y="4"/>
                      <a:pt x="675" y="4"/>
                      <a:pt x="674" y="4"/>
                    </a:cubicBezTo>
                    <a:cubicBezTo>
                      <a:pt x="678" y="3"/>
                      <a:pt x="682" y="3"/>
                      <a:pt x="682" y="3"/>
                    </a:cubicBezTo>
                    <a:cubicBezTo>
                      <a:pt x="680" y="3"/>
                      <a:pt x="679" y="3"/>
                      <a:pt x="677" y="3"/>
                    </a:cubicBezTo>
                    <a:cubicBezTo>
                      <a:pt x="679" y="2"/>
                      <a:pt x="687" y="2"/>
                      <a:pt x="687" y="3"/>
                    </a:cubicBezTo>
                    <a:cubicBezTo>
                      <a:pt x="687" y="4"/>
                      <a:pt x="681" y="4"/>
                      <a:pt x="683" y="4"/>
                    </a:cubicBezTo>
                    <a:cubicBezTo>
                      <a:pt x="695" y="4"/>
                      <a:pt x="695" y="4"/>
                      <a:pt x="695" y="4"/>
                    </a:cubicBezTo>
                    <a:cubicBezTo>
                      <a:pt x="692" y="4"/>
                      <a:pt x="691" y="3"/>
                      <a:pt x="693" y="3"/>
                    </a:cubicBezTo>
                    <a:cubicBezTo>
                      <a:pt x="688" y="3"/>
                      <a:pt x="688" y="3"/>
                      <a:pt x="688" y="3"/>
                    </a:cubicBezTo>
                    <a:cubicBezTo>
                      <a:pt x="689" y="2"/>
                      <a:pt x="689" y="2"/>
                      <a:pt x="689" y="2"/>
                    </a:cubicBezTo>
                    <a:cubicBezTo>
                      <a:pt x="682" y="2"/>
                      <a:pt x="677" y="1"/>
                      <a:pt x="668" y="1"/>
                    </a:cubicBezTo>
                    <a:cubicBezTo>
                      <a:pt x="670" y="2"/>
                      <a:pt x="670" y="2"/>
                      <a:pt x="670" y="2"/>
                    </a:cubicBezTo>
                    <a:cubicBezTo>
                      <a:pt x="665" y="2"/>
                      <a:pt x="659" y="3"/>
                      <a:pt x="655" y="3"/>
                    </a:cubicBezTo>
                    <a:cubicBezTo>
                      <a:pt x="658" y="2"/>
                      <a:pt x="656" y="2"/>
                      <a:pt x="657" y="2"/>
                    </a:cubicBezTo>
                    <a:cubicBezTo>
                      <a:pt x="655" y="2"/>
                      <a:pt x="654" y="2"/>
                      <a:pt x="652" y="2"/>
                    </a:cubicBezTo>
                    <a:cubicBezTo>
                      <a:pt x="656" y="1"/>
                      <a:pt x="656" y="1"/>
                      <a:pt x="656" y="1"/>
                    </a:cubicBezTo>
                    <a:cubicBezTo>
                      <a:pt x="655" y="1"/>
                      <a:pt x="654" y="2"/>
                      <a:pt x="652" y="2"/>
                    </a:cubicBezTo>
                    <a:cubicBezTo>
                      <a:pt x="649" y="3"/>
                      <a:pt x="655" y="0"/>
                      <a:pt x="645" y="4"/>
                    </a:cubicBezTo>
                    <a:cubicBezTo>
                      <a:pt x="644" y="4"/>
                      <a:pt x="644" y="4"/>
                      <a:pt x="644" y="4"/>
                    </a:cubicBezTo>
                    <a:cubicBezTo>
                      <a:pt x="644" y="6"/>
                      <a:pt x="643" y="7"/>
                      <a:pt x="643" y="7"/>
                    </a:cubicBezTo>
                    <a:cubicBezTo>
                      <a:pt x="643" y="7"/>
                      <a:pt x="643" y="7"/>
                      <a:pt x="643" y="7"/>
                    </a:cubicBezTo>
                    <a:cubicBezTo>
                      <a:pt x="641" y="10"/>
                      <a:pt x="645" y="6"/>
                      <a:pt x="645" y="8"/>
                    </a:cubicBezTo>
                    <a:cubicBezTo>
                      <a:pt x="644" y="9"/>
                      <a:pt x="641" y="9"/>
                      <a:pt x="640" y="11"/>
                    </a:cubicBezTo>
                    <a:cubicBezTo>
                      <a:pt x="640" y="13"/>
                      <a:pt x="645" y="16"/>
                      <a:pt x="644" y="19"/>
                    </a:cubicBezTo>
                    <a:cubicBezTo>
                      <a:pt x="647" y="21"/>
                      <a:pt x="650" y="23"/>
                      <a:pt x="653" y="24"/>
                    </a:cubicBezTo>
                    <a:cubicBezTo>
                      <a:pt x="654" y="25"/>
                      <a:pt x="649" y="25"/>
                      <a:pt x="652" y="26"/>
                    </a:cubicBezTo>
                    <a:cubicBezTo>
                      <a:pt x="650" y="26"/>
                      <a:pt x="649" y="26"/>
                      <a:pt x="648" y="27"/>
                    </a:cubicBezTo>
                    <a:cubicBezTo>
                      <a:pt x="650" y="27"/>
                      <a:pt x="650" y="30"/>
                      <a:pt x="652" y="28"/>
                    </a:cubicBezTo>
                    <a:cubicBezTo>
                      <a:pt x="653" y="30"/>
                      <a:pt x="654" y="32"/>
                      <a:pt x="653" y="33"/>
                    </a:cubicBezTo>
                    <a:cubicBezTo>
                      <a:pt x="652" y="33"/>
                      <a:pt x="650" y="33"/>
                      <a:pt x="649" y="33"/>
                    </a:cubicBezTo>
                    <a:cubicBezTo>
                      <a:pt x="648" y="34"/>
                      <a:pt x="650" y="34"/>
                      <a:pt x="646" y="34"/>
                    </a:cubicBezTo>
                    <a:cubicBezTo>
                      <a:pt x="638" y="35"/>
                      <a:pt x="640" y="33"/>
                      <a:pt x="639" y="32"/>
                    </a:cubicBezTo>
                    <a:cubicBezTo>
                      <a:pt x="643" y="32"/>
                      <a:pt x="643" y="32"/>
                      <a:pt x="643" y="32"/>
                    </a:cubicBezTo>
                    <a:cubicBezTo>
                      <a:pt x="640" y="32"/>
                      <a:pt x="637" y="32"/>
                      <a:pt x="633" y="32"/>
                    </a:cubicBezTo>
                    <a:cubicBezTo>
                      <a:pt x="635" y="30"/>
                      <a:pt x="640" y="32"/>
                      <a:pt x="643" y="32"/>
                    </a:cubicBezTo>
                    <a:cubicBezTo>
                      <a:pt x="642" y="30"/>
                      <a:pt x="642" y="30"/>
                      <a:pt x="642" y="30"/>
                    </a:cubicBezTo>
                    <a:cubicBezTo>
                      <a:pt x="636" y="29"/>
                      <a:pt x="638" y="31"/>
                      <a:pt x="632" y="30"/>
                    </a:cubicBezTo>
                    <a:cubicBezTo>
                      <a:pt x="634" y="30"/>
                      <a:pt x="634" y="30"/>
                      <a:pt x="634" y="30"/>
                    </a:cubicBezTo>
                    <a:cubicBezTo>
                      <a:pt x="629" y="29"/>
                      <a:pt x="629" y="29"/>
                      <a:pt x="629" y="29"/>
                    </a:cubicBezTo>
                    <a:cubicBezTo>
                      <a:pt x="628" y="30"/>
                      <a:pt x="627" y="31"/>
                      <a:pt x="631" y="31"/>
                    </a:cubicBezTo>
                    <a:cubicBezTo>
                      <a:pt x="626" y="32"/>
                      <a:pt x="627" y="31"/>
                      <a:pt x="621" y="30"/>
                    </a:cubicBezTo>
                    <a:cubicBezTo>
                      <a:pt x="618" y="31"/>
                      <a:pt x="624" y="31"/>
                      <a:pt x="622" y="31"/>
                    </a:cubicBezTo>
                    <a:cubicBezTo>
                      <a:pt x="621" y="32"/>
                      <a:pt x="617" y="32"/>
                      <a:pt x="614" y="31"/>
                    </a:cubicBezTo>
                    <a:cubicBezTo>
                      <a:pt x="609" y="31"/>
                      <a:pt x="614" y="30"/>
                      <a:pt x="613" y="30"/>
                    </a:cubicBezTo>
                    <a:cubicBezTo>
                      <a:pt x="614" y="30"/>
                      <a:pt x="618" y="30"/>
                      <a:pt x="616" y="30"/>
                    </a:cubicBezTo>
                    <a:cubicBezTo>
                      <a:pt x="624" y="30"/>
                      <a:pt x="618" y="29"/>
                      <a:pt x="623" y="29"/>
                    </a:cubicBezTo>
                    <a:cubicBezTo>
                      <a:pt x="619" y="27"/>
                      <a:pt x="617" y="28"/>
                      <a:pt x="615" y="28"/>
                    </a:cubicBezTo>
                    <a:cubicBezTo>
                      <a:pt x="616" y="29"/>
                      <a:pt x="612" y="29"/>
                      <a:pt x="613" y="29"/>
                    </a:cubicBezTo>
                    <a:cubicBezTo>
                      <a:pt x="600" y="30"/>
                      <a:pt x="611" y="27"/>
                      <a:pt x="603" y="27"/>
                    </a:cubicBezTo>
                    <a:cubicBezTo>
                      <a:pt x="602" y="28"/>
                      <a:pt x="589" y="27"/>
                      <a:pt x="591" y="29"/>
                    </a:cubicBezTo>
                    <a:cubicBezTo>
                      <a:pt x="589" y="29"/>
                      <a:pt x="586" y="29"/>
                      <a:pt x="585" y="29"/>
                    </a:cubicBezTo>
                    <a:cubicBezTo>
                      <a:pt x="589" y="28"/>
                      <a:pt x="583" y="28"/>
                      <a:pt x="588" y="27"/>
                    </a:cubicBezTo>
                    <a:cubicBezTo>
                      <a:pt x="586" y="27"/>
                      <a:pt x="586" y="27"/>
                      <a:pt x="586" y="27"/>
                    </a:cubicBezTo>
                    <a:cubicBezTo>
                      <a:pt x="592" y="27"/>
                      <a:pt x="592" y="27"/>
                      <a:pt x="592" y="27"/>
                    </a:cubicBezTo>
                    <a:cubicBezTo>
                      <a:pt x="590" y="26"/>
                      <a:pt x="587" y="24"/>
                      <a:pt x="586" y="24"/>
                    </a:cubicBezTo>
                    <a:cubicBezTo>
                      <a:pt x="581" y="24"/>
                      <a:pt x="586" y="25"/>
                      <a:pt x="580" y="24"/>
                    </a:cubicBezTo>
                    <a:cubicBezTo>
                      <a:pt x="583" y="24"/>
                      <a:pt x="581" y="23"/>
                      <a:pt x="579" y="23"/>
                    </a:cubicBezTo>
                    <a:cubicBezTo>
                      <a:pt x="582" y="24"/>
                      <a:pt x="576" y="24"/>
                      <a:pt x="573" y="24"/>
                    </a:cubicBezTo>
                    <a:cubicBezTo>
                      <a:pt x="569" y="24"/>
                      <a:pt x="567" y="23"/>
                      <a:pt x="568" y="23"/>
                    </a:cubicBezTo>
                    <a:cubicBezTo>
                      <a:pt x="574" y="22"/>
                      <a:pt x="574" y="22"/>
                      <a:pt x="574" y="22"/>
                    </a:cubicBezTo>
                    <a:cubicBezTo>
                      <a:pt x="570" y="23"/>
                      <a:pt x="573" y="22"/>
                      <a:pt x="570" y="22"/>
                    </a:cubicBezTo>
                    <a:cubicBezTo>
                      <a:pt x="568" y="22"/>
                      <a:pt x="564" y="23"/>
                      <a:pt x="562" y="23"/>
                    </a:cubicBezTo>
                    <a:cubicBezTo>
                      <a:pt x="558" y="23"/>
                      <a:pt x="558" y="22"/>
                      <a:pt x="556" y="22"/>
                    </a:cubicBezTo>
                    <a:cubicBezTo>
                      <a:pt x="562" y="22"/>
                      <a:pt x="562" y="22"/>
                      <a:pt x="562" y="22"/>
                    </a:cubicBezTo>
                    <a:cubicBezTo>
                      <a:pt x="556" y="22"/>
                      <a:pt x="564" y="21"/>
                      <a:pt x="556" y="21"/>
                    </a:cubicBezTo>
                    <a:cubicBezTo>
                      <a:pt x="553" y="21"/>
                      <a:pt x="553" y="21"/>
                      <a:pt x="553" y="21"/>
                    </a:cubicBezTo>
                    <a:cubicBezTo>
                      <a:pt x="552" y="21"/>
                      <a:pt x="552" y="21"/>
                      <a:pt x="554" y="20"/>
                    </a:cubicBezTo>
                    <a:cubicBezTo>
                      <a:pt x="552" y="21"/>
                      <a:pt x="548" y="21"/>
                      <a:pt x="546" y="21"/>
                    </a:cubicBezTo>
                    <a:cubicBezTo>
                      <a:pt x="546" y="20"/>
                      <a:pt x="546" y="20"/>
                      <a:pt x="546" y="20"/>
                    </a:cubicBezTo>
                    <a:cubicBezTo>
                      <a:pt x="543" y="20"/>
                      <a:pt x="536" y="21"/>
                      <a:pt x="532" y="21"/>
                    </a:cubicBezTo>
                    <a:cubicBezTo>
                      <a:pt x="534" y="22"/>
                      <a:pt x="538" y="20"/>
                      <a:pt x="543" y="21"/>
                    </a:cubicBezTo>
                    <a:cubicBezTo>
                      <a:pt x="545" y="22"/>
                      <a:pt x="536" y="22"/>
                      <a:pt x="534" y="22"/>
                    </a:cubicBezTo>
                    <a:cubicBezTo>
                      <a:pt x="537" y="21"/>
                      <a:pt x="523" y="22"/>
                      <a:pt x="513" y="25"/>
                    </a:cubicBezTo>
                    <a:cubicBezTo>
                      <a:pt x="507" y="26"/>
                      <a:pt x="500" y="29"/>
                      <a:pt x="500" y="29"/>
                    </a:cubicBezTo>
                    <a:cubicBezTo>
                      <a:pt x="501" y="30"/>
                      <a:pt x="501" y="30"/>
                      <a:pt x="501" y="30"/>
                    </a:cubicBezTo>
                    <a:cubicBezTo>
                      <a:pt x="493" y="32"/>
                      <a:pt x="499" y="34"/>
                      <a:pt x="498" y="36"/>
                    </a:cubicBezTo>
                    <a:cubicBezTo>
                      <a:pt x="496" y="35"/>
                      <a:pt x="494" y="35"/>
                      <a:pt x="494" y="37"/>
                    </a:cubicBezTo>
                    <a:cubicBezTo>
                      <a:pt x="497" y="35"/>
                      <a:pt x="499" y="38"/>
                      <a:pt x="501" y="37"/>
                    </a:cubicBezTo>
                    <a:cubicBezTo>
                      <a:pt x="501" y="39"/>
                      <a:pt x="496" y="37"/>
                      <a:pt x="494" y="38"/>
                    </a:cubicBezTo>
                    <a:cubicBezTo>
                      <a:pt x="497" y="39"/>
                      <a:pt x="494" y="41"/>
                      <a:pt x="498" y="41"/>
                    </a:cubicBezTo>
                    <a:cubicBezTo>
                      <a:pt x="498" y="40"/>
                      <a:pt x="500" y="41"/>
                      <a:pt x="502" y="41"/>
                    </a:cubicBezTo>
                    <a:cubicBezTo>
                      <a:pt x="503" y="43"/>
                      <a:pt x="500" y="41"/>
                      <a:pt x="500" y="43"/>
                    </a:cubicBezTo>
                    <a:cubicBezTo>
                      <a:pt x="501" y="43"/>
                      <a:pt x="504" y="44"/>
                      <a:pt x="504" y="42"/>
                    </a:cubicBezTo>
                    <a:cubicBezTo>
                      <a:pt x="504" y="43"/>
                      <a:pt x="509" y="44"/>
                      <a:pt x="507" y="45"/>
                    </a:cubicBezTo>
                    <a:cubicBezTo>
                      <a:pt x="506" y="46"/>
                      <a:pt x="505" y="44"/>
                      <a:pt x="504" y="45"/>
                    </a:cubicBezTo>
                    <a:cubicBezTo>
                      <a:pt x="505" y="47"/>
                      <a:pt x="510" y="45"/>
                      <a:pt x="513" y="47"/>
                    </a:cubicBezTo>
                    <a:cubicBezTo>
                      <a:pt x="513" y="45"/>
                      <a:pt x="518" y="45"/>
                      <a:pt x="520" y="46"/>
                    </a:cubicBezTo>
                    <a:cubicBezTo>
                      <a:pt x="521" y="49"/>
                      <a:pt x="518" y="45"/>
                      <a:pt x="516" y="47"/>
                    </a:cubicBezTo>
                    <a:cubicBezTo>
                      <a:pt x="517" y="48"/>
                      <a:pt x="517" y="48"/>
                      <a:pt x="517" y="48"/>
                    </a:cubicBezTo>
                    <a:cubicBezTo>
                      <a:pt x="515" y="50"/>
                      <a:pt x="508" y="46"/>
                      <a:pt x="506" y="48"/>
                    </a:cubicBezTo>
                    <a:cubicBezTo>
                      <a:pt x="509" y="49"/>
                      <a:pt x="509" y="49"/>
                      <a:pt x="509" y="49"/>
                    </a:cubicBezTo>
                    <a:cubicBezTo>
                      <a:pt x="507" y="49"/>
                      <a:pt x="505" y="49"/>
                      <a:pt x="504" y="50"/>
                    </a:cubicBezTo>
                    <a:cubicBezTo>
                      <a:pt x="507" y="50"/>
                      <a:pt x="507" y="52"/>
                      <a:pt x="508" y="52"/>
                    </a:cubicBezTo>
                    <a:cubicBezTo>
                      <a:pt x="511" y="52"/>
                      <a:pt x="507" y="52"/>
                      <a:pt x="509" y="51"/>
                    </a:cubicBezTo>
                    <a:cubicBezTo>
                      <a:pt x="510" y="52"/>
                      <a:pt x="514" y="52"/>
                      <a:pt x="515" y="54"/>
                    </a:cubicBezTo>
                    <a:cubicBezTo>
                      <a:pt x="512" y="53"/>
                      <a:pt x="512" y="55"/>
                      <a:pt x="510" y="55"/>
                    </a:cubicBezTo>
                    <a:cubicBezTo>
                      <a:pt x="510" y="56"/>
                      <a:pt x="513" y="55"/>
                      <a:pt x="513" y="56"/>
                    </a:cubicBezTo>
                    <a:cubicBezTo>
                      <a:pt x="512" y="56"/>
                      <a:pt x="512" y="56"/>
                      <a:pt x="512" y="56"/>
                    </a:cubicBezTo>
                    <a:cubicBezTo>
                      <a:pt x="516" y="61"/>
                      <a:pt x="521" y="66"/>
                      <a:pt x="530" y="69"/>
                    </a:cubicBezTo>
                    <a:cubicBezTo>
                      <a:pt x="528" y="70"/>
                      <a:pt x="529" y="72"/>
                      <a:pt x="529" y="74"/>
                    </a:cubicBezTo>
                    <a:cubicBezTo>
                      <a:pt x="529" y="73"/>
                      <a:pt x="531" y="74"/>
                      <a:pt x="532" y="74"/>
                    </a:cubicBezTo>
                    <a:cubicBezTo>
                      <a:pt x="530" y="76"/>
                      <a:pt x="530" y="76"/>
                      <a:pt x="530" y="76"/>
                    </a:cubicBezTo>
                    <a:cubicBezTo>
                      <a:pt x="530" y="78"/>
                      <a:pt x="533" y="79"/>
                      <a:pt x="535" y="80"/>
                    </a:cubicBezTo>
                    <a:cubicBezTo>
                      <a:pt x="535" y="80"/>
                      <a:pt x="534" y="80"/>
                      <a:pt x="534" y="80"/>
                    </a:cubicBezTo>
                    <a:cubicBezTo>
                      <a:pt x="533" y="82"/>
                      <a:pt x="536" y="81"/>
                      <a:pt x="537" y="82"/>
                    </a:cubicBezTo>
                    <a:cubicBezTo>
                      <a:pt x="535" y="83"/>
                      <a:pt x="535" y="83"/>
                      <a:pt x="535" y="83"/>
                    </a:cubicBezTo>
                    <a:cubicBezTo>
                      <a:pt x="537" y="83"/>
                      <a:pt x="537" y="83"/>
                      <a:pt x="537" y="83"/>
                    </a:cubicBezTo>
                    <a:cubicBezTo>
                      <a:pt x="538" y="84"/>
                      <a:pt x="538" y="86"/>
                      <a:pt x="535" y="86"/>
                    </a:cubicBezTo>
                    <a:cubicBezTo>
                      <a:pt x="536" y="86"/>
                      <a:pt x="536" y="87"/>
                      <a:pt x="537" y="86"/>
                    </a:cubicBezTo>
                    <a:cubicBezTo>
                      <a:pt x="536" y="87"/>
                      <a:pt x="535" y="90"/>
                      <a:pt x="535" y="91"/>
                    </a:cubicBezTo>
                    <a:cubicBezTo>
                      <a:pt x="530" y="91"/>
                      <a:pt x="523" y="91"/>
                      <a:pt x="518" y="91"/>
                    </a:cubicBezTo>
                    <a:cubicBezTo>
                      <a:pt x="516" y="91"/>
                      <a:pt x="516" y="91"/>
                      <a:pt x="515" y="91"/>
                    </a:cubicBezTo>
                    <a:cubicBezTo>
                      <a:pt x="510" y="89"/>
                      <a:pt x="499" y="90"/>
                      <a:pt x="493" y="88"/>
                    </a:cubicBezTo>
                    <a:cubicBezTo>
                      <a:pt x="494" y="89"/>
                      <a:pt x="489" y="90"/>
                      <a:pt x="485" y="90"/>
                    </a:cubicBezTo>
                    <a:cubicBezTo>
                      <a:pt x="479" y="90"/>
                      <a:pt x="486" y="88"/>
                      <a:pt x="483" y="87"/>
                    </a:cubicBezTo>
                    <a:cubicBezTo>
                      <a:pt x="480" y="87"/>
                      <a:pt x="476" y="87"/>
                      <a:pt x="475" y="87"/>
                    </a:cubicBezTo>
                    <a:cubicBezTo>
                      <a:pt x="475" y="87"/>
                      <a:pt x="475" y="87"/>
                      <a:pt x="475" y="87"/>
                    </a:cubicBezTo>
                    <a:cubicBezTo>
                      <a:pt x="472" y="87"/>
                      <a:pt x="468" y="87"/>
                      <a:pt x="466" y="86"/>
                    </a:cubicBezTo>
                    <a:cubicBezTo>
                      <a:pt x="466" y="86"/>
                      <a:pt x="466" y="86"/>
                      <a:pt x="466" y="86"/>
                    </a:cubicBezTo>
                    <a:cubicBezTo>
                      <a:pt x="464" y="86"/>
                      <a:pt x="463" y="85"/>
                      <a:pt x="460" y="85"/>
                    </a:cubicBezTo>
                    <a:cubicBezTo>
                      <a:pt x="457" y="85"/>
                      <a:pt x="453" y="84"/>
                      <a:pt x="450" y="85"/>
                    </a:cubicBezTo>
                    <a:cubicBezTo>
                      <a:pt x="450" y="84"/>
                      <a:pt x="450" y="84"/>
                      <a:pt x="450" y="84"/>
                    </a:cubicBezTo>
                    <a:cubicBezTo>
                      <a:pt x="448" y="85"/>
                      <a:pt x="448" y="85"/>
                      <a:pt x="448" y="85"/>
                    </a:cubicBezTo>
                    <a:cubicBezTo>
                      <a:pt x="444" y="84"/>
                      <a:pt x="444" y="84"/>
                      <a:pt x="444" y="84"/>
                    </a:cubicBezTo>
                    <a:cubicBezTo>
                      <a:pt x="446" y="84"/>
                      <a:pt x="447" y="83"/>
                      <a:pt x="448" y="83"/>
                    </a:cubicBezTo>
                    <a:cubicBezTo>
                      <a:pt x="444" y="82"/>
                      <a:pt x="445" y="84"/>
                      <a:pt x="442" y="84"/>
                    </a:cubicBezTo>
                    <a:cubicBezTo>
                      <a:pt x="437" y="84"/>
                      <a:pt x="439" y="83"/>
                      <a:pt x="438" y="83"/>
                    </a:cubicBezTo>
                    <a:cubicBezTo>
                      <a:pt x="440" y="83"/>
                      <a:pt x="440" y="83"/>
                      <a:pt x="441" y="83"/>
                    </a:cubicBezTo>
                    <a:cubicBezTo>
                      <a:pt x="445" y="83"/>
                      <a:pt x="440" y="83"/>
                      <a:pt x="440" y="82"/>
                    </a:cubicBezTo>
                    <a:cubicBezTo>
                      <a:pt x="440" y="82"/>
                      <a:pt x="438" y="83"/>
                      <a:pt x="435" y="82"/>
                    </a:cubicBezTo>
                    <a:cubicBezTo>
                      <a:pt x="433" y="82"/>
                      <a:pt x="428" y="82"/>
                      <a:pt x="430" y="81"/>
                    </a:cubicBezTo>
                    <a:cubicBezTo>
                      <a:pt x="427" y="81"/>
                      <a:pt x="425" y="81"/>
                      <a:pt x="423" y="81"/>
                    </a:cubicBezTo>
                    <a:cubicBezTo>
                      <a:pt x="424" y="81"/>
                      <a:pt x="427" y="82"/>
                      <a:pt x="427" y="82"/>
                    </a:cubicBezTo>
                    <a:cubicBezTo>
                      <a:pt x="425" y="82"/>
                      <a:pt x="421" y="82"/>
                      <a:pt x="421" y="82"/>
                    </a:cubicBezTo>
                    <a:cubicBezTo>
                      <a:pt x="423" y="82"/>
                      <a:pt x="423" y="82"/>
                      <a:pt x="423" y="82"/>
                    </a:cubicBezTo>
                    <a:cubicBezTo>
                      <a:pt x="421" y="82"/>
                      <a:pt x="417" y="81"/>
                      <a:pt x="418" y="82"/>
                    </a:cubicBezTo>
                    <a:cubicBezTo>
                      <a:pt x="417" y="80"/>
                      <a:pt x="417" y="80"/>
                      <a:pt x="417" y="80"/>
                    </a:cubicBezTo>
                    <a:cubicBezTo>
                      <a:pt x="414" y="81"/>
                      <a:pt x="411" y="80"/>
                      <a:pt x="408" y="80"/>
                    </a:cubicBezTo>
                    <a:cubicBezTo>
                      <a:pt x="409" y="79"/>
                      <a:pt x="413" y="79"/>
                      <a:pt x="408" y="78"/>
                    </a:cubicBezTo>
                    <a:cubicBezTo>
                      <a:pt x="402" y="78"/>
                      <a:pt x="402" y="78"/>
                      <a:pt x="402" y="78"/>
                    </a:cubicBezTo>
                    <a:cubicBezTo>
                      <a:pt x="400" y="78"/>
                      <a:pt x="399" y="78"/>
                      <a:pt x="401" y="77"/>
                    </a:cubicBezTo>
                    <a:cubicBezTo>
                      <a:pt x="393" y="76"/>
                      <a:pt x="388" y="78"/>
                      <a:pt x="383" y="77"/>
                    </a:cubicBezTo>
                    <a:cubicBezTo>
                      <a:pt x="387" y="76"/>
                      <a:pt x="385" y="76"/>
                      <a:pt x="383" y="75"/>
                    </a:cubicBezTo>
                    <a:cubicBezTo>
                      <a:pt x="383" y="75"/>
                      <a:pt x="382" y="76"/>
                      <a:pt x="380" y="76"/>
                    </a:cubicBezTo>
                    <a:cubicBezTo>
                      <a:pt x="380" y="76"/>
                      <a:pt x="383" y="75"/>
                      <a:pt x="384" y="76"/>
                    </a:cubicBezTo>
                    <a:cubicBezTo>
                      <a:pt x="384" y="77"/>
                      <a:pt x="381" y="76"/>
                      <a:pt x="379" y="76"/>
                    </a:cubicBezTo>
                    <a:cubicBezTo>
                      <a:pt x="378" y="73"/>
                      <a:pt x="361" y="73"/>
                      <a:pt x="354" y="71"/>
                    </a:cubicBezTo>
                    <a:cubicBezTo>
                      <a:pt x="352" y="72"/>
                      <a:pt x="349" y="71"/>
                      <a:pt x="346" y="71"/>
                    </a:cubicBezTo>
                    <a:cubicBezTo>
                      <a:pt x="349" y="70"/>
                      <a:pt x="340" y="71"/>
                      <a:pt x="339" y="70"/>
                    </a:cubicBezTo>
                    <a:cubicBezTo>
                      <a:pt x="338" y="71"/>
                      <a:pt x="338" y="71"/>
                      <a:pt x="338" y="71"/>
                    </a:cubicBezTo>
                    <a:cubicBezTo>
                      <a:pt x="333" y="70"/>
                      <a:pt x="325" y="71"/>
                      <a:pt x="324" y="70"/>
                    </a:cubicBezTo>
                    <a:cubicBezTo>
                      <a:pt x="321" y="69"/>
                      <a:pt x="327" y="69"/>
                      <a:pt x="329" y="69"/>
                    </a:cubicBezTo>
                    <a:cubicBezTo>
                      <a:pt x="327" y="67"/>
                      <a:pt x="314" y="69"/>
                      <a:pt x="313" y="67"/>
                    </a:cubicBezTo>
                    <a:cubicBezTo>
                      <a:pt x="312" y="67"/>
                      <a:pt x="312" y="68"/>
                      <a:pt x="307" y="68"/>
                    </a:cubicBezTo>
                    <a:cubicBezTo>
                      <a:pt x="305" y="68"/>
                      <a:pt x="299" y="66"/>
                      <a:pt x="300" y="66"/>
                    </a:cubicBezTo>
                    <a:cubicBezTo>
                      <a:pt x="297" y="66"/>
                      <a:pt x="295" y="67"/>
                      <a:pt x="293" y="66"/>
                    </a:cubicBezTo>
                    <a:cubicBezTo>
                      <a:pt x="294" y="66"/>
                      <a:pt x="295" y="66"/>
                      <a:pt x="297" y="66"/>
                    </a:cubicBezTo>
                    <a:cubicBezTo>
                      <a:pt x="292" y="65"/>
                      <a:pt x="287" y="65"/>
                      <a:pt x="282" y="65"/>
                    </a:cubicBezTo>
                    <a:cubicBezTo>
                      <a:pt x="281" y="64"/>
                      <a:pt x="271" y="64"/>
                      <a:pt x="263" y="64"/>
                    </a:cubicBezTo>
                    <a:cubicBezTo>
                      <a:pt x="259" y="65"/>
                      <a:pt x="244" y="65"/>
                      <a:pt x="240" y="69"/>
                    </a:cubicBezTo>
                    <a:cubicBezTo>
                      <a:pt x="240" y="68"/>
                      <a:pt x="238" y="69"/>
                      <a:pt x="237" y="70"/>
                    </a:cubicBezTo>
                    <a:cubicBezTo>
                      <a:pt x="235" y="72"/>
                      <a:pt x="239" y="72"/>
                      <a:pt x="239" y="73"/>
                    </a:cubicBezTo>
                    <a:cubicBezTo>
                      <a:pt x="236" y="73"/>
                      <a:pt x="236" y="73"/>
                      <a:pt x="236" y="73"/>
                    </a:cubicBezTo>
                    <a:cubicBezTo>
                      <a:pt x="233" y="74"/>
                      <a:pt x="237" y="76"/>
                      <a:pt x="236" y="77"/>
                    </a:cubicBezTo>
                    <a:cubicBezTo>
                      <a:pt x="238" y="76"/>
                      <a:pt x="237" y="78"/>
                      <a:pt x="239" y="77"/>
                    </a:cubicBezTo>
                    <a:cubicBezTo>
                      <a:pt x="241" y="78"/>
                      <a:pt x="241" y="78"/>
                      <a:pt x="241" y="78"/>
                    </a:cubicBezTo>
                    <a:cubicBezTo>
                      <a:pt x="243" y="80"/>
                      <a:pt x="242" y="78"/>
                      <a:pt x="245" y="80"/>
                    </a:cubicBezTo>
                    <a:cubicBezTo>
                      <a:pt x="246" y="81"/>
                      <a:pt x="242" y="81"/>
                      <a:pt x="242" y="81"/>
                    </a:cubicBezTo>
                    <a:cubicBezTo>
                      <a:pt x="241" y="82"/>
                      <a:pt x="243" y="82"/>
                      <a:pt x="245" y="83"/>
                    </a:cubicBezTo>
                    <a:cubicBezTo>
                      <a:pt x="245" y="83"/>
                      <a:pt x="245" y="83"/>
                      <a:pt x="246" y="83"/>
                    </a:cubicBezTo>
                    <a:cubicBezTo>
                      <a:pt x="245" y="83"/>
                      <a:pt x="245" y="83"/>
                      <a:pt x="245" y="83"/>
                    </a:cubicBezTo>
                    <a:cubicBezTo>
                      <a:pt x="246" y="84"/>
                      <a:pt x="246" y="84"/>
                      <a:pt x="247" y="84"/>
                    </a:cubicBezTo>
                    <a:cubicBezTo>
                      <a:pt x="247" y="84"/>
                      <a:pt x="247" y="84"/>
                      <a:pt x="247" y="84"/>
                    </a:cubicBezTo>
                    <a:cubicBezTo>
                      <a:pt x="246" y="84"/>
                      <a:pt x="246" y="84"/>
                      <a:pt x="245" y="83"/>
                    </a:cubicBezTo>
                    <a:cubicBezTo>
                      <a:pt x="245" y="84"/>
                      <a:pt x="246" y="84"/>
                      <a:pt x="246" y="84"/>
                    </a:cubicBezTo>
                    <a:cubicBezTo>
                      <a:pt x="246" y="85"/>
                      <a:pt x="246" y="85"/>
                      <a:pt x="246" y="85"/>
                    </a:cubicBezTo>
                    <a:cubicBezTo>
                      <a:pt x="247" y="85"/>
                      <a:pt x="247" y="85"/>
                      <a:pt x="247" y="85"/>
                    </a:cubicBezTo>
                    <a:cubicBezTo>
                      <a:pt x="245" y="86"/>
                      <a:pt x="245" y="86"/>
                      <a:pt x="245" y="86"/>
                    </a:cubicBezTo>
                    <a:cubicBezTo>
                      <a:pt x="245" y="86"/>
                      <a:pt x="250" y="87"/>
                      <a:pt x="251" y="87"/>
                    </a:cubicBezTo>
                    <a:cubicBezTo>
                      <a:pt x="252" y="90"/>
                      <a:pt x="260" y="94"/>
                      <a:pt x="263" y="95"/>
                    </a:cubicBezTo>
                    <a:cubicBezTo>
                      <a:pt x="262" y="95"/>
                      <a:pt x="262" y="95"/>
                      <a:pt x="263" y="95"/>
                    </a:cubicBezTo>
                    <a:cubicBezTo>
                      <a:pt x="265" y="96"/>
                      <a:pt x="268" y="96"/>
                      <a:pt x="267" y="96"/>
                    </a:cubicBezTo>
                    <a:cubicBezTo>
                      <a:pt x="269" y="97"/>
                      <a:pt x="266" y="97"/>
                      <a:pt x="268" y="99"/>
                    </a:cubicBezTo>
                    <a:cubicBezTo>
                      <a:pt x="268" y="99"/>
                      <a:pt x="270" y="98"/>
                      <a:pt x="269" y="98"/>
                    </a:cubicBezTo>
                    <a:cubicBezTo>
                      <a:pt x="270" y="101"/>
                      <a:pt x="279" y="102"/>
                      <a:pt x="281" y="105"/>
                    </a:cubicBezTo>
                    <a:cubicBezTo>
                      <a:pt x="280" y="105"/>
                      <a:pt x="279" y="105"/>
                      <a:pt x="278" y="105"/>
                    </a:cubicBezTo>
                    <a:cubicBezTo>
                      <a:pt x="282" y="106"/>
                      <a:pt x="285" y="108"/>
                      <a:pt x="291" y="109"/>
                    </a:cubicBezTo>
                    <a:cubicBezTo>
                      <a:pt x="289" y="109"/>
                      <a:pt x="289" y="109"/>
                      <a:pt x="287" y="109"/>
                    </a:cubicBezTo>
                    <a:cubicBezTo>
                      <a:pt x="289" y="110"/>
                      <a:pt x="292" y="112"/>
                      <a:pt x="295" y="112"/>
                    </a:cubicBezTo>
                    <a:cubicBezTo>
                      <a:pt x="295" y="111"/>
                      <a:pt x="294" y="112"/>
                      <a:pt x="293" y="111"/>
                    </a:cubicBezTo>
                    <a:cubicBezTo>
                      <a:pt x="293" y="110"/>
                      <a:pt x="298" y="111"/>
                      <a:pt x="299" y="112"/>
                    </a:cubicBezTo>
                    <a:cubicBezTo>
                      <a:pt x="299" y="112"/>
                      <a:pt x="299" y="112"/>
                      <a:pt x="299" y="112"/>
                    </a:cubicBezTo>
                    <a:cubicBezTo>
                      <a:pt x="301" y="113"/>
                      <a:pt x="302" y="113"/>
                      <a:pt x="304" y="114"/>
                    </a:cubicBezTo>
                    <a:cubicBezTo>
                      <a:pt x="304" y="115"/>
                      <a:pt x="302" y="114"/>
                      <a:pt x="302" y="115"/>
                    </a:cubicBezTo>
                    <a:cubicBezTo>
                      <a:pt x="299" y="116"/>
                      <a:pt x="304" y="118"/>
                      <a:pt x="304" y="118"/>
                    </a:cubicBezTo>
                    <a:cubicBezTo>
                      <a:pt x="306" y="118"/>
                      <a:pt x="307" y="119"/>
                      <a:pt x="308" y="118"/>
                    </a:cubicBezTo>
                    <a:cubicBezTo>
                      <a:pt x="310" y="119"/>
                      <a:pt x="307" y="119"/>
                      <a:pt x="308" y="120"/>
                    </a:cubicBezTo>
                    <a:cubicBezTo>
                      <a:pt x="318" y="121"/>
                      <a:pt x="318" y="121"/>
                      <a:pt x="318" y="121"/>
                    </a:cubicBezTo>
                    <a:cubicBezTo>
                      <a:pt x="317" y="121"/>
                      <a:pt x="317" y="123"/>
                      <a:pt x="314" y="122"/>
                    </a:cubicBezTo>
                    <a:cubicBezTo>
                      <a:pt x="318" y="124"/>
                      <a:pt x="324" y="124"/>
                      <a:pt x="328" y="125"/>
                    </a:cubicBezTo>
                    <a:cubicBezTo>
                      <a:pt x="329" y="126"/>
                      <a:pt x="333" y="127"/>
                      <a:pt x="334" y="128"/>
                    </a:cubicBezTo>
                    <a:cubicBezTo>
                      <a:pt x="333" y="129"/>
                      <a:pt x="334" y="127"/>
                      <a:pt x="332" y="128"/>
                    </a:cubicBezTo>
                    <a:cubicBezTo>
                      <a:pt x="332" y="129"/>
                      <a:pt x="332" y="129"/>
                      <a:pt x="332" y="129"/>
                    </a:cubicBezTo>
                    <a:cubicBezTo>
                      <a:pt x="329" y="128"/>
                      <a:pt x="329" y="130"/>
                      <a:pt x="326" y="130"/>
                    </a:cubicBezTo>
                    <a:cubicBezTo>
                      <a:pt x="329" y="131"/>
                      <a:pt x="332" y="133"/>
                      <a:pt x="335" y="135"/>
                    </a:cubicBezTo>
                    <a:cubicBezTo>
                      <a:pt x="336" y="133"/>
                      <a:pt x="340" y="137"/>
                      <a:pt x="343" y="136"/>
                    </a:cubicBezTo>
                    <a:cubicBezTo>
                      <a:pt x="347" y="138"/>
                      <a:pt x="342" y="138"/>
                      <a:pt x="342" y="139"/>
                    </a:cubicBezTo>
                    <a:cubicBezTo>
                      <a:pt x="347" y="140"/>
                      <a:pt x="349" y="143"/>
                      <a:pt x="352" y="144"/>
                    </a:cubicBezTo>
                    <a:cubicBezTo>
                      <a:pt x="352" y="144"/>
                      <a:pt x="352" y="144"/>
                      <a:pt x="351" y="144"/>
                    </a:cubicBezTo>
                    <a:cubicBezTo>
                      <a:pt x="355" y="146"/>
                      <a:pt x="358" y="149"/>
                      <a:pt x="363" y="150"/>
                    </a:cubicBezTo>
                    <a:cubicBezTo>
                      <a:pt x="363" y="150"/>
                      <a:pt x="362" y="150"/>
                      <a:pt x="361" y="150"/>
                    </a:cubicBezTo>
                    <a:cubicBezTo>
                      <a:pt x="362" y="152"/>
                      <a:pt x="366" y="149"/>
                      <a:pt x="367" y="152"/>
                    </a:cubicBezTo>
                    <a:cubicBezTo>
                      <a:pt x="364" y="152"/>
                      <a:pt x="364" y="152"/>
                      <a:pt x="364" y="152"/>
                    </a:cubicBezTo>
                    <a:cubicBezTo>
                      <a:pt x="368" y="153"/>
                      <a:pt x="366" y="155"/>
                      <a:pt x="371" y="156"/>
                    </a:cubicBezTo>
                    <a:cubicBezTo>
                      <a:pt x="370" y="156"/>
                      <a:pt x="369" y="156"/>
                      <a:pt x="368" y="156"/>
                    </a:cubicBezTo>
                    <a:cubicBezTo>
                      <a:pt x="371" y="157"/>
                      <a:pt x="372" y="159"/>
                      <a:pt x="376" y="160"/>
                    </a:cubicBezTo>
                    <a:cubicBezTo>
                      <a:pt x="375" y="160"/>
                      <a:pt x="374" y="160"/>
                      <a:pt x="372" y="160"/>
                    </a:cubicBezTo>
                    <a:cubicBezTo>
                      <a:pt x="372" y="161"/>
                      <a:pt x="377" y="161"/>
                      <a:pt x="376" y="162"/>
                    </a:cubicBezTo>
                    <a:cubicBezTo>
                      <a:pt x="376" y="163"/>
                      <a:pt x="375" y="164"/>
                      <a:pt x="375" y="164"/>
                    </a:cubicBezTo>
                    <a:cubicBezTo>
                      <a:pt x="378" y="164"/>
                      <a:pt x="376" y="167"/>
                      <a:pt x="370" y="167"/>
                    </a:cubicBezTo>
                    <a:cubicBezTo>
                      <a:pt x="370" y="167"/>
                      <a:pt x="368" y="167"/>
                      <a:pt x="365" y="167"/>
                    </a:cubicBezTo>
                    <a:cubicBezTo>
                      <a:pt x="339" y="166"/>
                      <a:pt x="317" y="163"/>
                      <a:pt x="293" y="161"/>
                    </a:cubicBezTo>
                    <a:cubicBezTo>
                      <a:pt x="292" y="159"/>
                      <a:pt x="300" y="161"/>
                      <a:pt x="299" y="160"/>
                    </a:cubicBezTo>
                    <a:cubicBezTo>
                      <a:pt x="297" y="161"/>
                      <a:pt x="295" y="159"/>
                      <a:pt x="288" y="159"/>
                    </a:cubicBezTo>
                    <a:cubicBezTo>
                      <a:pt x="288" y="159"/>
                      <a:pt x="288" y="159"/>
                      <a:pt x="288" y="159"/>
                    </a:cubicBezTo>
                    <a:cubicBezTo>
                      <a:pt x="285" y="158"/>
                      <a:pt x="285" y="157"/>
                      <a:pt x="281" y="157"/>
                    </a:cubicBezTo>
                    <a:cubicBezTo>
                      <a:pt x="280" y="158"/>
                      <a:pt x="280" y="158"/>
                      <a:pt x="280" y="158"/>
                    </a:cubicBezTo>
                    <a:cubicBezTo>
                      <a:pt x="276" y="158"/>
                      <a:pt x="276" y="155"/>
                      <a:pt x="272" y="156"/>
                    </a:cubicBezTo>
                    <a:cubicBezTo>
                      <a:pt x="271" y="155"/>
                      <a:pt x="271" y="155"/>
                      <a:pt x="271" y="155"/>
                    </a:cubicBezTo>
                    <a:cubicBezTo>
                      <a:pt x="265" y="156"/>
                      <a:pt x="267" y="154"/>
                      <a:pt x="261" y="154"/>
                    </a:cubicBezTo>
                    <a:cubicBezTo>
                      <a:pt x="262" y="154"/>
                      <a:pt x="262" y="154"/>
                      <a:pt x="262" y="154"/>
                    </a:cubicBezTo>
                    <a:cubicBezTo>
                      <a:pt x="258" y="153"/>
                      <a:pt x="249" y="154"/>
                      <a:pt x="249" y="152"/>
                    </a:cubicBezTo>
                    <a:cubicBezTo>
                      <a:pt x="244" y="152"/>
                      <a:pt x="239" y="151"/>
                      <a:pt x="236" y="152"/>
                    </a:cubicBezTo>
                    <a:cubicBezTo>
                      <a:pt x="236" y="151"/>
                      <a:pt x="238" y="151"/>
                      <a:pt x="239" y="151"/>
                    </a:cubicBezTo>
                    <a:cubicBezTo>
                      <a:pt x="222" y="149"/>
                      <a:pt x="205" y="145"/>
                      <a:pt x="188" y="144"/>
                    </a:cubicBezTo>
                    <a:cubicBezTo>
                      <a:pt x="188" y="143"/>
                      <a:pt x="189" y="144"/>
                      <a:pt x="190" y="143"/>
                    </a:cubicBezTo>
                    <a:cubicBezTo>
                      <a:pt x="179" y="143"/>
                      <a:pt x="175" y="139"/>
                      <a:pt x="164" y="140"/>
                    </a:cubicBezTo>
                    <a:cubicBezTo>
                      <a:pt x="160" y="140"/>
                      <a:pt x="160" y="140"/>
                      <a:pt x="160" y="140"/>
                    </a:cubicBezTo>
                    <a:cubicBezTo>
                      <a:pt x="159" y="139"/>
                      <a:pt x="160" y="139"/>
                      <a:pt x="159" y="138"/>
                    </a:cubicBezTo>
                    <a:cubicBezTo>
                      <a:pt x="156" y="139"/>
                      <a:pt x="151" y="137"/>
                      <a:pt x="148" y="138"/>
                    </a:cubicBezTo>
                    <a:cubicBezTo>
                      <a:pt x="148" y="137"/>
                      <a:pt x="150" y="137"/>
                      <a:pt x="150" y="137"/>
                    </a:cubicBezTo>
                    <a:cubicBezTo>
                      <a:pt x="147" y="136"/>
                      <a:pt x="139" y="136"/>
                      <a:pt x="136" y="135"/>
                    </a:cubicBezTo>
                    <a:cubicBezTo>
                      <a:pt x="138" y="135"/>
                      <a:pt x="138" y="135"/>
                      <a:pt x="138" y="135"/>
                    </a:cubicBezTo>
                    <a:cubicBezTo>
                      <a:pt x="122" y="130"/>
                      <a:pt x="100" y="124"/>
                      <a:pt x="79" y="123"/>
                    </a:cubicBezTo>
                    <a:cubicBezTo>
                      <a:pt x="74" y="122"/>
                      <a:pt x="80" y="122"/>
                      <a:pt x="78" y="121"/>
                    </a:cubicBezTo>
                    <a:cubicBezTo>
                      <a:pt x="58" y="120"/>
                      <a:pt x="44" y="114"/>
                      <a:pt x="23" y="113"/>
                    </a:cubicBezTo>
                    <a:cubicBezTo>
                      <a:pt x="10" y="111"/>
                      <a:pt x="0" y="113"/>
                      <a:pt x="0" y="113"/>
                    </a:cubicBezTo>
                    <a:cubicBezTo>
                      <a:pt x="31" y="117"/>
                      <a:pt x="53" y="123"/>
                      <a:pt x="78" y="130"/>
                    </a:cubicBezTo>
                    <a:close/>
                    <a:moveTo>
                      <a:pt x="656" y="33"/>
                    </a:moveTo>
                    <a:cubicBezTo>
                      <a:pt x="656" y="33"/>
                      <a:pt x="656" y="33"/>
                      <a:pt x="656" y="33"/>
                    </a:cubicBezTo>
                    <a:moveTo>
                      <a:pt x="655" y="33"/>
                    </a:moveTo>
                    <a:cubicBezTo>
                      <a:pt x="655" y="33"/>
                      <a:pt x="655" y="33"/>
                      <a:pt x="655" y="33"/>
                    </a:cubicBezTo>
                    <a:cubicBezTo>
                      <a:pt x="656" y="33"/>
                      <a:pt x="656" y="33"/>
                      <a:pt x="655" y="33"/>
                    </a:cubicBezTo>
                    <a:close/>
                    <a:moveTo>
                      <a:pt x="650" y="3"/>
                    </a:moveTo>
                    <a:cubicBezTo>
                      <a:pt x="650" y="3"/>
                      <a:pt x="650" y="4"/>
                      <a:pt x="650" y="4"/>
                    </a:cubicBezTo>
                    <a:cubicBezTo>
                      <a:pt x="650" y="4"/>
                      <a:pt x="649" y="4"/>
                      <a:pt x="648" y="5"/>
                    </a:cubicBezTo>
                    <a:cubicBezTo>
                      <a:pt x="648" y="4"/>
                      <a:pt x="648" y="3"/>
                      <a:pt x="650" y="3"/>
                    </a:cubicBezTo>
                    <a:close/>
                    <a:moveTo>
                      <a:pt x="649" y="34"/>
                    </a:moveTo>
                    <a:cubicBezTo>
                      <a:pt x="650" y="34"/>
                      <a:pt x="651" y="34"/>
                      <a:pt x="653" y="34"/>
                    </a:cubicBezTo>
                    <a:cubicBezTo>
                      <a:pt x="653" y="33"/>
                      <a:pt x="653" y="33"/>
                      <a:pt x="653" y="33"/>
                    </a:cubicBezTo>
                    <a:cubicBezTo>
                      <a:pt x="653" y="34"/>
                      <a:pt x="653" y="34"/>
                      <a:pt x="653" y="34"/>
                    </a:cubicBezTo>
                    <a:cubicBezTo>
                      <a:pt x="654" y="34"/>
                      <a:pt x="655" y="33"/>
                      <a:pt x="655" y="33"/>
                    </a:cubicBezTo>
                    <a:cubicBezTo>
                      <a:pt x="654" y="34"/>
                      <a:pt x="654" y="34"/>
                      <a:pt x="653" y="34"/>
                    </a:cubicBezTo>
                    <a:cubicBezTo>
                      <a:pt x="653" y="34"/>
                      <a:pt x="653" y="35"/>
                      <a:pt x="652" y="35"/>
                    </a:cubicBezTo>
                    <a:cubicBezTo>
                      <a:pt x="652" y="35"/>
                      <a:pt x="652" y="35"/>
                      <a:pt x="652" y="35"/>
                    </a:cubicBezTo>
                    <a:cubicBezTo>
                      <a:pt x="652" y="35"/>
                      <a:pt x="651" y="35"/>
                      <a:pt x="650" y="35"/>
                    </a:cubicBezTo>
                    <a:cubicBezTo>
                      <a:pt x="649" y="35"/>
                      <a:pt x="649" y="35"/>
                      <a:pt x="649" y="35"/>
                    </a:cubicBezTo>
                    <a:cubicBezTo>
                      <a:pt x="647" y="36"/>
                      <a:pt x="650" y="36"/>
                      <a:pt x="648" y="37"/>
                    </a:cubicBezTo>
                    <a:cubicBezTo>
                      <a:pt x="646" y="37"/>
                      <a:pt x="644" y="37"/>
                      <a:pt x="643" y="37"/>
                    </a:cubicBezTo>
                    <a:cubicBezTo>
                      <a:pt x="643" y="36"/>
                      <a:pt x="646" y="35"/>
                      <a:pt x="640" y="34"/>
                    </a:cubicBezTo>
                    <a:cubicBezTo>
                      <a:pt x="644" y="33"/>
                      <a:pt x="649" y="35"/>
                      <a:pt x="649" y="34"/>
                    </a:cubicBezTo>
                    <a:close/>
                    <a:moveTo>
                      <a:pt x="539" y="91"/>
                    </a:moveTo>
                    <a:cubicBezTo>
                      <a:pt x="541" y="91"/>
                      <a:pt x="537" y="92"/>
                      <a:pt x="538" y="92"/>
                    </a:cubicBezTo>
                    <a:cubicBezTo>
                      <a:pt x="537" y="92"/>
                      <a:pt x="535" y="93"/>
                      <a:pt x="535" y="92"/>
                    </a:cubicBezTo>
                    <a:cubicBezTo>
                      <a:pt x="538" y="92"/>
                      <a:pt x="539" y="91"/>
                      <a:pt x="539" y="91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</p:grpSp>
        <p:grpSp>
          <p:nvGrpSpPr>
            <p:cNvPr id="7" name="ísḷîḍè">
              <a:extLst>
                <a:ext uri="{FF2B5EF4-FFF2-40B4-BE49-F238E27FC236}">
                  <a16:creationId xmlns:a16="http://schemas.microsoft.com/office/drawing/2014/main" xmlns="" id="{BC9DE894-F68E-4242-9C2D-C8BE1D1383B6}"/>
                </a:ext>
              </a:extLst>
            </p:cNvPr>
            <p:cNvGrpSpPr/>
            <p:nvPr/>
          </p:nvGrpSpPr>
          <p:grpSpPr>
            <a:xfrm>
              <a:off x="7655735" y="1613693"/>
              <a:ext cx="3864753" cy="1773518"/>
              <a:chOff x="7655735" y="3429000"/>
              <a:chExt cx="3864753" cy="1773518"/>
            </a:xfrm>
          </p:grpSpPr>
          <p:sp>
            <p:nvSpPr>
              <p:cNvPr id="22" name="ïṥḻïďe">
                <a:extLst>
                  <a:ext uri="{FF2B5EF4-FFF2-40B4-BE49-F238E27FC236}">
                    <a16:creationId xmlns:a16="http://schemas.microsoft.com/office/drawing/2014/main" xmlns="" id="{58040EE1-403C-4D16-805A-67E382AFAE09}"/>
                  </a:ext>
                </a:extLst>
              </p:cNvPr>
              <p:cNvSpPr/>
              <p:nvPr/>
            </p:nvSpPr>
            <p:spPr>
              <a:xfrm>
                <a:off x="7655735" y="3870805"/>
                <a:ext cx="3864753" cy="133171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Unified fonts make reading more fluent.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Adjust the spacing to adapt to Chinese typesetting, use the reference line in PPT.</a:t>
                </a:r>
              </a:p>
            </p:txBody>
          </p:sp>
          <p:sp>
            <p:nvSpPr>
              <p:cNvPr id="23" name="îşḻiḓê">
                <a:extLst>
                  <a:ext uri="{FF2B5EF4-FFF2-40B4-BE49-F238E27FC236}">
                    <a16:creationId xmlns:a16="http://schemas.microsoft.com/office/drawing/2014/main" xmlns="" id="{C0DB57A8-7D5A-46AC-9674-8E4020F4DC34}"/>
                  </a:ext>
                </a:extLst>
              </p:cNvPr>
              <p:cNvSpPr txBox="1"/>
              <p:nvPr/>
            </p:nvSpPr>
            <p:spPr bwMode="auto">
              <a:xfrm>
                <a:off x="7655735" y="3429000"/>
                <a:ext cx="3864753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sp>
          <p:nvSpPr>
            <p:cNvPr id="8" name="íşḻíḍé">
              <a:extLst>
                <a:ext uri="{FF2B5EF4-FFF2-40B4-BE49-F238E27FC236}">
                  <a16:creationId xmlns:a16="http://schemas.microsoft.com/office/drawing/2014/main" xmlns="" id="{B5884592-A842-4598-BF2C-5AC2908A1F53}"/>
                </a:ext>
              </a:extLst>
            </p:cNvPr>
            <p:cNvSpPr/>
            <p:nvPr/>
          </p:nvSpPr>
          <p:spPr bwMode="auto">
            <a:xfrm>
              <a:off x="736826" y="1916433"/>
              <a:ext cx="544678" cy="475468"/>
            </a:xfrm>
            <a:custGeom>
              <a:avLst/>
              <a:gdLst>
                <a:gd name="connsiteX0" fmla="*/ 424975 w 608697"/>
                <a:gd name="connsiteY0" fmla="*/ 168488 h 531358"/>
                <a:gd name="connsiteX1" fmla="*/ 387604 w 608697"/>
                <a:gd name="connsiteY1" fmla="*/ 205806 h 531358"/>
                <a:gd name="connsiteX2" fmla="*/ 424975 w 608697"/>
                <a:gd name="connsiteY2" fmla="*/ 243124 h 531358"/>
                <a:gd name="connsiteX3" fmla="*/ 462346 w 608697"/>
                <a:gd name="connsiteY3" fmla="*/ 205806 h 531358"/>
                <a:gd name="connsiteX4" fmla="*/ 424975 w 608697"/>
                <a:gd name="connsiteY4" fmla="*/ 168488 h 531358"/>
                <a:gd name="connsiteX5" fmla="*/ 287947 w 608697"/>
                <a:gd name="connsiteY5" fmla="*/ 168488 h 531358"/>
                <a:gd name="connsiteX6" fmla="*/ 250576 w 608697"/>
                <a:gd name="connsiteY6" fmla="*/ 205806 h 531358"/>
                <a:gd name="connsiteX7" fmla="*/ 287947 w 608697"/>
                <a:gd name="connsiteY7" fmla="*/ 243124 h 531358"/>
                <a:gd name="connsiteX8" fmla="*/ 325318 w 608697"/>
                <a:gd name="connsiteY8" fmla="*/ 205806 h 531358"/>
                <a:gd name="connsiteX9" fmla="*/ 287947 w 608697"/>
                <a:gd name="connsiteY9" fmla="*/ 168488 h 531358"/>
                <a:gd name="connsiteX10" fmla="*/ 102356 w 608697"/>
                <a:gd name="connsiteY10" fmla="*/ 121231 h 531358"/>
                <a:gd name="connsiteX11" fmla="*/ 98850 w 608697"/>
                <a:gd name="connsiteY11" fmla="*/ 127711 h 531358"/>
                <a:gd name="connsiteX12" fmla="*/ 76842 w 608697"/>
                <a:gd name="connsiteY12" fmla="*/ 217990 h 531358"/>
                <a:gd name="connsiteX13" fmla="*/ 98850 w 608697"/>
                <a:gd name="connsiteY13" fmla="*/ 308194 h 531358"/>
                <a:gd name="connsiteX14" fmla="*/ 157488 w 608697"/>
                <a:gd name="connsiteY14" fmla="*/ 380223 h 531358"/>
                <a:gd name="connsiteX15" fmla="*/ 344668 w 608697"/>
                <a:gd name="connsiteY15" fmla="*/ 444729 h 531358"/>
                <a:gd name="connsiteX16" fmla="*/ 370257 w 608697"/>
                <a:gd name="connsiteY16" fmla="*/ 443687 h 531358"/>
                <a:gd name="connsiteX17" fmla="*/ 236717 w 608697"/>
                <a:gd name="connsiteY17" fmla="*/ 477876 h 531358"/>
                <a:gd name="connsiteX18" fmla="*/ 198072 w 608697"/>
                <a:gd name="connsiteY18" fmla="*/ 475344 h 531358"/>
                <a:gd name="connsiteX19" fmla="*/ 82437 w 608697"/>
                <a:gd name="connsiteY19" fmla="*/ 531284 h 531358"/>
                <a:gd name="connsiteX20" fmla="*/ 81542 w 608697"/>
                <a:gd name="connsiteY20" fmla="*/ 531358 h 531358"/>
                <a:gd name="connsiteX21" fmla="*/ 75051 w 608697"/>
                <a:gd name="connsiteY21" fmla="*/ 527857 h 531358"/>
                <a:gd name="connsiteX22" fmla="*/ 74753 w 608697"/>
                <a:gd name="connsiteY22" fmla="*/ 519738 h 531358"/>
                <a:gd name="connsiteX23" fmla="*/ 88778 w 608697"/>
                <a:gd name="connsiteY23" fmla="*/ 435046 h 531358"/>
                <a:gd name="connsiteX24" fmla="*/ 0 w 608697"/>
                <a:gd name="connsiteY24" fmla="*/ 282198 h 531358"/>
                <a:gd name="connsiteX25" fmla="*/ 102356 w 608697"/>
                <a:gd name="connsiteY25" fmla="*/ 121231 h 531358"/>
                <a:gd name="connsiteX26" fmla="*/ 356424 w 608697"/>
                <a:gd name="connsiteY26" fmla="*/ 0 h 531358"/>
                <a:gd name="connsiteX27" fmla="*/ 608697 w 608697"/>
                <a:gd name="connsiteY27" fmla="*/ 211244 h 531358"/>
                <a:gd name="connsiteX28" fmla="*/ 518290 w 608697"/>
                <a:gd name="connsiteY28" fmla="*/ 373401 h 531358"/>
                <a:gd name="connsiteX29" fmla="*/ 531941 w 608697"/>
                <a:gd name="connsiteY29" fmla="*/ 441109 h 531358"/>
                <a:gd name="connsiteX30" fmla="*/ 531120 w 608697"/>
                <a:gd name="connsiteY30" fmla="*/ 465391 h 531358"/>
                <a:gd name="connsiteX31" fmla="*/ 511577 w 608697"/>
                <a:gd name="connsiteY31" fmla="*/ 475894 h 531358"/>
                <a:gd name="connsiteX32" fmla="*/ 509041 w 608697"/>
                <a:gd name="connsiteY32" fmla="*/ 475745 h 531358"/>
                <a:gd name="connsiteX33" fmla="*/ 391408 w 608697"/>
                <a:gd name="connsiteY33" fmla="*/ 420476 h 531358"/>
                <a:gd name="connsiteX34" fmla="*/ 356424 w 608697"/>
                <a:gd name="connsiteY34" fmla="*/ 422487 h 531358"/>
                <a:gd name="connsiteX35" fmla="*/ 104225 w 608697"/>
                <a:gd name="connsiteY35" fmla="*/ 211244 h 531358"/>
                <a:gd name="connsiteX36" fmla="*/ 356424 w 608697"/>
                <a:gd name="connsiteY36" fmla="*/ 0 h 531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08697" h="531358">
                  <a:moveTo>
                    <a:pt x="424975" y="168488"/>
                  </a:moveTo>
                  <a:cubicBezTo>
                    <a:pt x="404312" y="168488"/>
                    <a:pt x="387604" y="185248"/>
                    <a:pt x="387604" y="205806"/>
                  </a:cubicBezTo>
                  <a:cubicBezTo>
                    <a:pt x="387604" y="226439"/>
                    <a:pt x="404312" y="243124"/>
                    <a:pt x="424975" y="243124"/>
                  </a:cubicBezTo>
                  <a:cubicBezTo>
                    <a:pt x="445562" y="243124"/>
                    <a:pt x="462346" y="226439"/>
                    <a:pt x="462346" y="205806"/>
                  </a:cubicBezTo>
                  <a:cubicBezTo>
                    <a:pt x="462346" y="185248"/>
                    <a:pt x="445637" y="168488"/>
                    <a:pt x="424975" y="168488"/>
                  </a:cubicBezTo>
                  <a:close/>
                  <a:moveTo>
                    <a:pt x="287947" y="168488"/>
                  </a:moveTo>
                  <a:cubicBezTo>
                    <a:pt x="267285" y="168488"/>
                    <a:pt x="250576" y="185248"/>
                    <a:pt x="250576" y="205806"/>
                  </a:cubicBezTo>
                  <a:cubicBezTo>
                    <a:pt x="250576" y="226439"/>
                    <a:pt x="267285" y="243124"/>
                    <a:pt x="287947" y="243124"/>
                  </a:cubicBezTo>
                  <a:cubicBezTo>
                    <a:pt x="308610" y="243124"/>
                    <a:pt x="325318" y="226439"/>
                    <a:pt x="325318" y="205806"/>
                  </a:cubicBezTo>
                  <a:cubicBezTo>
                    <a:pt x="325318" y="185248"/>
                    <a:pt x="308610" y="168488"/>
                    <a:pt x="287947" y="168488"/>
                  </a:cubicBezTo>
                  <a:close/>
                  <a:moveTo>
                    <a:pt x="102356" y="121231"/>
                  </a:moveTo>
                  <a:cubicBezTo>
                    <a:pt x="101162" y="123317"/>
                    <a:pt x="99969" y="125477"/>
                    <a:pt x="98850" y="127711"/>
                  </a:cubicBezTo>
                  <a:cubicBezTo>
                    <a:pt x="84227" y="156240"/>
                    <a:pt x="76842" y="186631"/>
                    <a:pt x="76842" y="217990"/>
                  </a:cubicBezTo>
                  <a:cubicBezTo>
                    <a:pt x="76842" y="249275"/>
                    <a:pt x="84227" y="279666"/>
                    <a:pt x="98850" y="308194"/>
                  </a:cubicBezTo>
                  <a:cubicBezTo>
                    <a:pt x="112726" y="335308"/>
                    <a:pt x="132496" y="359516"/>
                    <a:pt x="157488" y="380223"/>
                  </a:cubicBezTo>
                  <a:cubicBezTo>
                    <a:pt x="207845" y="421787"/>
                    <a:pt x="274317" y="444729"/>
                    <a:pt x="344668" y="444729"/>
                  </a:cubicBezTo>
                  <a:cubicBezTo>
                    <a:pt x="353173" y="444729"/>
                    <a:pt x="361752" y="444357"/>
                    <a:pt x="370257" y="443687"/>
                  </a:cubicBezTo>
                  <a:cubicBezTo>
                    <a:pt x="332209" y="465288"/>
                    <a:pt x="286254" y="477876"/>
                    <a:pt x="236717" y="477876"/>
                  </a:cubicBezTo>
                  <a:cubicBezTo>
                    <a:pt x="223736" y="477876"/>
                    <a:pt x="210755" y="477057"/>
                    <a:pt x="198072" y="475344"/>
                  </a:cubicBezTo>
                  <a:cubicBezTo>
                    <a:pt x="160397" y="499478"/>
                    <a:pt x="110637" y="528155"/>
                    <a:pt x="82437" y="531284"/>
                  </a:cubicBezTo>
                  <a:cubicBezTo>
                    <a:pt x="82138" y="531358"/>
                    <a:pt x="81840" y="531358"/>
                    <a:pt x="81542" y="531358"/>
                  </a:cubicBezTo>
                  <a:cubicBezTo>
                    <a:pt x="78930" y="531358"/>
                    <a:pt x="76469" y="530017"/>
                    <a:pt x="75051" y="527857"/>
                  </a:cubicBezTo>
                  <a:cubicBezTo>
                    <a:pt x="73410" y="525399"/>
                    <a:pt x="73335" y="522271"/>
                    <a:pt x="74753" y="519738"/>
                  </a:cubicBezTo>
                  <a:cubicBezTo>
                    <a:pt x="75051" y="519291"/>
                    <a:pt x="99223" y="476014"/>
                    <a:pt x="88778" y="435046"/>
                  </a:cubicBezTo>
                  <a:cubicBezTo>
                    <a:pt x="32303" y="397653"/>
                    <a:pt x="0" y="342160"/>
                    <a:pt x="0" y="282198"/>
                  </a:cubicBezTo>
                  <a:cubicBezTo>
                    <a:pt x="0" y="215532"/>
                    <a:pt x="40584" y="156538"/>
                    <a:pt x="102356" y="121231"/>
                  </a:cubicBezTo>
                  <a:close/>
                  <a:moveTo>
                    <a:pt x="356424" y="0"/>
                  </a:moveTo>
                  <a:cubicBezTo>
                    <a:pt x="495540" y="0"/>
                    <a:pt x="608697" y="94747"/>
                    <a:pt x="608697" y="211244"/>
                  </a:cubicBezTo>
                  <a:cubicBezTo>
                    <a:pt x="608697" y="274408"/>
                    <a:pt x="575802" y="333178"/>
                    <a:pt x="518290" y="373401"/>
                  </a:cubicBezTo>
                  <a:cubicBezTo>
                    <a:pt x="512845" y="406324"/>
                    <a:pt x="531717" y="440811"/>
                    <a:pt x="531941" y="441109"/>
                  </a:cubicBezTo>
                  <a:cubicBezTo>
                    <a:pt x="536267" y="448781"/>
                    <a:pt x="535969" y="458092"/>
                    <a:pt x="531120" y="465391"/>
                  </a:cubicBezTo>
                  <a:cubicBezTo>
                    <a:pt x="526794" y="472021"/>
                    <a:pt x="519484" y="475894"/>
                    <a:pt x="511577" y="475894"/>
                  </a:cubicBezTo>
                  <a:cubicBezTo>
                    <a:pt x="510756" y="475894"/>
                    <a:pt x="509936" y="475894"/>
                    <a:pt x="509041" y="475745"/>
                  </a:cubicBezTo>
                  <a:cubicBezTo>
                    <a:pt x="484574" y="473064"/>
                    <a:pt x="444966" y="454442"/>
                    <a:pt x="391408" y="420476"/>
                  </a:cubicBezTo>
                  <a:cubicBezTo>
                    <a:pt x="379920" y="421817"/>
                    <a:pt x="368135" y="422487"/>
                    <a:pt x="356424" y="422487"/>
                  </a:cubicBezTo>
                  <a:cubicBezTo>
                    <a:pt x="217382" y="422487"/>
                    <a:pt x="104225" y="327741"/>
                    <a:pt x="104225" y="211244"/>
                  </a:cubicBezTo>
                  <a:cubicBezTo>
                    <a:pt x="104225" y="94747"/>
                    <a:pt x="217382" y="0"/>
                    <a:pt x="356424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9" name="î$ļiḓê">
              <a:extLst>
                <a:ext uri="{FF2B5EF4-FFF2-40B4-BE49-F238E27FC236}">
                  <a16:creationId xmlns:a16="http://schemas.microsoft.com/office/drawing/2014/main" xmlns="" id="{165AB61E-D741-4E30-817A-E6A747FA3ABC}"/>
                </a:ext>
              </a:extLst>
            </p:cNvPr>
            <p:cNvGrpSpPr/>
            <p:nvPr/>
          </p:nvGrpSpPr>
          <p:grpSpPr>
            <a:xfrm>
              <a:off x="1460255" y="1663318"/>
              <a:ext cx="4035424" cy="1056347"/>
              <a:chOff x="1577477" y="1221513"/>
              <a:chExt cx="4035424" cy="1056347"/>
            </a:xfrm>
          </p:grpSpPr>
          <p:sp>
            <p:nvSpPr>
              <p:cNvPr id="20" name="íśḷiďè">
                <a:extLst>
                  <a:ext uri="{FF2B5EF4-FFF2-40B4-BE49-F238E27FC236}">
                    <a16:creationId xmlns:a16="http://schemas.microsoft.com/office/drawing/2014/main" xmlns="" id="{A70B6A9C-E454-42A3-99EF-A99D0DADEFDC}"/>
                  </a:ext>
                </a:extLst>
              </p:cNvPr>
              <p:cNvSpPr/>
              <p:nvPr/>
            </p:nvSpPr>
            <p:spPr bwMode="auto">
              <a:xfrm>
                <a:off x="1577477" y="1634394"/>
                <a:ext cx="4035424" cy="6434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When you copy &amp; paste, choose "keep text only" option.</a:t>
                </a:r>
              </a:p>
            </p:txBody>
          </p:sp>
          <p:sp>
            <p:nvSpPr>
              <p:cNvPr id="21" name="ïşľídé">
                <a:extLst>
                  <a:ext uri="{FF2B5EF4-FFF2-40B4-BE49-F238E27FC236}">
                    <a16:creationId xmlns:a16="http://schemas.microsoft.com/office/drawing/2014/main" xmlns="" id="{F261DDCC-7A12-4753-A96D-A66BF6D90F72}"/>
                  </a:ext>
                </a:extLst>
              </p:cNvPr>
              <p:cNvSpPr txBox="1"/>
              <p:nvPr/>
            </p:nvSpPr>
            <p:spPr bwMode="auto">
              <a:xfrm>
                <a:off x="1577477" y="1221513"/>
                <a:ext cx="4035424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</p:grpSp>
        <p:grpSp>
          <p:nvGrpSpPr>
            <p:cNvPr id="10" name="iṩ1iḍe">
              <a:extLst>
                <a:ext uri="{FF2B5EF4-FFF2-40B4-BE49-F238E27FC236}">
                  <a16:creationId xmlns:a16="http://schemas.microsoft.com/office/drawing/2014/main" xmlns="" id="{02BE77F2-616E-4D58-9B34-CD181C4F368C}"/>
                </a:ext>
              </a:extLst>
            </p:cNvPr>
            <p:cNvGrpSpPr/>
            <p:nvPr/>
          </p:nvGrpSpPr>
          <p:grpSpPr>
            <a:xfrm>
              <a:off x="1485623" y="3180771"/>
              <a:ext cx="4035424" cy="1056347"/>
              <a:chOff x="1577477" y="2859469"/>
              <a:chExt cx="4035424" cy="1056347"/>
            </a:xfrm>
          </p:grpSpPr>
          <p:sp>
            <p:nvSpPr>
              <p:cNvPr id="18" name="iṥļiḓê">
                <a:extLst>
                  <a:ext uri="{FF2B5EF4-FFF2-40B4-BE49-F238E27FC236}">
                    <a16:creationId xmlns:a16="http://schemas.microsoft.com/office/drawing/2014/main" xmlns="" id="{994F9FB6-1752-496E-B5A4-656F7EFB958D}"/>
                  </a:ext>
                </a:extLst>
              </p:cNvPr>
              <p:cNvSpPr/>
              <p:nvPr/>
            </p:nvSpPr>
            <p:spPr bwMode="auto">
              <a:xfrm>
                <a:off x="1577477" y="3272350"/>
                <a:ext cx="4035424" cy="6434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When you copy &amp; paste, choose "keep text only" option.</a:t>
                </a:r>
              </a:p>
            </p:txBody>
          </p:sp>
          <p:sp>
            <p:nvSpPr>
              <p:cNvPr id="19" name="îṣľíḍe">
                <a:extLst>
                  <a:ext uri="{FF2B5EF4-FFF2-40B4-BE49-F238E27FC236}">
                    <a16:creationId xmlns:a16="http://schemas.microsoft.com/office/drawing/2014/main" xmlns="" id="{138C9BF3-E4D9-493B-AF68-5FDA23015541}"/>
                  </a:ext>
                </a:extLst>
              </p:cNvPr>
              <p:cNvSpPr txBox="1"/>
              <p:nvPr/>
            </p:nvSpPr>
            <p:spPr bwMode="auto">
              <a:xfrm>
                <a:off x="1577477" y="2859469"/>
                <a:ext cx="4035424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sp>
          <p:nvSpPr>
            <p:cNvPr id="11" name="ïṣḷîḍe">
              <a:extLst>
                <a:ext uri="{FF2B5EF4-FFF2-40B4-BE49-F238E27FC236}">
                  <a16:creationId xmlns:a16="http://schemas.microsoft.com/office/drawing/2014/main" xmlns="" id="{0B6E79DF-27D4-4FD7-A49F-BFE9638CB8D2}"/>
                </a:ext>
              </a:extLst>
            </p:cNvPr>
            <p:cNvSpPr/>
            <p:nvPr/>
          </p:nvSpPr>
          <p:spPr bwMode="auto">
            <a:xfrm>
              <a:off x="736826" y="3414864"/>
              <a:ext cx="570046" cy="461400"/>
            </a:xfrm>
            <a:custGeom>
              <a:avLst/>
              <a:gdLst>
                <a:gd name="connsiteX0" fmla="*/ 355420 w 607568"/>
                <a:gd name="connsiteY0" fmla="*/ 250307 h 491771"/>
                <a:gd name="connsiteX1" fmla="*/ 352312 w 607568"/>
                <a:gd name="connsiteY1" fmla="*/ 251812 h 491771"/>
                <a:gd name="connsiteX2" fmla="*/ 321042 w 607568"/>
                <a:gd name="connsiteY2" fmla="*/ 289814 h 491771"/>
                <a:gd name="connsiteX3" fmla="*/ 321513 w 607568"/>
                <a:gd name="connsiteY3" fmla="*/ 295364 h 491771"/>
                <a:gd name="connsiteX4" fmla="*/ 369736 w 607568"/>
                <a:gd name="connsiteY4" fmla="*/ 338257 h 491771"/>
                <a:gd name="connsiteX5" fmla="*/ 371997 w 607568"/>
                <a:gd name="connsiteY5" fmla="*/ 339104 h 491771"/>
                <a:gd name="connsiteX6" fmla="*/ 373127 w 607568"/>
                <a:gd name="connsiteY6" fmla="*/ 338916 h 491771"/>
                <a:gd name="connsiteX7" fmla="*/ 375293 w 607568"/>
                <a:gd name="connsiteY7" fmla="*/ 336282 h 491771"/>
                <a:gd name="connsiteX8" fmla="*/ 383676 w 607568"/>
                <a:gd name="connsiteY8" fmla="*/ 279467 h 491771"/>
                <a:gd name="connsiteX9" fmla="*/ 376424 w 607568"/>
                <a:gd name="connsiteY9" fmla="*/ 263287 h 491771"/>
                <a:gd name="connsiteX10" fmla="*/ 357681 w 607568"/>
                <a:gd name="connsiteY10" fmla="*/ 250965 h 491771"/>
                <a:gd name="connsiteX11" fmla="*/ 355420 w 607568"/>
                <a:gd name="connsiteY11" fmla="*/ 250307 h 491771"/>
                <a:gd name="connsiteX12" fmla="*/ 258879 w 607568"/>
                <a:gd name="connsiteY12" fmla="*/ 250307 h 491771"/>
                <a:gd name="connsiteX13" fmla="*/ 256712 w 607568"/>
                <a:gd name="connsiteY13" fmla="*/ 250965 h 491771"/>
                <a:gd name="connsiteX14" fmla="*/ 237969 w 607568"/>
                <a:gd name="connsiteY14" fmla="*/ 263287 h 491771"/>
                <a:gd name="connsiteX15" fmla="*/ 230717 w 607568"/>
                <a:gd name="connsiteY15" fmla="*/ 279467 h 491771"/>
                <a:gd name="connsiteX16" fmla="*/ 239100 w 607568"/>
                <a:gd name="connsiteY16" fmla="*/ 336282 h 491771"/>
                <a:gd name="connsiteX17" fmla="*/ 241266 w 607568"/>
                <a:gd name="connsiteY17" fmla="*/ 338916 h 491771"/>
                <a:gd name="connsiteX18" fmla="*/ 242396 w 607568"/>
                <a:gd name="connsiteY18" fmla="*/ 339104 h 491771"/>
                <a:gd name="connsiteX19" fmla="*/ 244657 w 607568"/>
                <a:gd name="connsiteY19" fmla="*/ 338257 h 491771"/>
                <a:gd name="connsiteX20" fmla="*/ 292880 w 607568"/>
                <a:gd name="connsiteY20" fmla="*/ 295364 h 491771"/>
                <a:gd name="connsiteX21" fmla="*/ 293351 w 607568"/>
                <a:gd name="connsiteY21" fmla="*/ 289814 h 491771"/>
                <a:gd name="connsiteX22" fmla="*/ 261987 w 607568"/>
                <a:gd name="connsiteY22" fmla="*/ 251812 h 491771"/>
                <a:gd name="connsiteX23" fmla="*/ 258879 w 607568"/>
                <a:gd name="connsiteY23" fmla="*/ 250307 h 491771"/>
                <a:gd name="connsiteX24" fmla="*/ 500465 w 607568"/>
                <a:gd name="connsiteY24" fmla="*/ 66049 h 491771"/>
                <a:gd name="connsiteX25" fmla="*/ 565743 w 607568"/>
                <a:gd name="connsiteY25" fmla="*/ 130673 h 491771"/>
                <a:gd name="connsiteX26" fmla="*/ 566120 w 607568"/>
                <a:gd name="connsiteY26" fmla="*/ 130673 h 491771"/>
                <a:gd name="connsiteX27" fmla="*/ 580250 w 607568"/>
                <a:gd name="connsiteY27" fmla="*/ 160962 h 491771"/>
                <a:gd name="connsiteX28" fmla="*/ 560939 w 607568"/>
                <a:gd name="connsiteY28" fmla="*/ 182503 h 491771"/>
                <a:gd name="connsiteX29" fmla="*/ 531927 w 607568"/>
                <a:gd name="connsiteY29" fmla="*/ 223799 h 491771"/>
                <a:gd name="connsiteX30" fmla="*/ 528253 w 607568"/>
                <a:gd name="connsiteY30" fmla="*/ 234240 h 491771"/>
                <a:gd name="connsiteX31" fmla="*/ 530797 w 607568"/>
                <a:gd name="connsiteY31" fmla="*/ 246281 h 491771"/>
                <a:gd name="connsiteX32" fmla="*/ 545868 w 607568"/>
                <a:gd name="connsiteY32" fmla="*/ 261143 h 491771"/>
                <a:gd name="connsiteX33" fmla="*/ 558961 w 607568"/>
                <a:gd name="connsiteY33" fmla="*/ 263777 h 491771"/>
                <a:gd name="connsiteX34" fmla="*/ 597299 w 607568"/>
                <a:gd name="connsiteY34" fmla="*/ 301968 h 491771"/>
                <a:gd name="connsiteX35" fmla="*/ 607002 w 607568"/>
                <a:gd name="connsiteY35" fmla="*/ 350788 h 491771"/>
                <a:gd name="connsiteX36" fmla="*/ 601256 w 607568"/>
                <a:gd name="connsiteY36" fmla="*/ 373835 h 491771"/>
                <a:gd name="connsiteX37" fmla="*/ 579685 w 607568"/>
                <a:gd name="connsiteY37" fmla="*/ 384088 h 491771"/>
                <a:gd name="connsiteX38" fmla="*/ 490386 w 607568"/>
                <a:gd name="connsiteY38" fmla="*/ 384088 h 491771"/>
                <a:gd name="connsiteX39" fmla="*/ 467685 w 607568"/>
                <a:gd name="connsiteY39" fmla="*/ 310058 h 491771"/>
                <a:gd name="connsiteX40" fmla="*/ 431702 w 607568"/>
                <a:gd name="connsiteY40" fmla="*/ 267445 h 491771"/>
                <a:gd name="connsiteX41" fmla="*/ 441969 w 607568"/>
                <a:gd name="connsiteY41" fmla="*/ 263777 h 491771"/>
                <a:gd name="connsiteX42" fmla="*/ 455157 w 607568"/>
                <a:gd name="connsiteY42" fmla="*/ 261237 h 491771"/>
                <a:gd name="connsiteX43" fmla="*/ 470228 w 607568"/>
                <a:gd name="connsiteY43" fmla="*/ 246281 h 491771"/>
                <a:gd name="connsiteX44" fmla="*/ 472677 w 607568"/>
                <a:gd name="connsiteY44" fmla="*/ 234240 h 491771"/>
                <a:gd name="connsiteX45" fmla="*/ 469098 w 607568"/>
                <a:gd name="connsiteY45" fmla="*/ 223893 h 491771"/>
                <a:gd name="connsiteX46" fmla="*/ 439991 w 607568"/>
                <a:gd name="connsiteY46" fmla="*/ 182503 h 491771"/>
                <a:gd name="connsiteX47" fmla="*/ 426144 w 607568"/>
                <a:gd name="connsiteY47" fmla="*/ 172720 h 491771"/>
                <a:gd name="connsiteX48" fmla="*/ 441404 w 607568"/>
                <a:gd name="connsiteY48" fmla="*/ 143278 h 491771"/>
                <a:gd name="connsiteX49" fmla="*/ 439708 w 607568"/>
                <a:gd name="connsiteY49" fmla="*/ 107438 h 491771"/>
                <a:gd name="connsiteX50" fmla="*/ 500465 w 607568"/>
                <a:gd name="connsiteY50" fmla="*/ 66049 h 491771"/>
                <a:gd name="connsiteX51" fmla="*/ 107100 w 607568"/>
                <a:gd name="connsiteY51" fmla="*/ 66049 h 491771"/>
                <a:gd name="connsiteX52" fmla="*/ 171341 w 607568"/>
                <a:gd name="connsiteY52" fmla="*/ 123618 h 491771"/>
                <a:gd name="connsiteX53" fmla="*/ 172849 w 607568"/>
                <a:gd name="connsiteY53" fmla="*/ 143278 h 491771"/>
                <a:gd name="connsiteX54" fmla="*/ 184246 w 607568"/>
                <a:gd name="connsiteY54" fmla="*/ 168205 h 491771"/>
                <a:gd name="connsiteX55" fmla="*/ 167574 w 607568"/>
                <a:gd name="connsiteY55" fmla="*/ 182503 h 491771"/>
                <a:gd name="connsiteX56" fmla="*/ 138468 w 607568"/>
                <a:gd name="connsiteY56" fmla="*/ 223799 h 491771"/>
                <a:gd name="connsiteX57" fmla="*/ 134794 w 607568"/>
                <a:gd name="connsiteY57" fmla="*/ 234240 h 491771"/>
                <a:gd name="connsiteX58" fmla="*/ 137337 w 607568"/>
                <a:gd name="connsiteY58" fmla="*/ 246281 h 491771"/>
                <a:gd name="connsiteX59" fmla="*/ 152408 w 607568"/>
                <a:gd name="connsiteY59" fmla="*/ 261143 h 491771"/>
                <a:gd name="connsiteX60" fmla="*/ 165596 w 607568"/>
                <a:gd name="connsiteY60" fmla="*/ 263777 h 491771"/>
                <a:gd name="connsiteX61" fmla="*/ 179442 w 607568"/>
                <a:gd name="connsiteY61" fmla="*/ 268856 h 491771"/>
                <a:gd name="connsiteX62" fmla="*/ 146662 w 607568"/>
                <a:gd name="connsiteY62" fmla="*/ 310058 h 491771"/>
                <a:gd name="connsiteX63" fmla="*/ 123867 w 607568"/>
                <a:gd name="connsiteY63" fmla="*/ 384088 h 491771"/>
                <a:gd name="connsiteX64" fmla="*/ 27883 w 607568"/>
                <a:gd name="connsiteY64" fmla="*/ 384088 h 491771"/>
                <a:gd name="connsiteX65" fmla="*/ 6312 w 607568"/>
                <a:gd name="connsiteY65" fmla="*/ 373835 h 491771"/>
                <a:gd name="connsiteX66" fmla="*/ 566 w 607568"/>
                <a:gd name="connsiteY66" fmla="*/ 350788 h 491771"/>
                <a:gd name="connsiteX67" fmla="*/ 10268 w 607568"/>
                <a:gd name="connsiteY67" fmla="*/ 301968 h 491771"/>
                <a:gd name="connsiteX68" fmla="*/ 48606 w 607568"/>
                <a:gd name="connsiteY68" fmla="*/ 263777 h 491771"/>
                <a:gd name="connsiteX69" fmla="*/ 61699 w 607568"/>
                <a:gd name="connsiteY69" fmla="*/ 261237 h 491771"/>
                <a:gd name="connsiteX70" fmla="*/ 76770 w 607568"/>
                <a:gd name="connsiteY70" fmla="*/ 246281 h 491771"/>
                <a:gd name="connsiteX71" fmla="*/ 79313 w 607568"/>
                <a:gd name="connsiteY71" fmla="*/ 234240 h 491771"/>
                <a:gd name="connsiteX72" fmla="*/ 75639 w 607568"/>
                <a:gd name="connsiteY72" fmla="*/ 223893 h 491771"/>
                <a:gd name="connsiteX73" fmla="*/ 46628 w 607568"/>
                <a:gd name="connsiteY73" fmla="*/ 182503 h 491771"/>
                <a:gd name="connsiteX74" fmla="*/ 27318 w 607568"/>
                <a:gd name="connsiteY74" fmla="*/ 160962 h 491771"/>
                <a:gd name="connsiteX75" fmla="*/ 41447 w 607568"/>
                <a:gd name="connsiteY75" fmla="*/ 130673 h 491771"/>
                <a:gd name="connsiteX76" fmla="*/ 41824 w 607568"/>
                <a:gd name="connsiteY76" fmla="*/ 130673 h 491771"/>
                <a:gd name="connsiteX77" fmla="*/ 107100 w 607568"/>
                <a:gd name="connsiteY77" fmla="*/ 66049 h 491771"/>
                <a:gd name="connsiteX78" fmla="*/ 298626 w 607568"/>
                <a:gd name="connsiteY78" fmla="*/ 0 h 491771"/>
                <a:gd name="connsiteX79" fmla="*/ 315956 w 607568"/>
                <a:gd name="connsiteY79" fmla="*/ 0 h 491771"/>
                <a:gd name="connsiteX80" fmla="*/ 401854 w 607568"/>
                <a:gd name="connsiteY80" fmla="*/ 85787 h 491771"/>
                <a:gd name="connsiteX81" fmla="*/ 401854 w 607568"/>
                <a:gd name="connsiteY81" fmla="*/ 95476 h 491771"/>
                <a:gd name="connsiteX82" fmla="*/ 421633 w 607568"/>
                <a:gd name="connsiteY82" fmla="*/ 138840 h 491771"/>
                <a:gd name="connsiteX83" fmla="*/ 417960 w 607568"/>
                <a:gd name="connsiteY83" fmla="*/ 149281 h 491771"/>
                <a:gd name="connsiteX84" fmla="*/ 417112 w 607568"/>
                <a:gd name="connsiteY84" fmla="*/ 151068 h 491771"/>
                <a:gd name="connsiteX85" fmla="*/ 411273 w 607568"/>
                <a:gd name="connsiteY85" fmla="*/ 159534 h 491771"/>
                <a:gd name="connsiteX86" fmla="*/ 410896 w 607568"/>
                <a:gd name="connsiteY86" fmla="*/ 159910 h 491771"/>
                <a:gd name="connsiteX87" fmla="*/ 394037 w 607568"/>
                <a:gd name="connsiteY87" fmla="*/ 169787 h 491771"/>
                <a:gd name="connsiteX88" fmla="*/ 384900 w 607568"/>
                <a:gd name="connsiteY88" fmla="*/ 189541 h 491771"/>
                <a:gd name="connsiteX89" fmla="*/ 384712 w 607568"/>
                <a:gd name="connsiteY89" fmla="*/ 189823 h 491771"/>
                <a:gd name="connsiteX90" fmla="*/ 373316 w 607568"/>
                <a:gd name="connsiteY90" fmla="*/ 207131 h 491771"/>
                <a:gd name="connsiteX91" fmla="*/ 372750 w 607568"/>
                <a:gd name="connsiteY91" fmla="*/ 207789 h 491771"/>
                <a:gd name="connsiteX92" fmla="*/ 359847 w 607568"/>
                <a:gd name="connsiteY92" fmla="*/ 222275 h 491771"/>
                <a:gd name="connsiteX93" fmla="*/ 359188 w 607568"/>
                <a:gd name="connsiteY93" fmla="*/ 222934 h 491771"/>
                <a:gd name="connsiteX94" fmla="*/ 345154 w 607568"/>
                <a:gd name="connsiteY94" fmla="*/ 234598 h 491771"/>
                <a:gd name="connsiteX95" fmla="*/ 345625 w 607568"/>
                <a:gd name="connsiteY95" fmla="*/ 236855 h 491771"/>
                <a:gd name="connsiteX96" fmla="*/ 348639 w 607568"/>
                <a:gd name="connsiteY96" fmla="*/ 235538 h 491771"/>
                <a:gd name="connsiteX97" fmla="*/ 355514 w 607568"/>
                <a:gd name="connsiteY97" fmla="*/ 234033 h 491771"/>
                <a:gd name="connsiteX98" fmla="*/ 366628 w 607568"/>
                <a:gd name="connsiteY98" fmla="*/ 237326 h 491771"/>
                <a:gd name="connsiteX99" fmla="*/ 385371 w 607568"/>
                <a:gd name="connsiteY99" fmla="*/ 249648 h 491771"/>
                <a:gd name="connsiteX100" fmla="*/ 399876 w 607568"/>
                <a:gd name="connsiteY100" fmla="*/ 279373 h 491771"/>
                <a:gd name="connsiteX101" fmla="*/ 430016 w 607568"/>
                <a:gd name="connsiteY101" fmla="*/ 289814 h 491771"/>
                <a:gd name="connsiteX102" fmla="*/ 448382 w 607568"/>
                <a:gd name="connsiteY102" fmla="*/ 316058 h 491771"/>
                <a:gd name="connsiteX103" fmla="*/ 481630 w 607568"/>
                <a:gd name="connsiteY103" fmla="*/ 424515 h 491771"/>
                <a:gd name="connsiteX104" fmla="*/ 483891 w 607568"/>
                <a:gd name="connsiteY104" fmla="*/ 436461 h 491771"/>
                <a:gd name="connsiteX105" fmla="*/ 473718 w 607568"/>
                <a:gd name="connsiteY105" fmla="*/ 470700 h 491771"/>
                <a:gd name="connsiteX106" fmla="*/ 443956 w 607568"/>
                <a:gd name="connsiteY106" fmla="*/ 490360 h 491771"/>
                <a:gd name="connsiteX107" fmla="*/ 431805 w 607568"/>
                <a:gd name="connsiteY107" fmla="*/ 491771 h 491771"/>
                <a:gd name="connsiteX108" fmla="*/ 325375 w 607568"/>
                <a:gd name="connsiteY108" fmla="*/ 491771 h 491771"/>
                <a:gd name="connsiteX109" fmla="*/ 337430 w 607568"/>
                <a:gd name="connsiteY109" fmla="*/ 415296 h 491771"/>
                <a:gd name="connsiteX110" fmla="*/ 334605 w 607568"/>
                <a:gd name="connsiteY110" fmla="*/ 389052 h 491771"/>
                <a:gd name="connsiteX111" fmla="*/ 323962 w 607568"/>
                <a:gd name="connsiteY111" fmla="*/ 360927 h 491771"/>
                <a:gd name="connsiteX112" fmla="*/ 337430 w 607568"/>
                <a:gd name="connsiteY112" fmla="*/ 347476 h 491771"/>
                <a:gd name="connsiteX113" fmla="*/ 307196 w 607568"/>
                <a:gd name="connsiteY113" fmla="*/ 317281 h 491771"/>
                <a:gd name="connsiteX114" fmla="*/ 276868 w 607568"/>
                <a:gd name="connsiteY114" fmla="*/ 347476 h 491771"/>
                <a:gd name="connsiteX115" fmla="*/ 290337 w 607568"/>
                <a:gd name="connsiteY115" fmla="*/ 360927 h 491771"/>
                <a:gd name="connsiteX116" fmla="*/ 279694 w 607568"/>
                <a:gd name="connsiteY116" fmla="*/ 389052 h 491771"/>
                <a:gd name="connsiteX117" fmla="*/ 276963 w 607568"/>
                <a:gd name="connsiteY117" fmla="*/ 415296 h 491771"/>
                <a:gd name="connsiteX118" fmla="*/ 288736 w 607568"/>
                <a:gd name="connsiteY118" fmla="*/ 491771 h 491771"/>
                <a:gd name="connsiteX119" fmla="*/ 182493 w 607568"/>
                <a:gd name="connsiteY119" fmla="*/ 491771 h 491771"/>
                <a:gd name="connsiteX120" fmla="*/ 170437 w 607568"/>
                <a:gd name="connsiteY120" fmla="*/ 490360 h 491771"/>
                <a:gd name="connsiteX121" fmla="*/ 140675 w 607568"/>
                <a:gd name="connsiteY121" fmla="*/ 470700 h 491771"/>
                <a:gd name="connsiteX122" fmla="*/ 132669 w 607568"/>
                <a:gd name="connsiteY122" fmla="*/ 424515 h 491771"/>
                <a:gd name="connsiteX123" fmla="*/ 166011 w 607568"/>
                <a:gd name="connsiteY123" fmla="*/ 316058 h 491771"/>
                <a:gd name="connsiteX124" fmla="*/ 184377 w 607568"/>
                <a:gd name="connsiteY124" fmla="*/ 289814 h 491771"/>
                <a:gd name="connsiteX125" fmla="*/ 214517 w 607568"/>
                <a:gd name="connsiteY125" fmla="*/ 279373 h 491771"/>
                <a:gd name="connsiteX126" fmla="*/ 214517 w 607568"/>
                <a:gd name="connsiteY126" fmla="*/ 279279 h 491771"/>
                <a:gd name="connsiteX127" fmla="*/ 229022 w 607568"/>
                <a:gd name="connsiteY127" fmla="*/ 249648 h 491771"/>
                <a:gd name="connsiteX128" fmla="*/ 247765 w 607568"/>
                <a:gd name="connsiteY128" fmla="*/ 237326 h 491771"/>
                <a:gd name="connsiteX129" fmla="*/ 258879 w 607568"/>
                <a:gd name="connsiteY129" fmla="*/ 234033 h 491771"/>
                <a:gd name="connsiteX130" fmla="*/ 265754 w 607568"/>
                <a:gd name="connsiteY130" fmla="*/ 235538 h 491771"/>
                <a:gd name="connsiteX131" fmla="*/ 268768 w 607568"/>
                <a:gd name="connsiteY131" fmla="*/ 236855 h 491771"/>
                <a:gd name="connsiteX132" fmla="*/ 269239 w 607568"/>
                <a:gd name="connsiteY132" fmla="*/ 234598 h 491771"/>
                <a:gd name="connsiteX133" fmla="*/ 255205 w 607568"/>
                <a:gd name="connsiteY133" fmla="*/ 222934 h 491771"/>
                <a:gd name="connsiteX134" fmla="*/ 254546 w 607568"/>
                <a:gd name="connsiteY134" fmla="*/ 222275 h 491771"/>
                <a:gd name="connsiteX135" fmla="*/ 241548 w 607568"/>
                <a:gd name="connsiteY135" fmla="*/ 207789 h 491771"/>
                <a:gd name="connsiteX136" fmla="*/ 241077 w 607568"/>
                <a:gd name="connsiteY136" fmla="*/ 207225 h 491771"/>
                <a:gd name="connsiteX137" fmla="*/ 229681 w 607568"/>
                <a:gd name="connsiteY137" fmla="*/ 189823 h 491771"/>
                <a:gd name="connsiteX138" fmla="*/ 229493 w 607568"/>
                <a:gd name="connsiteY138" fmla="*/ 189635 h 491771"/>
                <a:gd name="connsiteX139" fmla="*/ 220356 w 607568"/>
                <a:gd name="connsiteY139" fmla="*/ 169787 h 491771"/>
                <a:gd name="connsiteX140" fmla="*/ 203497 w 607568"/>
                <a:gd name="connsiteY140" fmla="*/ 159910 h 491771"/>
                <a:gd name="connsiteX141" fmla="*/ 203120 w 607568"/>
                <a:gd name="connsiteY141" fmla="*/ 159534 h 491771"/>
                <a:gd name="connsiteX142" fmla="*/ 197281 w 607568"/>
                <a:gd name="connsiteY142" fmla="*/ 151068 h 491771"/>
                <a:gd name="connsiteX143" fmla="*/ 196433 w 607568"/>
                <a:gd name="connsiteY143" fmla="*/ 149281 h 491771"/>
                <a:gd name="connsiteX144" fmla="*/ 192666 w 607568"/>
                <a:gd name="connsiteY144" fmla="*/ 138840 h 491771"/>
                <a:gd name="connsiteX145" fmla="*/ 212727 w 607568"/>
                <a:gd name="connsiteY145" fmla="*/ 95476 h 491771"/>
                <a:gd name="connsiteX146" fmla="*/ 212727 w 607568"/>
                <a:gd name="connsiteY146" fmla="*/ 85787 h 491771"/>
                <a:gd name="connsiteX147" fmla="*/ 298626 w 607568"/>
                <a:gd name="connsiteY147" fmla="*/ 0 h 491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</a:cxnLst>
              <a:rect l="l" t="t" r="r" b="b"/>
              <a:pathLst>
                <a:path w="607568" h="491771">
                  <a:moveTo>
                    <a:pt x="355420" y="250307"/>
                  </a:moveTo>
                  <a:cubicBezTo>
                    <a:pt x="354290" y="250307"/>
                    <a:pt x="353160" y="250871"/>
                    <a:pt x="352312" y="251812"/>
                  </a:cubicBezTo>
                  <a:lnTo>
                    <a:pt x="321042" y="289814"/>
                  </a:lnTo>
                  <a:cubicBezTo>
                    <a:pt x="319723" y="291507"/>
                    <a:pt x="319912" y="293953"/>
                    <a:pt x="321513" y="295364"/>
                  </a:cubicBezTo>
                  <a:lnTo>
                    <a:pt x="369736" y="338257"/>
                  </a:lnTo>
                  <a:cubicBezTo>
                    <a:pt x="370396" y="338822"/>
                    <a:pt x="371149" y="339104"/>
                    <a:pt x="371997" y="339104"/>
                  </a:cubicBezTo>
                  <a:cubicBezTo>
                    <a:pt x="372374" y="339104"/>
                    <a:pt x="372750" y="339010"/>
                    <a:pt x="373127" y="338916"/>
                  </a:cubicBezTo>
                  <a:cubicBezTo>
                    <a:pt x="374257" y="338539"/>
                    <a:pt x="375105" y="337505"/>
                    <a:pt x="375293" y="336282"/>
                  </a:cubicBezTo>
                  <a:lnTo>
                    <a:pt x="383676" y="279467"/>
                  </a:lnTo>
                  <a:cubicBezTo>
                    <a:pt x="384618" y="273164"/>
                    <a:pt x="381792" y="266768"/>
                    <a:pt x="376424" y="263287"/>
                  </a:cubicBezTo>
                  <a:lnTo>
                    <a:pt x="357681" y="250965"/>
                  </a:lnTo>
                  <a:cubicBezTo>
                    <a:pt x="357021" y="250495"/>
                    <a:pt x="356174" y="250307"/>
                    <a:pt x="355420" y="250307"/>
                  </a:cubicBezTo>
                  <a:close/>
                  <a:moveTo>
                    <a:pt x="258879" y="250307"/>
                  </a:moveTo>
                  <a:cubicBezTo>
                    <a:pt x="258125" y="250307"/>
                    <a:pt x="257372" y="250495"/>
                    <a:pt x="256712" y="250965"/>
                  </a:cubicBezTo>
                  <a:lnTo>
                    <a:pt x="237969" y="263287"/>
                  </a:lnTo>
                  <a:cubicBezTo>
                    <a:pt x="232601" y="266768"/>
                    <a:pt x="229775" y="273164"/>
                    <a:pt x="230717" y="279467"/>
                  </a:cubicBezTo>
                  <a:lnTo>
                    <a:pt x="239100" y="336282"/>
                  </a:lnTo>
                  <a:cubicBezTo>
                    <a:pt x="239288" y="337505"/>
                    <a:pt x="240136" y="338539"/>
                    <a:pt x="241266" y="338916"/>
                  </a:cubicBezTo>
                  <a:cubicBezTo>
                    <a:pt x="241643" y="339010"/>
                    <a:pt x="242019" y="339104"/>
                    <a:pt x="242396" y="339104"/>
                  </a:cubicBezTo>
                  <a:cubicBezTo>
                    <a:pt x="243244" y="339104"/>
                    <a:pt x="243997" y="338822"/>
                    <a:pt x="244657" y="338257"/>
                  </a:cubicBezTo>
                  <a:lnTo>
                    <a:pt x="292880" y="295364"/>
                  </a:lnTo>
                  <a:cubicBezTo>
                    <a:pt x="294481" y="293953"/>
                    <a:pt x="294670" y="291507"/>
                    <a:pt x="293351" y="289814"/>
                  </a:cubicBezTo>
                  <a:lnTo>
                    <a:pt x="261987" y="251812"/>
                  </a:lnTo>
                  <a:cubicBezTo>
                    <a:pt x="261233" y="250871"/>
                    <a:pt x="260103" y="250307"/>
                    <a:pt x="258879" y="250307"/>
                  </a:cubicBezTo>
                  <a:close/>
                  <a:moveTo>
                    <a:pt x="500465" y="66049"/>
                  </a:moveTo>
                  <a:cubicBezTo>
                    <a:pt x="548129" y="66049"/>
                    <a:pt x="562447" y="93516"/>
                    <a:pt x="565743" y="130673"/>
                  </a:cubicBezTo>
                  <a:cubicBezTo>
                    <a:pt x="565932" y="130673"/>
                    <a:pt x="566026" y="130673"/>
                    <a:pt x="566120" y="130673"/>
                  </a:cubicBezTo>
                  <a:cubicBezTo>
                    <a:pt x="577141" y="133118"/>
                    <a:pt x="583358" y="146664"/>
                    <a:pt x="580250" y="160962"/>
                  </a:cubicBezTo>
                  <a:cubicBezTo>
                    <a:pt x="577706" y="172532"/>
                    <a:pt x="569700" y="180904"/>
                    <a:pt x="560939" y="182503"/>
                  </a:cubicBezTo>
                  <a:cubicBezTo>
                    <a:pt x="554628" y="199529"/>
                    <a:pt x="543796" y="214016"/>
                    <a:pt x="531927" y="223799"/>
                  </a:cubicBezTo>
                  <a:cubicBezTo>
                    <a:pt x="528913" y="226338"/>
                    <a:pt x="527500" y="230383"/>
                    <a:pt x="528253" y="234240"/>
                  </a:cubicBezTo>
                  <a:lnTo>
                    <a:pt x="530797" y="246281"/>
                  </a:lnTo>
                  <a:cubicBezTo>
                    <a:pt x="532304" y="253806"/>
                    <a:pt x="538238" y="259732"/>
                    <a:pt x="545868" y="261143"/>
                  </a:cubicBezTo>
                  <a:lnTo>
                    <a:pt x="558961" y="263777"/>
                  </a:lnTo>
                  <a:cubicBezTo>
                    <a:pt x="578366" y="267634"/>
                    <a:pt x="593437" y="282684"/>
                    <a:pt x="597299" y="301968"/>
                  </a:cubicBezTo>
                  <a:lnTo>
                    <a:pt x="607002" y="350788"/>
                  </a:lnTo>
                  <a:cubicBezTo>
                    <a:pt x="608697" y="358972"/>
                    <a:pt x="606531" y="367438"/>
                    <a:pt x="601256" y="373835"/>
                  </a:cubicBezTo>
                  <a:cubicBezTo>
                    <a:pt x="595981" y="380325"/>
                    <a:pt x="588068" y="384088"/>
                    <a:pt x="579685" y="384088"/>
                  </a:cubicBezTo>
                  <a:lnTo>
                    <a:pt x="490386" y="384088"/>
                  </a:lnTo>
                  <a:lnTo>
                    <a:pt x="467685" y="310058"/>
                  </a:lnTo>
                  <a:cubicBezTo>
                    <a:pt x="461845" y="291150"/>
                    <a:pt x="448563" y="276194"/>
                    <a:pt x="431702" y="267445"/>
                  </a:cubicBezTo>
                  <a:cubicBezTo>
                    <a:pt x="434999" y="265940"/>
                    <a:pt x="438295" y="264529"/>
                    <a:pt x="441969" y="263777"/>
                  </a:cubicBezTo>
                  <a:lnTo>
                    <a:pt x="455157" y="261237"/>
                  </a:lnTo>
                  <a:cubicBezTo>
                    <a:pt x="462692" y="259732"/>
                    <a:pt x="468627" y="253806"/>
                    <a:pt x="470228" y="246281"/>
                  </a:cubicBezTo>
                  <a:lnTo>
                    <a:pt x="472677" y="234240"/>
                  </a:lnTo>
                  <a:cubicBezTo>
                    <a:pt x="473525" y="230383"/>
                    <a:pt x="472112" y="226338"/>
                    <a:pt x="469098" y="223893"/>
                  </a:cubicBezTo>
                  <a:cubicBezTo>
                    <a:pt x="457229" y="214016"/>
                    <a:pt x="446302" y="199529"/>
                    <a:pt x="439991" y="182503"/>
                  </a:cubicBezTo>
                  <a:cubicBezTo>
                    <a:pt x="434716" y="181563"/>
                    <a:pt x="429818" y="177894"/>
                    <a:pt x="426144" y="172720"/>
                  </a:cubicBezTo>
                  <a:cubicBezTo>
                    <a:pt x="433303" y="164725"/>
                    <a:pt x="438861" y="154754"/>
                    <a:pt x="441404" y="143278"/>
                  </a:cubicBezTo>
                  <a:cubicBezTo>
                    <a:pt x="444324" y="130485"/>
                    <a:pt x="443476" y="118068"/>
                    <a:pt x="439708" y="107438"/>
                  </a:cubicBezTo>
                  <a:cubicBezTo>
                    <a:pt x="447244" y="82699"/>
                    <a:pt x="464200" y="66049"/>
                    <a:pt x="500465" y="66049"/>
                  </a:cubicBezTo>
                  <a:close/>
                  <a:moveTo>
                    <a:pt x="107100" y="66049"/>
                  </a:moveTo>
                  <a:cubicBezTo>
                    <a:pt x="151561" y="66049"/>
                    <a:pt x="166820" y="90130"/>
                    <a:pt x="171341" y="123618"/>
                  </a:cubicBezTo>
                  <a:cubicBezTo>
                    <a:pt x="170965" y="129920"/>
                    <a:pt x="171436" y="136505"/>
                    <a:pt x="172849" y="143278"/>
                  </a:cubicBezTo>
                  <a:cubicBezTo>
                    <a:pt x="174921" y="152590"/>
                    <a:pt x="178971" y="161056"/>
                    <a:pt x="184246" y="168205"/>
                  </a:cubicBezTo>
                  <a:cubicBezTo>
                    <a:pt x="180573" y="175919"/>
                    <a:pt x="174356" y="181281"/>
                    <a:pt x="167574" y="182503"/>
                  </a:cubicBezTo>
                  <a:cubicBezTo>
                    <a:pt x="161263" y="199529"/>
                    <a:pt x="150336" y="214016"/>
                    <a:pt x="138468" y="223799"/>
                  </a:cubicBezTo>
                  <a:cubicBezTo>
                    <a:pt x="135453" y="226338"/>
                    <a:pt x="134040" y="230383"/>
                    <a:pt x="134794" y="234240"/>
                  </a:cubicBezTo>
                  <a:lnTo>
                    <a:pt x="137337" y="246281"/>
                  </a:lnTo>
                  <a:cubicBezTo>
                    <a:pt x="138939" y="253806"/>
                    <a:pt x="144873" y="259732"/>
                    <a:pt x="152408" y="261143"/>
                  </a:cubicBezTo>
                  <a:lnTo>
                    <a:pt x="165596" y="263777"/>
                  </a:lnTo>
                  <a:cubicBezTo>
                    <a:pt x="170494" y="264812"/>
                    <a:pt x="175203" y="266505"/>
                    <a:pt x="179442" y="268856"/>
                  </a:cubicBezTo>
                  <a:cubicBezTo>
                    <a:pt x="164088" y="277793"/>
                    <a:pt x="152126" y="292279"/>
                    <a:pt x="146662" y="310058"/>
                  </a:cubicBezTo>
                  <a:lnTo>
                    <a:pt x="123867" y="384088"/>
                  </a:lnTo>
                  <a:lnTo>
                    <a:pt x="27883" y="384088"/>
                  </a:lnTo>
                  <a:cubicBezTo>
                    <a:pt x="19499" y="384088"/>
                    <a:pt x="11587" y="380325"/>
                    <a:pt x="6312" y="373835"/>
                  </a:cubicBezTo>
                  <a:cubicBezTo>
                    <a:pt x="1037" y="367438"/>
                    <a:pt x="-1129" y="358972"/>
                    <a:pt x="566" y="350788"/>
                  </a:cubicBezTo>
                  <a:lnTo>
                    <a:pt x="10268" y="301968"/>
                  </a:lnTo>
                  <a:cubicBezTo>
                    <a:pt x="14130" y="282684"/>
                    <a:pt x="29202" y="267634"/>
                    <a:pt x="48606" y="263777"/>
                  </a:cubicBezTo>
                  <a:lnTo>
                    <a:pt x="61699" y="261237"/>
                  </a:lnTo>
                  <a:cubicBezTo>
                    <a:pt x="69328" y="259732"/>
                    <a:pt x="75263" y="253806"/>
                    <a:pt x="76770" y="246281"/>
                  </a:cubicBezTo>
                  <a:lnTo>
                    <a:pt x="79313" y="234240"/>
                  </a:lnTo>
                  <a:cubicBezTo>
                    <a:pt x="80067" y="230383"/>
                    <a:pt x="78654" y="226338"/>
                    <a:pt x="75639" y="223893"/>
                  </a:cubicBezTo>
                  <a:cubicBezTo>
                    <a:pt x="63771" y="214016"/>
                    <a:pt x="52939" y="199623"/>
                    <a:pt x="46628" y="182503"/>
                  </a:cubicBezTo>
                  <a:cubicBezTo>
                    <a:pt x="37867" y="180904"/>
                    <a:pt x="29861" y="172532"/>
                    <a:pt x="27318" y="160962"/>
                  </a:cubicBezTo>
                  <a:cubicBezTo>
                    <a:pt x="24115" y="146664"/>
                    <a:pt x="30426" y="133118"/>
                    <a:pt x="41447" y="130673"/>
                  </a:cubicBezTo>
                  <a:cubicBezTo>
                    <a:pt x="41541" y="130673"/>
                    <a:pt x="41729" y="130673"/>
                    <a:pt x="41824" y="130673"/>
                  </a:cubicBezTo>
                  <a:cubicBezTo>
                    <a:pt x="45403" y="93516"/>
                    <a:pt x="60192" y="66049"/>
                    <a:pt x="107100" y="66049"/>
                  </a:cubicBezTo>
                  <a:close/>
                  <a:moveTo>
                    <a:pt x="298626" y="0"/>
                  </a:moveTo>
                  <a:lnTo>
                    <a:pt x="315956" y="0"/>
                  </a:lnTo>
                  <a:cubicBezTo>
                    <a:pt x="363426" y="0"/>
                    <a:pt x="401854" y="38378"/>
                    <a:pt x="401854" y="85787"/>
                  </a:cubicBezTo>
                  <a:lnTo>
                    <a:pt x="401854" y="95476"/>
                  </a:lnTo>
                  <a:cubicBezTo>
                    <a:pt x="417301" y="99238"/>
                    <a:pt x="426154" y="118522"/>
                    <a:pt x="421633" y="138840"/>
                  </a:cubicBezTo>
                  <a:cubicBezTo>
                    <a:pt x="420880" y="142602"/>
                    <a:pt x="419467" y="146083"/>
                    <a:pt x="417960" y="149281"/>
                  </a:cubicBezTo>
                  <a:cubicBezTo>
                    <a:pt x="417677" y="149939"/>
                    <a:pt x="417395" y="150504"/>
                    <a:pt x="417112" y="151068"/>
                  </a:cubicBezTo>
                  <a:cubicBezTo>
                    <a:pt x="415417" y="154172"/>
                    <a:pt x="413533" y="157088"/>
                    <a:pt x="411273" y="159534"/>
                  </a:cubicBezTo>
                  <a:cubicBezTo>
                    <a:pt x="411179" y="159628"/>
                    <a:pt x="410990" y="159816"/>
                    <a:pt x="410896" y="159910"/>
                  </a:cubicBezTo>
                  <a:cubicBezTo>
                    <a:pt x="406092" y="165084"/>
                    <a:pt x="400159" y="168658"/>
                    <a:pt x="394037" y="169787"/>
                  </a:cubicBezTo>
                  <a:cubicBezTo>
                    <a:pt x="391494" y="176654"/>
                    <a:pt x="388385" y="183332"/>
                    <a:pt x="384900" y="189541"/>
                  </a:cubicBezTo>
                  <a:cubicBezTo>
                    <a:pt x="384806" y="189635"/>
                    <a:pt x="384806" y="189729"/>
                    <a:pt x="384712" y="189823"/>
                  </a:cubicBezTo>
                  <a:cubicBezTo>
                    <a:pt x="381227" y="196031"/>
                    <a:pt x="377460" y="201769"/>
                    <a:pt x="373316" y="207131"/>
                  </a:cubicBezTo>
                  <a:cubicBezTo>
                    <a:pt x="373127" y="207413"/>
                    <a:pt x="372939" y="207601"/>
                    <a:pt x="372750" y="207789"/>
                  </a:cubicBezTo>
                  <a:cubicBezTo>
                    <a:pt x="368700" y="213057"/>
                    <a:pt x="364368" y="217948"/>
                    <a:pt x="359847" y="222275"/>
                  </a:cubicBezTo>
                  <a:cubicBezTo>
                    <a:pt x="359658" y="222463"/>
                    <a:pt x="359376" y="222651"/>
                    <a:pt x="359188" y="222934"/>
                  </a:cubicBezTo>
                  <a:cubicBezTo>
                    <a:pt x="354667" y="227261"/>
                    <a:pt x="349957" y="231211"/>
                    <a:pt x="345154" y="234598"/>
                  </a:cubicBezTo>
                  <a:lnTo>
                    <a:pt x="345625" y="236855"/>
                  </a:lnTo>
                  <a:cubicBezTo>
                    <a:pt x="346567" y="236385"/>
                    <a:pt x="347603" y="235915"/>
                    <a:pt x="348639" y="235538"/>
                  </a:cubicBezTo>
                  <a:cubicBezTo>
                    <a:pt x="350899" y="234786"/>
                    <a:pt x="353065" y="234033"/>
                    <a:pt x="355514" y="234033"/>
                  </a:cubicBezTo>
                  <a:cubicBezTo>
                    <a:pt x="359470" y="234033"/>
                    <a:pt x="363238" y="235162"/>
                    <a:pt x="366628" y="237326"/>
                  </a:cubicBezTo>
                  <a:cubicBezTo>
                    <a:pt x="366628" y="237326"/>
                    <a:pt x="380756" y="246450"/>
                    <a:pt x="385371" y="249648"/>
                  </a:cubicBezTo>
                  <a:cubicBezTo>
                    <a:pt x="401854" y="261030"/>
                    <a:pt x="399876" y="279373"/>
                    <a:pt x="399876" y="279373"/>
                  </a:cubicBezTo>
                  <a:cubicBezTo>
                    <a:pt x="410990" y="279655"/>
                    <a:pt x="421822" y="283041"/>
                    <a:pt x="430016" y="289814"/>
                  </a:cubicBezTo>
                  <a:cubicBezTo>
                    <a:pt x="445180" y="302324"/>
                    <a:pt x="447535" y="313330"/>
                    <a:pt x="448382" y="316058"/>
                  </a:cubicBezTo>
                  <a:lnTo>
                    <a:pt x="481630" y="424515"/>
                  </a:lnTo>
                  <a:cubicBezTo>
                    <a:pt x="482855" y="428371"/>
                    <a:pt x="483608" y="432416"/>
                    <a:pt x="483891" y="436461"/>
                  </a:cubicBezTo>
                  <a:cubicBezTo>
                    <a:pt x="484644" y="448595"/>
                    <a:pt x="481159" y="460730"/>
                    <a:pt x="473718" y="470700"/>
                  </a:cubicBezTo>
                  <a:cubicBezTo>
                    <a:pt x="466372" y="480671"/>
                    <a:pt x="455823" y="487538"/>
                    <a:pt x="443956" y="490360"/>
                  </a:cubicBezTo>
                  <a:cubicBezTo>
                    <a:pt x="440000" y="491301"/>
                    <a:pt x="435950" y="491771"/>
                    <a:pt x="431805" y="491771"/>
                  </a:cubicBezTo>
                  <a:lnTo>
                    <a:pt x="325375" y="491771"/>
                  </a:lnTo>
                  <a:lnTo>
                    <a:pt x="337430" y="415296"/>
                  </a:lnTo>
                  <a:cubicBezTo>
                    <a:pt x="338749" y="406454"/>
                    <a:pt x="337807" y="397424"/>
                    <a:pt x="334605" y="389052"/>
                  </a:cubicBezTo>
                  <a:lnTo>
                    <a:pt x="323962" y="360927"/>
                  </a:lnTo>
                  <a:lnTo>
                    <a:pt x="337430" y="347476"/>
                  </a:lnTo>
                  <a:lnTo>
                    <a:pt x="307196" y="317281"/>
                  </a:lnTo>
                  <a:lnTo>
                    <a:pt x="276868" y="347476"/>
                  </a:lnTo>
                  <a:lnTo>
                    <a:pt x="290337" y="360927"/>
                  </a:lnTo>
                  <a:lnTo>
                    <a:pt x="279694" y="389052"/>
                  </a:lnTo>
                  <a:cubicBezTo>
                    <a:pt x="276586" y="397424"/>
                    <a:pt x="275644" y="406454"/>
                    <a:pt x="276963" y="415296"/>
                  </a:cubicBezTo>
                  <a:lnTo>
                    <a:pt x="288736" y="491771"/>
                  </a:lnTo>
                  <a:lnTo>
                    <a:pt x="182493" y="491771"/>
                  </a:lnTo>
                  <a:cubicBezTo>
                    <a:pt x="178443" y="491771"/>
                    <a:pt x="174299" y="491301"/>
                    <a:pt x="170437" y="490360"/>
                  </a:cubicBezTo>
                  <a:cubicBezTo>
                    <a:pt x="158570" y="487538"/>
                    <a:pt x="148021" y="480671"/>
                    <a:pt x="140675" y="470700"/>
                  </a:cubicBezTo>
                  <a:cubicBezTo>
                    <a:pt x="130785" y="457343"/>
                    <a:pt x="127865" y="440223"/>
                    <a:pt x="132669" y="424515"/>
                  </a:cubicBezTo>
                  <a:lnTo>
                    <a:pt x="166011" y="316058"/>
                  </a:lnTo>
                  <a:cubicBezTo>
                    <a:pt x="166858" y="313330"/>
                    <a:pt x="170908" y="300631"/>
                    <a:pt x="184377" y="289814"/>
                  </a:cubicBezTo>
                  <a:cubicBezTo>
                    <a:pt x="192666" y="283229"/>
                    <a:pt x="203403" y="279655"/>
                    <a:pt x="214517" y="279373"/>
                  </a:cubicBezTo>
                  <a:lnTo>
                    <a:pt x="214517" y="279279"/>
                  </a:lnTo>
                  <a:cubicBezTo>
                    <a:pt x="214140" y="273447"/>
                    <a:pt x="211880" y="260654"/>
                    <a:pt x="229022" y="249648"/>
                  </a:cubicBezTo>
                  <a:cubicBezTo>
                    <a:pt x="233731" y="246638"/>
                    <a:pt x="247765" y="237326"/>
                    <a:pt x="247765" y="237326"/>
                  </a:cubicBezTo>
                  <a:cubicBezTo>
                    <a:pt x="251061" y="235162"/>
                    <a:pt x="254923" y="234033"/>
                    <a:pt x="258879" y="234033"/>
                  </a:cubicBezTo>
                  <a:cubicBezTo>
                    <a:pt x="261328" y="234033"/>
                    <a:pt x="263494" y="234786"/>
                    <a:pt x="265754" y="235538"/>
                  </a:cubicBezTo>
                  <a:cubicBezTo>
                    <a:pt x="266790" y="236009"/>
                    <a:pt x="267826" y="236385"/>
                    <a:pt x="268768" y="236855"/>
                  </a:cubicBezTo>
                  <a:lnTo>
                    <a:pt x="269239" y="234598"/>
                  </a:lnTo>
                  <a:cubicBezTo>
                    <a:pt x="264436" y="231211"/>
                    <a:pt x="259726" y="227261"/>
                    <a:pt x="255205" y="222934"/>
                  </a:cubicBezTo>
                  <a:cubicBezTo>
                    <a:pt x="254923" y="222651"/>
                    <a:pt x="254735" y="222463"/>
                    <a:pt x="254546" y="222275"/>
                  </a:cubicBezTo>
                  <a:cubicBezTo>
                    <a:pt x="250025" y="217948"/>
                    <a:pt x="245693" y="213057"/>
                    <a:pt x="241548" y="207789"/>
                  </a:cubicBezTo>
                  <a:cubicBezTo>
                    <a:pt x="241454" y="207601"/>
                    <a:pt x="241266" y="207413"/>
                    <a:pt x="241077" y="207225"/>
                  </a:cubicBezTo>
                  <a:cubicBezTo>
                    <a:pt x="236933" y="201769"/>
                    <a:pt x="233072" y="196031"/>
                    <a:pt x="229681" y="189823"/>
                  </a:cubicBezTo>
                  <a:cubicBezTo>
                    <a:pt x="229587" y="189729"/>
                    <a:pt x="229587" y="189635"/>
                    <a:pt x="229493" y="189635"/>
                  </a:cubicBezTo>
                  <a:cubicBezTo>
                    <a:pt x="226008" y="183332"/>
                    <a:pt x="222899" y="176654"/>
                    <a:pt x="220356" y="169787"/>
                  </a:cubicBezTo>
                  <a:cubicBezTo>
                    <a:pt x="214140" y="168658"/>
                    <a:pt x="208301" y="165084"/>
                    <a:pt x="203497" y="159910"/>
                  </a:cubicBezTo>
                  <a:cubicBezTo>
                    <a:pt x="203309" y="159722"/>
                    <a:pt x="203214" y="159628"/>
                    <a:pt x="203120" y="159534"/>
                  </a:cubicBezTo>
                  <a:cubicBezTo>
                    <a:pt x="200860" y="157088"/>
                    <a:pt x="198976" y="154172"/>
                    <a:pt x="197281" y="151068"/>
                  </a:cubicBezTo>
                  <a:cubicBezTo>
                    <a:pt x="196998" y="150504"/>
                    <a:pt x="196716" y="149939"/>
                    <a:pt x="196433" y="149281"/>
                  </a:cubicBezTo>
                  <a:cubicBezTo>
                    <a:pt x="194832" y="146083"/>
                    <a:pt x="193513" y="142602"/>
                    <a:pt x="192666" y="138840"/>
                  </a:cubicBezTo>
                  <a:cubicBezTo>
                    <a:pt x="188145" y="118428"/>
                    <a:pt x="197092" y="99050"/>
                    <a:pt x="212727" y="95476"/>
                  </a:cubicBezTo>
                  <a:lnTo>
                    <a:pt x="212727" y="85787"/>
                  </a:lnTo>
                  <a:cubicBezTo>
                    <a:pt x="212727" y="38378"/>
                    <a:pt x="251155" y="0"/>
                    <a:pt x="29862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/>
            <a:p>
              <a:endParaRPr lang="zh-CN" altLang="en-US"/>
            </a:p>
          </p:txBody>
        </p:sp>
        <p:grpSp>
          <p:nvGrpSpPr>
            <p:cNvPr id="12" name="ísļíḑè">
              <a:extLst>
                <a:ext uri="{FF2B5EF4-FFF2-40B4-BE49-F238E27FC236}">
                  <a16:creationId xmlns:a16="http://schemas.microsoft.com/office/drawing/2014/main" xmlns="" id="{4CB66015-57B5-4177-A0B1-A20264D174F5}"/>
                </a:ext>
              </a:extLst>
            </p:cNvPr>
            <p:cNvGrpSpPr/>
            <p:nvPr/>
          </p:nvGrpSpPr>
          <p:grpSpPr>
            <a:xfrm>
              <a:off x="1436482" y="4698223"/>
              <a:ext cx="4035424" cy="1056347"/>
              <a:chOff x="1577477" y="2859469"/>
              <a:chExt cx="4035424" cy="1056347"/>
            </a:xfrm>
          </p:grpSpPr>
          <p:sp>
            <p:nvSpPr>
              <p:cNvPr id="16" name="î$ľîḍè">
                <a:extLst>
                  <a:ext uri="{FF2B5EF4-FFF2-40B4-BE49-F238E27FC236}">
                    <a16:creationId xmlns:a16="http://schemas.microsoft.com/office/drawing/2014/main" xmlns="" id="{43D1CF3A-53DA-4618-B1BC-906EB392FBEE}"/>
                  </a:ext>
                </a:extLst>
              </p:cNvPr>
              <p:cNvSpPr/>
              <p:nvPr/>
            </p:nvSpPr>
            <p:spPr bwMode="auto">
              <a:xfrm>
                <a:off x="1577477" y="3272350"/>
                <a:ext cx="4035424" cy="6434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When you copy &amp; paste, choose "keep text only" option.</a:t>
                </a:r>
              </a:p>
            </p:txBody>
          </p:sp>
          <p:sp>
            <p:nvSpPr>
              <p:cNvPr id="17" name="îṣļîdê">
                <a:extLst>
                  <a:ext uri="{FF2B5EF4-FFF2-40B4-BE49-F238E27FC236}">
                    <a16:creationId xmlns:a16="http://schemas.microsoft.com/office/drawing/2014/main" xmlns="" id="{A34974BB-8B6D-46D3-993F-36C359440FBE}"/>
                  </a:ext>
                </a:extLst>
              </p:cNvPr>
              <p:cNvSpPr txBox="1"/>
              <p:nvPr/>
            </p:nvSpPr>
            <p:spPr bwMode="auto">
              <a:xfrm>
                <a:off x="1577477" y="2859469"/>
                <a:ext cx="4035424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sp>
          <p:nvSpPr>
            <p:cNvPr id="13" name="îsḷíďe">
              <a:extLst>
                <a:ext uri="{FF2B5EF4-FFF2-40B4-BE49-F238E27FC236}">
                  <a16:creationId xmlns:a16="http://schemas.microsoft.com/office/drawing/2014/main" xmlns="" id="{4C15E081-152E-496C-83E4-74D382B4C67B}"/>
                </a:ext>
              </a:extLst>
            </p:cNvPr>
            <p:cNvSpPr/>
            <p:nvPr/>
          </p:nvSpPr>
          <p:spPr bwMode="auto">
            <a:xfrm>
              <a:off x="736826" y="4950021"/>
              <a:ext cx="497132" cy="478102"/>
            </a:xfrm>
            <a:custGeom>
              <a:avLst/>
              <a:gdLst>
                <a:gd name="connsiteX0" fmla="*/ 61288 w 609549"/>
                <a:gd name="connsiteY0" fmla="*/ 383285 h 586216"/>
                <a:gd name="connsiteX1" fmla="*/ 71162 w 609549"/>
                <a:gd name="connsiteY1" fmla="*/ 387101 h 586216"/>
                <a:gd name="connsiteX2" fmla="*/ 120018 w 609549"/>
                <a:gd name="connsiteY2" fmla="*/ 435892 h 586216"/>
                <a:gd name="connsiteX3" fmla="*/ 120018 w 609549"/>
                <a:gd name="connsiteY3" fmla="*/ 454200 h 586216"/>
                <a:gd name="connsiteX4" fmla="*/ 56639 w 609549"/>
                <a:gd name="connsiteY4" fmla="*/ 517543 h 586216"/>
                <a:gd name="connsiteX5" fmla="*/ 35592 w 609549"/>
                <a:gd name="connsiteY5" fmla="*/ 513644 h 586216"/>
                <a:gd name="connsiteX6" fmla="*/ 51877 w 609549"/>
                <a:gd name="connsiteY6" fmla="*/ 388099 h 586216"/>
                <a:gd name="connsiteX7" fmla="*/ 61288 w 609549"/>
                <a:gd name="connsiteY7" fmla="*/ 383285 h 586216"/>
                <a:gd name="connsiteX8" fmla="*/ 235245 w 609549"/>
                <a:gd name="connsiteY8" fmla="*/ 302810 h 586216"/>
                <a:gd name="connsiteX9" fmla="*/ 306042 w 609549"/>
                <a:gd name="connsiteY9" fmla="*/ 373466 h 586216"/>
                <a:gd name="connsiteX10" fmla="*/ 258717 w 609549"/>
                <a:gd name="connsiteY10" fmla="*/ 420680 h 586216"/>
                <a:gd name="connsiteX11" fmla="*/ 230246 w 609549"/>
                <a:gd name="connsiteY11" fmla="*/ 550152 h 586216"/>
                <a:gd name="connsiteX12" fmla="*/ 92223 w 609549"/>
                <a:gd name="connsiteY12" fmla="*/ 575305 h 586216"/>
                <a:gd name="connsiteX13" fmla="*/ 88748 w 609549"/>
                <a:gd name="connsiteY13" fmla="*/ 556143 h 586216"/>
                <a:gd name="connsiteX14" fmla="*/ 165115 w 609549"/>
                <a:gd name="connsiteY14" fmla="*/ 479877 h 586216"/>
                <a:gd name="connsiteX15" fmla="*/ 165115 w 609549"/>
                <a:gd name="connsiteY15" fmla="*/ 446308 h 586216"/>
                <a:gd name="connsiteX16" fmla="*/ 88700 w 609549"/>
                <a:gd name="connsiteY16" fmla="*/ 369995 h 586216"/>
                <a:gd name="connsiteX17" fmla="*/ 92128 w 609549"/>
                <a:gd name="connsiteY17" fmla="*/ 350976 h 586216"/>
                <a:gd name="connsiteX18" fmla="*/ 189111 w 609549"/>
                <a:gd name="connsiteY18" fmla="*/ 348884 h 586216"/>
                <a:gd name="connsiteX19" fmla="*/ 257958 w 609549"/>
                <a:gd name="connsiteY19" fmla="*/ 161679 h 586216"/>
                <a:gd name="connsiteX20" fmla="*/ 317251 w 609549"/>
                <a:gd name="connsiteY20" fmla="*/ 220879 h 586216"/>
                <a:gd name="connsiteX21" fmla="*/ 388070 w 609549"/>
                <a:gd name="connsiteY21" fmla="*/ 291586 h 586216"/>
                <a:gd name="connsiteX22" fmla="*/ 604906 w 609549"/>
                <a:gd name="connsiteY22" fmla="*/ 508130 h 586216"/>
                <a:gd name="connsiteX23" fmla="*/ 604906 w 609549"/>
                <a:gd name="connsiteY23" fmla="*/ 530526 h 586216"/>
                <a:gd name="connsiteX24" fmla="*/ 556567 w 609549"/>
                <a:gd name="connsiteY24" fmla="*/ 578789 h 586216"/>
                <a:gd name="connsiteX25" fmla="*/ 545327 w 609549"/>
                <a:gd name="connsiteY25" fmla="*/ 583449 h 586216"/>
                <a:gd name="connsiteX26" fmla="*/ 534135 w 609549"/>
                <a:gd name="connsiteY26" fmla="*/ 578789 h 586216"/>
                <a:gd name="connsiteX27" fmla="*/ 317251 w 609549"/>
                <a:gd name="connsiteY27" fmla="*/ 362293 h 586216"/>
                <a:gd name="connsiteX28" fmla="*/ 246481 w 609549"/>
                <a:gd name="connsiteY28" fmla="*/ 291586 h 586216"/>
                <a:gd name="connsiteX29" fmla="*/ 187140 w 609549"/>
                <a:gd name="connsiteY29" fmla="*/ 232339 h 586216"/>
                <a:gd name="connsiteX30" fmla="*/ 58606 w 609549"/>
                <a:gd name="connsiteY30" fmla="*/ 160814 h 586216"/>
                <a:gd name="connsiteX31" fmla="*/ 126401 w 609549"/>
                <a:gd name="connsiteY31" fmla="*/ 228498 h 586216"/>
                <a:gd name="connsiteX32" fmla="*/ 111975 w 609549"/>
                <a:gd name="connsiteY32" fmla="*/ 242899 h 586216"/>
                <a:gd name="connsiteX33" fmla="*/ 119307 w 609549"/>
                <a:gd name="connsiteY33" fmla="*/ 250219 h 586216"/>
                <a:gd name="connsiteX34" fmla="*/ 119307 w 609549"/>
                <a:gd name="connsiteY34" fmla="*/ 277692 h 586216"/>
                <a:gd name="connsiteX35" fmla="*/ 115641 w 609549"/>
                <a:gd name="connsiteY35" fmla="*/ 281352 h 586216"/>
                <a:gd name="connsiteX36" fmla="*/ 88123 w 609549"/>
                <a:gd name="connsiteY36" fmla="*/ 281352 h 586216"/>
                <a:gd name="connsiteX37" fmla="*/ 5712 w 609549"/>
                <a:gd name="connsiteY37" fmla="*/ 199029 h 586216"/>
                <a:gd name="connsiteX38" fmla="*/ 5712 w 609549"/>
                <a:gd name="connsiteY38" fmla="*/ 171604 h 586216"/>
                <a:gd name="connsiteX39" fmla="*/ 9378 w 609549"/>
                <a:gd name="connsiteY39" fmla="*/ 167944 h 586216"/>
                <a:gd name="connsiteX40" fmla="*/ 36849 w 609549"/>
                <a:gd name="connsiteY40" fmla="*/ 167944 h 586216"/>
                <a:gd name="connsiteX41" fmla="*/ 44180 w 609549"/>
                <a:gd name="connsiteY41" fmla="*/ 175264 h 586216"/>
                <a:gd name="connsiteX42" fmla="*/ 585775 w 609549"/>
                <a:gd name="connsiteY42" fmla="*/ 66370 h 586216"/>
                <a:gd name="connsiteX43" fmla="*/ 595263 w 609549"/>
                <a:gd name="connsiteY43" fmla="*/ 73839 h 586216"/>
                <a:gd name="connsiteX44" fmla="*/ 578978 w 609549"/>
                <a:gd name="connsiteY44" fmla="*/ 199341 h 586216"/>
                <a:gd name="connsiteX45" fmla="*/ 559693 w 609549"/>
                <a:gd name="connsiteY45" fmla="*/ 200387 h 586216"/>
                <a:gd name="connsiteX46" fmla="*/ 510789 w 609549"/>
                <a:gd name="connsiteY46" fmla="*/ 151612 h 586216"/>
                <a:gd name="connsiteX47" fmla="*/ 510789 w 609549"/>
                <a:gd name="connsiteY47" fmla="*/ 133262 h 586216"/>
                <a:gd name="connsiteX48" fmla="*/ 574216 w 609549"/>
                <a:gd name="connsiteY48" fmla="*/ 69988 h 586216"/>
                <a:gd name="connsiteX49" fmla="*/ 585775 w 609549"/>
                <a:gd name="connsiteY49" fmla="*/ 66370 h 586216"/>
                <a:gd name="connsiteX50" fmla="*/ 158702 w 609549"/>
                <a:gd name="connsiteY50" fmla="*/ 26758 h 586216"/>
                <a:gd name="connsiteX51" fmla="*/ 172463 w 609549"/>
                <a:gd name="connsiteY51" fmla="*/ 32464 h 586216"/>
                <a:gd name="connsiteX52" fmla="*/ 179701 w 609549"/>
                <a:gd name="connsiteY52" fmla="*/ 39691 h 586216"/>
                <a:gd name="connsiteX53" fmla="*/ 246935 w 609549"/>
                <a:gd name="connsiteY53" fmla="*/ 106831 h 586216"/>
                <a:gd name="connsiteX54" fmla="*/ 254886 w 609549"/>
                <a:gd name="connsiteY54" fmla="*/ 114819 h 586216"/>
                <a:gd name="connsiteX55" fmla="*/ 257600 w 609549"/>
                <a:gd name="connsiteY55" fmla="*/ 138879 h 586216"/>
                <a:gd name="connsiteX56" fmla="*/ 254886 w 609549"/>
                <a:gd name="connsiteY56" fmla="*/ 142255 h 586216"/>
                <a:gd name="connsiteX57" fmla="*/ 252315 w 609549"/>
                <a:gd name="connsiteY57" fmla="*/ 144823 h 586216"/>
                <a:gd name="connsiteX58" fmla="*/ 246696 w 609549"/>
                <a:gd name="connsiteY58" fmla="*/ 150434 h 586216"/>
                <a:gd name="connsiteX59" fmla="*/ 175892 w 609549"/>
                <a:gd name="connsiteY59" fmla="*/ 221140 h 586216"/>
                <a:gd name="connsiteX60" fmla="*/ 172463 w 609549"/>
                <a:gd name="connsiteY60" fmla="*/ 224611 h 586216"/>
                <a:gd name="connsiteX61" fmla="*/ 170130 w 609549"/>
                <a:gd name="connsiteY61" fmla="*/ 226560 h 586216"/>
                <a:gd name="connsiteX62" fmla="*/ 162274 w 609549"/>
                <a:gd name="connsiteY62" fmla="*/ 229936 h 586216"/>
                <a:gd name="connsiteX63" fmla="*/ 158702 w 609549"/>
                <a:gd name="connsiteY63" fmla="*/ 230269 h 586216"/>
                <a:gd name="connsiteX64" fmla="*/ 144942 w 609549"/>
                <a:gd name="connsiteY64" fmla="*/ 224611 h 586216"/>
                <a:gd name="connsiteX65" fmla="*/ 137609 w 609549"/>
                <a:gd name="connsiteY65" fmla="*/ 217288 h 586216"/>
                <a:gd name="connsiteX66" fmla="*/ 69804 w 609549"/>
                <a:gd name="connsiteY66" fmla="*/ 149578 h 586216"/>
                <a:gd name="connsiteX67" fmla="*/ 62519 w 609549"/>
                <a:gd name="connsiteY67" fmla="*/ 142255 h 586216"/>
                <a:gd name="connsiteX68" fmla="*/ 62519 w 609549"/>
                <a:gd name="connsiteY68" fmla="*/ 114819 h 586216"/>
                <a:gd name="connsiteX69" fmla="*/ 144942 w 609549"/>
                <a:gd name="connsiteY69" fmla="*/ 32464 h 586216"/>
                <a:gd name="connsiteX70" fmla="*/ 158702 w 609549"/>
                <a:gd name="connsiteY70" fmla="*/ 26758 h 586216"/>
                <a:gd name="connsiteX71" fmla="*/ 254809 w 609549"/>
                <a:gd name="connsiteY71" fmla="*/ 6542 h 586216"/>
                <a:gd name="connsiteX72" fmla="*/ 321015 w 609549"/>
                <a:gd name="connsiteY72" fmla="*/ 29913 h 586216"/>
                <a:gd name="connsiteX73" fmla="*/ 260017 w 609549"/>
                <a:gd name="connsiteY73" fmla="*/ 97465 h 586216"/>
                <a:gd name="connsiteX74" fmla="*/ 193067 w 609549"/>
                <a:gd name="connsiteY74" fmla="*/ 30626 h 586216"/>
                <a:gd name="connsiteX75" fmla="*/ 254809 w 609549"/>
                <a:gd name="connsiteY75" fmla="*/ 6542 h 586216"/>
                <a:gd name="connsiteX76" fmla="*/ 503105 w 609549"/>
                <a:gd name="connsiteY76" fmla="*/ 953 h 586216"/>
                <a:gd name="connsiteX77" fmla="*/ 538560 w 609549"/>
                <a:gd name="connsiteY77" fmla="*/ 10911 h 586216"/>
                <a:gd name="connsiteX78" fmla="*/ 542083 w 609549"/>
                <a:gd name="connsiteY78" fmla="*/ 30073 h 586216"/>
                <a:gd name="connsiteX79" fmla="*/ 465709 w 609549"/>
                <a:gd name="connsiteY79" fmla="*/ 106341 h 586216"/>
                <a:gd name="connsiteX80" fmla="*/ 465709 w 609549"/>
                <a:gd name="connsiteY80" fmla="*/ 139911 h 586216"/>
                <a:gd name="connsiteX81" fmla="*/ 542131 w 609549"/>
                <a:gd name="connsiteY81" fmla="*/ 216227 h 586216"/>
                <a:gd name="connsiteX82" fmla="*/ 538655 w 609549"/>
                <a:gd name="connsiteY82" fmla="*/ 235246 h 586216"/>
                <a:gd name="connsiteX83" fmla="*/ 442187 w 609549"/>
                <a:gd name="connsiteY83" fmla="*/ 237528 h 586216"/>
                <a:gd name="connsiteX84" fmla="*/ 399238 w 609549"/>
                <a:gd name="connsiteY84" fmla="*/ 280370 h 586216"/>
                <a:gd name="connsiteX85" fmla="*/ 328482 w 609549"/>
                <a:gd name="connsiteY85" fmla="*/ 209712 h 586216"/>
                <a:gd name="connsiteX86" fmla="*/ 372240 w 609549"/>
                <a:gd name="connsiteY86" fmla="*/ 166015 h 586216"/>
                <a:gd name="connsiteX87" fmla="*/ 400571 w 609549"/>
                <a:gd name="connsiteY87" fmla="*/ 36064 h 586216"/>
                <a:gd name="connsiteX88" fmla="*/ 503105 w 609549"/>
                <a:gd name="connsiteY88" fmla="*/ 953 h 586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609549" h="586216">
                  <a:moveTo>
                    <a:pt x="61288" y="383285"/>
                  </a:moveTo>
                  <a:cubicBezTo>
                    <a:pt x="64829" y="383106"/>
                    <a:pt x="68448" y="384367"/>
                    <a:pt x="71162" y="387101"/>
                  </a:cubicBezTo>
                  <a:lnTo>
                    <a:pt x="120018" y="435892"/>
                  </a:lnTo>
                  <a:cubicBezTo>
                    <a:pt x="125113" y="440933"/>
                    <a:pt x="125113" y="449160"/>
                    <a:pt x="120018" y="454200"/>
                  </a:cubicBezTo>
                  <a:lnTo>
                    <a:pt x="56639" y="517543"/>
                  </a:lnTo>
                  <a:cubicBezTo>
                    <a:pt x="50211" y="523963"/>
                    <a:pt x="39211" y="522013"/>
                    <a:pt x="35592" y="513644"/>
                  </a:cubicBezTo>
                  <a:cubicBezTo>
                    <a:pt x="17783" y="472794"/>
                    <a:pt x="23211" y="424288"/>
                    <a:pt x="51877" y="388099"/>
                  </a:cubicBezTo>
                  <a:cubicBezTo>
                    <a:pt x="54282" y="385079"/>
                    <a:pt x="57746" y="383463"/>
                    <a:pt x="61288" y="383285"/>
                  </a:cubicBezTo>
                  <a:close/>
                  <a:moveTo>
                    <a:pt x="235245" y="302810"/>
                  </a:moveTo>
                  <a:lnTo>
                    <a:pt x="306042" y="373466"/>
                  </a:lnTo>
                  <a:lnTo>
                    <a:pt x="258717" y="420680"/>
                  </a:lnTo>
                  <a:cubicBezTo>
                    <a:pt x="274667" y="464329"/>
                    <a:pt x="265192" y="515300"/>
                    <a:pt x="230246" y="550152"/>
                  </a:cubicBezTo>
                  <a:cubicBezTo>
                    <a:pt x="192919" y="587430"/>
                    <a:pt x="137644" y="595798"/>
                    <a:pt x="92223" y="575305"/>
                  </a:cubicBezTo>
                  <a:cubicBezTo>
                    <a:pt x="84701" y="571882"/>
                    <a:pt x="82892" y="561992"/>
                    <a:pt x="88748" y="556143"/>
                  </a:cubicBezTo>
                  <a:lnTo>
                    <a:pt x="165115" y="479877"/>
                  </a:lnTo>
                  <a:cubicBezTo>
                    <a:pt x="174399" y="470605"/>
                    <a:pt x="174399" y="455580"/>
                    <a:pt x="165115" y="446308"/>
                  </a:cubicBezTo>
                  <a:lnTo>
                    <a:pt x="88700" y="369995"/>
                  </a:lnTo>
                  <a:cubicBezTo>
                    <a:pt x="82844" y="364194"/>
                    <a:pt x="84653" y="354399"/>
                    <a:pt x="92128" y="350976"/>
                  </a:cubicBezTo>
                  <a:cubicBezTo>
                    <a:pt x="122789" y="337092"/>
                    <a:pt x="157973" y="336379"/>
                    <a:pt x="189111" y="348884"/>
                  </a:cubicBezTo>
                  <a:close/>
                  <a:moveTo>
                    <a:pt x="257958" y="161679"/>
                  </a:moveTo>
                  <a:lnTo>
                    <a:pt x="317251" y="220879"/>
                  </a:lnTo>
                  <a:lnTo>
                    <a:pt x="388070" y="291586"/>
                  </a:lnTo>
                  <a:lnTo>
                    <a:pt x="604906" y="508130"/>
                  </a:lnTo>
                  <a:cubicBezTo>
                    <a:pt x="611097" y="514311"/>
                    <a:pt x="611097" y="524344"/>
                    <a:pt x="604906" y="530526"/>
                  </a:cubicBezTo>
                  <a:lnTo>
                    <a:pt x="556567" y="578789"/>
                  </a:lnTo>
                  <a:cubicBezTo>
                    <a:pt x="553471" y="581880"/>
                    <a:pt x="549423" y="583449"/>
                    <a:pt x="545327" y="583449"/>
                  </a:cubicBezTo>
                  <a:cubicBezTo>
                    <a:pt x="541279" y="583449"/>
                    <a:pt x="537231" y="581880"/>
                    <a:pt x="534135" y="578789"/>
                  </a:cubicBezTo>
                  <a:lnTo>
                    <a:pt x="317251" y="362293"/>
                  </a:lnTo>
                  <a:lnTo>
                    <a:pt x="246481" y="291586"/>
                  </a:lnTo>
                  <a:lnTo>
                    <a:pt x="187140" y="232339"/>
                  </a:lnTo>
                  <a:close/>
                  <a:moveTo>
                    <a:pt x="58606" y="160814"/>
                  </a:moveTo>
                  <a:lnTo>
                    <a:pt x="126401" y="228498"/>
                  </a:lnTo>
                  <a:lnTo>
                    <a:pt x="111975" y="242899"/>
                  </a:lnTo>
                  <a:lnTo>
                    <a:pt x="119307" y="250219"/>
                  </a:lnTo>
                  <a:cubicBezTo>
                    <a:pt x="126877" y="257824"/>
                    <a:pt x="126877" y="270087"/>
                    <a:pt x="119307" y="277692"/>
                  </a:cubicBezTo>
                  <a:lnTo>
                    <a:pt x="115641" y="281352"/>
                  </a:lnTo>
                  <a:cubicBezTo>
                    <a:pt x="108024" y="288909"/>
                    <a:pt x="95741" y="288909"/>
                    <a:pt x="88123" y="281352"/>
                  </a:cubicBezTo>
                  <a:lnTo>
                    <a:pt x="5712" y="199029"/>
                  </a:lnTo>
                  <a:cubicBezTo>
                    <a:pt x="-1905" y="191424"/>
                    <a:pt x="-1905" y="179161"/>
                    <a:pt x="5712" y="171604"/>
                  </a:cubicBezTo>
                  <a:lnTo>
                    <a:pt x="9378" y="167944"/>
                  </a:lnTo>
                  <a:cubicBezTo>
                    <a:pt x="16948" y="160339"/>
                    <a:pt x="29231" y="160339"/>
                    <a:pt x="36849" y="167944"/>
                  </a:cubicBezTo>
                  <a:lnTo>
                    <a:pt x="44180" y="175264"/>
                  </a:lnTo>
                  <a:close/>
                  <a:moveTo>
                    <a:pt x="585775" y="66370"/>
                  </a:moveTo>
                  <a:cubicBezTo>
                    <a:pt x="589775" y="67101"/>
                    <a:pt x="593430" y="69680"/>
                    <a:pt x="595263" y="73839"/>
                  </a:cubicBezTo>
                  <a:cubicBezTo>
                    <a:pt x="613072" y="114675"/>
                    <a:pt x="607644" y="163212"/>
                    <a:pt x="578978" y="199341"/>
                  </a:cubicBezTo>
                  <a:cubicBezTo>
                    <a:pt x="574168" y="205379"/>
                    <a:pt x="565121" y="205854"/>
                    <a:pt x="559693" y="200387"/>
                  </a:cubicBezTo>
                  <a:lnTo>
                    <a:pt x="510789" y="151612"/>
                  </a:lnTo>
                  <a:cubicBezTo>
                    <a:pt x="505742" y="146526"/>
                    <a:pt x="505742" y="138349"/>
                    <a:pt x="510789" y="133262"/>
                  </a:cubicBezTo>
                  <a:lnTo>
                    <a:pt x="574216" y="69988"/>
                  </a:lnTo>
                  <a:cubicBezTo>
                    <a:pt x="577430" y="66756"/>
                    <a:pt x="581775" y="65639"/>
                    <a:pt x="585775" y="66370"/>
                  </a:cubicBezTo>
                  <a:close/>
                  <a:moveTo>
                    <a:pt x="158702" y="26758"/>
                  </a:moveTo>
                  <a:cubicBezTo>
                    <a:pt x="163655" y="26758"/>
                    <a:pt x="168654" y="28660"/>
                    <a:pt x="172463" y="32464"/>
                  </a:cubicBezTo>
                  <a:lnTo>
                    <a:pt x="179701" y="39691"/>
                  </a:lnTo>
                  <a:lnTo>
                    <a:pt x="246935" y="106831"/>
                  </a:lnTo>
                  <a:lnTo>
                    <a:pt x="254886" y="114819"/>
                  </a:lnTo>
                  <a:cubicBezTo>
                    <a:pt x="261457" y="121334"/>
                    <a:pt x="262362" y="131414"/>
                    <a:pt x="257600" y="138879"/>
                  </a:cubicBezTo>
                  <a:cubicBezTo>
                    <a:pt x="256839" y="140068"/>
                    <a:pt x="255934" y="141209"/>
                    <a:pt x="254886" y="142255"/>
                  </a:cubicBezTo>
                  <a:lnTo>
                    <a:pt x="252315" y="144823"/>
                  </a:lnTo>
                  <a:lnTo>
                    <a:pt x="246696" y="150434"/>
                  </a:lnTo>
                  <a:lnTo>
                    <a:pt x="175892" y="221140"/>
                  </a:lnTo>
                  <a:lnTo>
                    <a:pt x="172463" y="224611"/>
                  </a:lnTo>
                  <a:cubicBezTo>
                    <a:pt x="171702" y="225324"/>
                    <a:pt x="170940" y="225990"/>
                    <a:pt x="170130" y="226560"/>
                  </a:cubicBezTo>
                  <a:cubicBezTo>
                    <a:pt x="167749" y="228319"/>
                    <a:pt x="165083" y="229413"/>
                    <a:pt x="162274" y="229936"/>
                  </a:cubicBezTo>
                  <a:cubicBezTo>
                    <a:pt x="161083" y="230174"/>
                    <a:pt x="159893" y="230269"/>
                    <a:pt x="158702" y="230269"/>
                  </a:cubicBezTo>
                  <a:cubicBezTo>
                    <a:pt x="153703" y="230269"/>
                    <a:pt x="148751" y="228367"/>
                    <a:pt x="144942" y="224611"/>
                  </a:cubicBezTo>
                  <a:lnTo>
                    <a:pt x="137609" y="217288"/>
                  </a:lnTo>
                  <a:lnTo>
                    <a:pt x="69804" y="149578"/>
                  </a:lnTo>
                  <a:lnTo>
                    <a:pt x="62519" y="142255"/>
                  </a:lnTo>
                  <a:cubicBezTo>
                    <a:pt x="54900" y="134647"/>
                    <a:pt x="54900" y="122380"/>
                    <a:pt x="62519" y="114819"/>
                  </a:cubicBezTo>
                  <a:lnTo>
                    <a:pt x="144942" y="32464"/>
                  </a:lnTo>
                  <a:cubicBezTo>
                    <a:pt x="148751" y="28660"/>
                    <a:pt x="153750" y="26758"/>
                    <a:pt x="158702" y="26758"/>
                  </a:cubicBezTo>
                  <a:close/>
                  <a:moveTo>
                    <a:pt x="254809" y="6542"/>
                  </a:moveTo>
                  <a:cubicBezTo>
                    <a:pt x="277279" y="4029"/>
                    <a:pt x="300492" y="9424"/>
                    <a:pt x="321015" y="29913"/>
                  </a:cubicBezTo>
                  <a:cubicBezTo>
                    <a:pt x="380347" y="89193"/>
                    <a:pt x="337205" y="46124"/>
                    <a:pt x="260017" y="97465"/>
                  </a:cubicBezTo>
                  <a:lnTo>
                    <a:pt x="193067" y="30626"/>
                  </a:lnTo>
                  <a:cubicBezTo>
                    <a:pt x="210614" y="19479"/>
                    <a:pt x="232340" y="9056"/>
                    <a:pt x="254809" y="6542"/>
                  </a:cubicBezTo>
                  <a:close/>
                  <a:moveTo>
                    <a:pt x="503105" y="953"/>
                  </a:moveTo>
                  <a:cubicBezTo>
                    <a:pt x="515252" y="2468"/>
                    <a:pt x="527216" y="5788"/>
                    <a:pt x="538560" y="10911"/>
                  </a:cubicBezTo>
                  <a:cubicBezTo>
                    <a:pt x="546131" y="14334"/>
                    <a:pt x="547940" y="24224"/>
                    <a:pt x="542083" y="30073"/>
                  </a:cubicBezTo>
                  <a:lnTo>
                    <a:pt x="465709" y="106341"/>
                  </a:lnTo>
                  <a:cubicBezTo>
                    <a:pt x="456424" y="115613"/>
                    <a:pt x="456424" y="130639"/>
                    <a:pt x="465709" y="139911"/>
                  </a:cubicBezTo>
                  <a:lnTo>
                    <a:pt x="542131" y="216227"/>
                  </a:lnTo>
                  <a:cubicBezTo>
                    <a:pt x="547940" y="222028"/>
                    <a:pt x="546178" y="231823"/>
                    <a:pt x="538655" y="235246"/>
                  </a:cubicBezTo>
                  <a:cubicBezTo>
                    <a:pt x="508181" y="249035"/>
                    <a:pt x="473184" y="249844"/>
                    <a:pt x="442187" y="237528"/>
                  </a:cubicBezTo>
                  <a:lnTo>
                    <a:pt x="399238" y="280370"/>
                  </a:lnTo>
                  <a:lnTo>
                    <a:pt x="328482" y="209712"/>
                  </a:lnTo>
                  <a:lnTo>
                    <a:pt x="372240" y="166015"/>
                  </a:lnTo>
                  <a:cubicBezTo>
                    <a:pt x="356051" y="122270"/>
                    <a:pt x="365527" y="71060"/>
                    <a:pt x="400571" y="36064"/>
                  </a:cubicBezTo>
                  <a:cubicBezTo>
                    <a:pt x="428569" y="8106"/>
                    <a:pt x="466664" y="-3592"/>
                    <a:pt x="503105" y="953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xmlns="" id="{64AF6CE2-AB73-4A77-93B7-F5DF25175591}"/>
                </a:ext>
              </a:extLst>
            </p:cNvPr>
            <p:cNvCxnSpPr>
              <a:cxnSpLocks/>
            </p:cNvCxnSpPr>
            <p:nvPr/>
          </p:nvCxnSpPr>
          <p:spPr>
            <a:xfrm>
              <a:off x="1550938" y="2950218"/>
              <a:ext cx="3627552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xmlns="" id="{C20497B1-88C5-4886-8A04-CC1D01C8EEBD}"/>
                </a:ext>
              </a:extLst>
            </p:cNvPr>
            <p:cNvCxnSpPr>
              <a:cxnSpLocks/>
            </p:cNvCxnSpPr>
            <p:nvPr/>
          </p:nvCxnSpPr>
          <p:spPr>
            <a:xfrm>
              <a:off x="1550938" y="4467671"/>
              <a:ext cx="3627552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885665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BF622FA-AA49-4553-8ED1-FFCBEDA76D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4D3A065E-6A66-4CB0-86E1-0457CD5254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A827B474-FEB6-4682-B1BF-76CA70B898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14</a:t>
            </a:fld>
            <a:endParaRPr lang="zh-CN" altLang="en-US"/>
          </a:p>
        </p:txBody>
      </p:sp>
      <p:grpSp>
        <p:nvGrpSpPr>
          <p:cNvPr id="5" name="20891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60210909-DEEF-4FFC-85FB-89D683622BEC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748577"/>
            <a:ext cx="10850563" cy="3767246"/>
            <a:chOff x="669925" y="1748577"/>
            <a:chExt cx="10850563" cy="3767246"/>
          </a:xfrm>
        </p:grpSpPr>
        <p:grpSp>
          <p:nvGrpSpPr>
            <p:cNvPr id="6" name="îṡľiďê">
              <a:extLst>
                <a:ext uri="{FF2B5EF4-FFF2-40B4-BE49-F238E27FC236}">
                  <a16:creationId xmlns:a16="http://schemas.microsoft.com/office/drawing/2014/main" xmlns="" id="{737AE910-1EB4-43E5-AF54-8D1A8F7143B2}"/>
                </a:ext>
              </a:extLst>
            </p:cNvPr>
            <p:cNvGrpSpPr/>
            <p:nvPr/>
          </p:nvGrpSpPr>
          <p:grpSpPr>
            <a:xfrm>
              <a:off x="4209107" y="1748577"/>
              <a:ext cx="3761087" cy="3767246"/>
              <a:chOff x="4209107" y="1748577"/>
              <a:chExt cx="3761087" cy="3767246"/>
            </a:xfrm>
          </p:grpSpPr>
          <p:sp>
            <p:nvSpPr>
              <p:cNvPr id="22" name="íṥļîḋe">
                <a:extLst>
                  <a:ext uri="{FF2B5EF4-FFF2-40B4-BE49-F238E27FC236}">
                    <a16:creationId xmlns:a16="http://schemas.microsoft.com/office/drawing/2014/main" xmlns="" id="{240B1541-3AD5-4F95-8881-BBA79E83B558}"/>
                  </a:ext>
                </a:extLst>
              </p:cNvPr>
              <p:cNvSpPr/>
              <p:nvPr/>
            </p:nvSpPr>
            <p:spPr>
              <a:xfrm>
                <a:off x="5171391" y="1748577"/>
                <a:ext cx="2787661" cy="128961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68" h="21033" extrusionOk="0">
                    <a:moveTo>
                      <a:pt x="971" y="5974"/>
                    </a:moveTo>
                    <a:cubicBezTo>
                      <a:pt x="3506" y="8385"/>
                      <a:pt x="6310" y="9259"/>
                      <a:pt x="9067" y="8500"/>
                    </a:cubicBezTo>
                    <a:cubicBezTo>
                      <a:pt x="12027" y="7685"/>
                      <a:pt x="14803" y="5028"/>
                      <a:pt x="17042" y="868"/>
                    </a:cubicBezTo>
                    <a:cubicBezTo>
                      <a:pt x="17290" y="327"/>
                      <a:pt x="17629" y="15"/>
                      <a:pt x="17985" y="0"/>
                    </a:cubicBezTo>
                    <a:cubicBezTo>
                      <a:pt x="18343" y="-14"/>
                      <a:pt x="18690" y="274"/>
                      <a:pt x="18947" y="800"/>
                    </a:cubicBezTo>
                    <a:lnTo>
                      <a:pt x="21171" y="5725"/>
                    </a:lnTo>
                    <a:cubicBezTo>
                      <a:pt x="21381" y="6107"/>
                      <a:pt x="21519" y="6637"/>
                      <a:pt x="21557" y="7217"/>
                    </a:cubicBezTo>
                    <a:cubicBezTo>
                      <a:pt x="21587" y="7667"/>
                      <a:pt x="21556" y="8116"/>
                      <a:pt x="21480" y="8527"/>
                    </a:cubicBezTo>
                    <a:cubicBezTo>
                      <a:pt x="21396" y="8984"/>
                      <a:pt x="21257" y="9395"/>
                      <a:pt x="21070" y="9715"/>
                    </a:cubicBezTo>
                    <a:cubicBezTo>
                      <a:pt x="18821" y="13981"/>
                      <a:pt x="16159" y="17167"/>
                      <a:pt x="13268" y="19055"/>
                    </a:cubicBezTo>
                    <a:cubicBezTo>
                      <a:pt x="10067" y="21145"/>
                      <a:pt x="6675" y="21586"/>
                      <a:pt x="3376" y="20342"/>
                    </a:cubicBezTo>
                    <a:cubicBezTo>
                      <a:pt x="3113" y="20235"/>
                      <a:pt x="2869" y="19976"/>
                      <a:pt x="2672" y="19594"/>
                    </a:cubicBezTo>
                    <a:cubicBezTo>
                      <a:pt x="2447" y="19159"/>
                      <a:pt x="2292" y="18586"/>
                      <a:pt x="2231" y="17955"/>
                    </a:cubicBezTo>
                    <a:cubicBezTo>
                      <a:pt x="2003" y="16237"/>
                      <a:pt x="1721" y="14553"/>
                      <a:pt x="1388" y="12914"/>
                    </a:cubicBezTo>
                    <a:cubicBezTo>
                      <a:pt x="1028" y="11146"/>
                      <a:pt x="609" y="9434"/>
                      <a:pt x="134" y="7791"/>
                    </a:cubicBezTo>
                    <a:cubicBezTo>
                      <a:pt x="62" y="7574"/>
                      <a:pt x="20" y="7330"/>
                      <a:pt x="5" y="7082"/>
                    </a:cubicBezTo>
                    <a:cubicBezTo>
                      <a:pt x="-13" y="6762"/>
                      <a:pt x="15" y="6420"/>
                      <a:pt x="122" y="6161"/>
                    </a:cubicBezTo>
                    <a:cubicBezTo>
                      <a:pt x="227" y="5908"/>
                      <a:pt x="379" y="5804"/>
                      <a:pt x="529" y="5784"/>
                    </a:cubicBezTo>
                    <a:cubicBezTo>
                      <a:pt x="677" y="5764"/>
                      <a:pt x="830" y="5824"/>
                      <a:pt x="971" y="5974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12700">
                <a:miter lim="400000"/>
              </a:ln>
            </p:spPr>
            <p:txBody>
              <a:bodyPr lIns="71437" tIns="71437" rIns="71437" bIns="71437" anchor="ctr"/>
              <a:lstStyle/>
              <a:p>
                <a:pPr algn="ctr">
                  <a:defRPr sz="32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23" name="iṣḷîḋe">
                <a:extLst>
                  <a:ext uri="{FF2B5EF4-FFF2-40B4-BE49-F238E27FC236}">
                    <a16:creationId xmlns:a16="http://schemas.microsoft.com/office/drawing/2014/main" xmlns="" id="{23079B01-7133-4B3C-958A-8243D837BDA8}"/>
                  </a:ext>
                </a:extLst>
              </p:cNvPr>
              <p:cNvSpPr/>
              <p:nvPr/>
            </p:nvSpPr>
            <p:spPr>
              <a:xfrm rot="16221438">
                <a:off x="3460082" y="2516232"/>
                <a:ext cx="2787661" cy="128961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68" h="21033" extrusionOk="0">
                    <a:moveTo>
                      <a:pt x="971" y="5974"/>
                    </a:moveTo>
                    <a:cubicBezTo>
                      <a:pt x="3506" y="8385"/>
                      <a:pt x="6310" y="9259"/>
                      <a:pt x="9067" y="8500"/>
                    </a:cubicBezTo>
                    <a:cubicBezTo>
                      <a:pt x="12027" y="7685"/>
                      <a:pt x="14803" y="5028"/>
                      <a:pt x="17042" y="868"/>
                    </a:cubicBezTo>
                    <a:cubicBezTo>
                      <a:pt x="17290" y="327"/>
                      <a:pt x="17629" y="15"/>
                      <a:pt x="17985" y="0"/>
                    </a:cubicBezTo>
                    <a:cubicBezTo>
                      <a:pt x="18343" y="-14"/>
                      <a:pt x="18690" y="274"/>
                      <a:pt x="18947" y="800"/>
                    </a:cubicBezTo>
                    <a:lnTo>
                      <a:pt x="21171" y="5725"/>
                    </a:lnTo>
                    <a:cubicBezTo>
                      <a:pt x="21381" y="6107"/>
                      <a:pt x="21519" y="6637"/>
                      <a:pt x="21557" y="7217"/>
                    </a:cubicBezTo>
                    <a:cubicBezTo>
                      <a:pt x="21587" y="7667"/>
                      <a:pt x="21556" y="8116"/>
                      <a:pt x="21480" y="8527"/>
                    </a:cubicBezTo>
                    <a:cubicBezTo>
                      <a:pt x="21396" y="8984"/>
                      <a:pt x="21257" y="9395"/>
                      <a:pt x="21070" y="9715"/>
                    </a:cubicBezTo>
                    <a:cubicBezTo>
                      <a:pt x="18821" y="13981"/>
                      <a:pt x="16159" y="17167"/>
                      <a:pt x="13268" y="19055"/>
                    </a:cubicBezTo>
                    <a:cubicBezTo>
                      <a:pt x="10067" y="21145"/>
                      <a:pt x="6675" y="21586"/>
                      <a:pt x="3376" y="20342"/>
                    </a:cubicBezTo>
                    <a:cubicBezTo>
                      <a:pt x="3113" y="20235"/>
                      <a:pt x="2869" y="19976"/>
                      <a:pt x="2672" y="19594"/>
                    </a:cubicBezTo>
                    <a:cubicBezTo>
                      <a:pt x="2447" y="19159"/>
                      <a:pt x="2292" y="18586"/>
                      <a:pt x="2231" y="17955"/>
                    </a:cubicBezTo>
                    <a:cubicBezTo>
                      <a:pt x="2003" y="16237"/>
                      <a:pt x="1721" y="14553"/>
                      <a:pt x="1388" y="12914"/>
                    </a:cubicBezTo>
                    <a:cubicBezTo>
                      <a:pt x="1028" y="11146"/>
                      <a:pt x="609" y="9434"/>
                      <a:pt x="134" y="7791"/>
                    </a:cubicBezTo>
                    <a:cubicBezTo>
                      <a:pt x="62" y="7574"/>
                      <a:pt x="20" y="7330"/>
                      <a:pt x="5" y="7082"/>
                    </a:cubicBezTo>
                    <a:cubicBezTo>
                      <a:pt x="-13" y="6762"/>
                      <a:pt x="15" y="6420"/>
                      <a:pt x="122" y="6161"/>
                    </a:cubicBezTo>
                    <a:cubicBezTo>
                      <a:pt x="227" y="5908"/>
                      <a:pt x="379" y="5804"/>
                      <a:pt x="529" y="5784"/>
                    </a:cubicBezTo>
                    <a:cubicBezTo>
                      <a:pt x="677" y="5764"/>
                      <a:pt x="830" y="5824"/>
                      <a:pt x="971" y="5974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>
                <a:noFill/>
                <a:miter lim="400000"/>
              </a:ln>
            </p:spPr>
            <p:txBody>
              <a:bodyPr lIns="71437" tIns="71437" rIns="71437" bIns="71437" anchor="ctr"/>
              <a:lstStyle/>
              <a:p>
                <a:pPr algn="ctr">
                  <a:defRPr sz="32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24" name="îSlídê">
                <a:extLst>
                  <a:ext uri="{FF2B5EF4-FFF2-40B4-BE49-F238E27FC236}">
                    <a16:creationId xmlns:a16="http://schemas.microsoft.com/office/drawing/2014/main" xmlns="" id="{2DB1E95B-C69F-4044-B51C-40C77F1A83DE}"/>
                  </a:ext>
                </a:extLst>
              </p:cNvPr>
              <p:cNvSpPr/>
              <p:nvPr/>
            </p:nvSpPr>
            <p:spPr>
              <a:xfrm rot="10771382">
                <a:off x="4220247" y="4226210"/>
                <a:ext cx="2787661" cy="128961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68" h="21033" extrusionOk="0">
                    <a:moveTo>
                      <a:pt x="971" y="5974"/>
                    </a:moveTo>
                    <a:cubicBezTo>
                      <a:pt x="3506" y="8385"/>
                      <a:pt x="6310" y="9259"/>
                      <a:pt x="9067" y="8500"/>
                    </a:cubicBezTo>
                    <a:cubicBezTo>
                      <a:pt x="12027" y="7685"/>
                      <a:pt x="14803" y="5028"/>
                      <a:pt x="17042" y="868"/>
                    </a:cubicBezTo>
                    <a:cubicBezTo>
                      <a:pt x="17290" y="327"/>
                      <a:pt x="17629" y="15"/>
                      <a:pt x="17985" y="0"/>
                    </a:cubicBezTo>
                    <a:cubicBezTo>
                      <a:pt x="18343" y="-14"/>
                      <a:pt x="18690" y="274"/>
                      <a:pt x="18947" y="800"/>
                    </a:cubicBezTo>
                    <a:lnTo>
                      <a:pt x="21171" y="5725"/>
                    </a:lnTo>
                    <a:cubicBezTo>
                      <a:pt x="21381" y="6107"/>
                      <a:pt x="21519" y="6637"/>
                      <a:pt x="21557" y="7217"/>
                    </a:cubicBezTo>
                    <a:cubicBezTo>
                      <a:pt x="21587" y="7667"/>
                      <a:pt x="21556" y="8116"/>
                      <a:pt x="21480" y="8527"/>
                    </a:cubicBezTo>
                    <a:cubicBezTo>
                      <a:pt x="21396" y="8984"/>
                      <a:pt x="21257" y="9395"/>
                      <a:pt x="21070" y="9715"/>
                    </a:cubicBezTo>
                    <a:cubicBezTo>
                      <a:pt x="18821" y="13981"/>
                      <a:pt x="16159" y="17167"/>
                      <a:pt x="13268" y="19055"/>
                    </a:cubicBezTo>
                    <a:cubicBezTo>
                      <a:pt x="10067" y="21145"/>
                      <a:pt x="6675" y="21586"/>
                      <a:pt x="3376" y="20342"/>
                    </a:cubicBezTo>
                    <a:cubicBezTo>
                      <a:pt x="3113" y="20235"/>
                      <a:pt x="2869" y="19976"/>
                      <a:pt x="2672" y="19594"/>
                    </a:cubicBezTo>
                    <a:cubicBezTo>
                      <a:pt x="2447" y="19159"/>
                      <a:pt x="2292" y="18586"/>
                      <a:pt x="2231" y="17955"/>
                    </a:cubicBezTo>
                    <a:cubicBezTo>
                      <a:pt x="2003" y="16237"/>
                      <a:pt x="1721" y="14553"/>
                      <a:pt x="1388" y="12914"/>
                    </a:cubicBezTo>
                    <a:cubicBezTo>
                      <a:pt x="1028" y="11146"/>
                      <a:pt x="609" y="9434"/>
                      <a:pt x="134" y="7791"/>
                    </a:cubicBezTo>
                    <a:cubicBezTo>
                      <a:pt x="62" y="7574"/>
                      <a:pt x="20" y="7330"/>
                      <a:pt x="5" y="7082"/>
                    </a:cubicBezTo>
                    <a:cubicBezTo>
                      <a:pt x="-13" y="6762"/>
                      <a:pt x="15" y="6420"/>
                      <a:pt x="122" y="6161"/>
                    </a:cubicBezTo>
                    <a:cubicBezTo>
                      <a:pt x="227" y="5908"/>
                      <a:pt x="379" y="5804"/>
                      <a:pt x="529" y="5784"/>
                    </a:cubicBezTo>
                    <a:cubicBezTo>
                      <a:pt x="677" y="5764"/>
                      <a:pt x="830" y="5824"/>
                      <a:pt x="971" y="5974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12700">
                <a:miter lim="400000"/>
              </a:ln>
            </p:spPr>
            <p:txBody>
              <a:bodyPr lIns="71437" tIns="71437" rIns="71437" bIns="71437" anchor="ctr"/>
              <a:lstStyle/>
              <a:p>
                <a:pPr algn="ctr">
                  <a:defRPr sz="32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25" name="íṥľïdè">
                <a:extLst>
                  <a:ext uri="{FF2B5EF4-FFF2-40B4-BE49-F238E27FC236}">
                    <a16:creationId xmlns:a16="http://schemas.microsoft.com/office/drawing/2014/main" xmlns="" id="{8397BB58-3174-464A-96C4-C10A4099F6FF}"/>
                  </a:ext>
                </a:extLst>
              </p:cNvPr>
              <p:cNvSpPr/>
              <p:nvPr/>
            </p:nvSpPr>
            <p:spPr>
              <a:xfrm rot="5419948">
                <a:off x="5931557" y="3451065"/>
                <a:ext cx="2787661" cy="128961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68" h="21033" extrusionOk="0">
                    <a:moveTo>
                      <a:pt x="971" y="5974"/>
                    </a:moveTo>
                    <a:cubicBezTo>
                      <a:pt x="3506" y="8385"/>
                      <a:pt x="6310" y="9259"/>
                      <a:pt x="9067" y="8500"/>
                    </a:cubicBezTo>
                    <a:cubicBezTo>
                      <a:pt x="12027" y="7685"/>
                      <a:pt x="14803" y="5028"/>
                      <a:pt x="17042" y="868"/>
                    </a:cubicBezTo>
                    <a:cubicBezTo>
                      <a:pt x="17290" y="327"/>
                      <a:pt x="17629" y="15"/>
                      <a:pt x="17985" y="0"/>
                    </a:cubicBezTo>
                    <a:cubicBezTo>
                      <a:pt x="18343" y="-14"/>
                      <a:pt x="18690" y="274"/>
                      <a:pt x="18947" y="800"/>
                    </a:cubicBezTo>
                    <a:lnTo>
                      <a:pt x="21171" y="5725"/>
                    </a:lnTo>
                    <a:cubicBezTo>
                      <a:pt x="21381" y="6107"/>
                      <a:pt x="21519" y="6637"/>
                      <a:pt x="21557" y="7217"/>
                    </a:cubicBezTo>
                    <a:cubicBezTo>
                      <a:pt x="21587" y="7667"/>
                      <a:pt x="21556" y="8116"/>
                      <a:pt x="21480" y="8527"/>
                    </a:cubicBezTo>
                    <a:cubicBezTo>
                      <a:pt x="21396" y="8984"/>
                      <a:pt x="21257" y="9395"/>
                      <a:pt x="21070" y="9715"/>
                    </a:cubicBezTo>
                    <a:cubicBezTo>
                      <a:pt x="18821" y="13981"/>
                      <a:pt x="16159" y="17167"/>
                      <a:pt x="13268" y="19055"/>
                    </a:cubicBezTo>
                    <a:cubicBezTo>
                      <a:pt x="10067" y="21145"/>
                      <a:pt x="6675" y="21586"/>
                      <a:pt x="3376" y="20342"/>
                    </a:cubicBezTo>
                    <a:cubicBezTo>
                      <a:pt x="3113" y="20235"/>
                      <a:pt x="2869" y="19976"/>
                      <a:pt x="2672" y="19594"/>
                    </a:cubicBezTo>
                    <a:cubicBezTo>
                      <a:pt x="2447" y="19159"/>
                      <a:pt x="2292" y="18586"/>
                      <a:pt x="2231" y="17955"/>
                    </a:cubicBezTo>
                    <a:cubicBezTo>
                      <a:pt x="2003" y="16237"/>
                      <a:pt x="1721" y="14553"/>
                      <a:pt x="1388" y="12914"/>
                    </a:cubicBezTo>
                    <a:cubicBezTo>
                      <a:pt x="1028" y="11146"/>
                      <a:pt x="609" y="9434"/>
                      <a:pt x="134" y="7791"/>
                    </a:cubicBezTo>
                    <a:cubicBezTo>
                      <a:pt x="62" y="7574"/>
                      <a:pt x="20" y="7330"/>
                      <a:pt x="5" y="7082"/>
                    </a:cubicBezTo>
                    <a:cubicBezTo>
                      <a:pt x="-13" y="6762"/>
                      <a:pt x="15" y="6420"/>
                      <a:pt x="122" y="6161"/>
                    </a:cubicBezTo>
                    <a:cubicBezTo>
                      <a:pt x="227" y="5908"/>
                      <a:pt x="379" y="5804"/>
                      <a:pt x="529" y="5784"/>
                    </a:cubicBezTo>
                    <a:cubicBezTo>
                      <a:pt x="677" y="5764"/>
                      <a:pt x="830" y="5824"/>
                      <a:pt x="971" y="5974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12700">
                <a:miter lim="400000"/>
              </a:ln>
            </p:spPr>
            <p:txBody>
              <a:bodyPr lIns="71437" tIns="71437" rIns="71437" bIns="71437" anchor="ctr"/>
              <a:lstStyle/>
              <a:p>
                <a:pPr algn="ctr">
                  <a:defRPr sz="32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26" name="isḷiḓè">
                <a:extLst>
                  <a:ext uri="{FF2B5EF4-FFF2-40B4-BE49-F238E27FC236}">
                    <a16:creationId xmlns:a16="http://schemas.microsoft.com/office/drawing/2014/main" xmlns="" id="{6F1171A7-9D1A-4617-B918-53D7577B891E}"/>
                  </a:ext>
                </a:extLst>
              </p:cNvPr>
              <p:cNvSpPr/>
              <p:nvPr/>
            </p:nvSpPr>
            <p:spPr>
              <a:xfrm>
                <a:off x="4384394" y="1907867"/>
                <a:ext cx="637012" cy="586957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="" xmlns:lc="http://schemas.openxmlformats.org/drawingml/2006/lockedCanvas" xmlns:ma14="http://schemas.microsoft.com/office/mac/drawingml/2011/main" xmlns:p14="http://schemas.microsoft.com/office/powerpoint/2010/main" xmlns:a14="http://schemas.microsoft.com/office/drawing/2010/main" xmlns:a16="http://schemas.microsoft.com/office/drawing/2014/main" val="1"/>
                </a:ext>
              </a:extLst>
            </p:spPr>
            <p:txBody>
              <a:bodyPr wrap="square" lIns="90000" tIns="46800" rIns="90000" bIns="46800" anchor="ctr">
                <a:normAutofit/>
              </a:bodyPr>
              <a:lstStyle>
                <a:lvl1pPr algn="r">
                  <a:defRPr sz="4400" b="1" cap="none">
                    <a:solidFill>
                      <a:srgbClr val="FFFFFF"/>
                    </a:solidFill>
                  </a:defRPr>
                </a:lvl1pPr>
              </a:lstStyle>
              <a:p>
                <a:r>
                  <a:rPr sz="3200" dirty="0"/>
                  <a:t>01</a:t>
                </a:r>
              </a:p>
            </p:txBody>
          </p:sp>
          <p:sp>
            <p:nvSpPr>
              <p:cNvPr id="27" name="iSļíḋê">
                <a:extLst>
                  <a:ext uri="{FF2B5EF4-FFF2-40B4-BE49-F238E27FC236}">
                    <a16:creationId xmlns:a16="http://schemas.microsoft.com/office/drawing/2014/main" xmlns="" id="{2DDEFC14-5D67-4F32-AA9D-E92F8B0E247F}"/>
                  </a:ext>
                </a:extLst>
              </p:cNvPr>
              <p:cNvSpPr/>
              <p:nvPr/>
            </p:nvSpPr>
            <p:spPr>
              <a:xfrm>
                <a:off x="7149320" y="1907867"/>
                <a:ext cx="637012" cy="586957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="" xmlns:lc="http://schemas.openxmlformats.org/drawingml/2006/lockedCanvas" xmlns:ma14="http://schemas.microsoft.com/office/mac/drawingml/2011/main" xmlns:p14="http://schemas.microsoft.com/office/powerpoint/2010/main" xmlns:a14="http://schemas.microsoft.com/office/drawing/2010/main" xmlns:a16="http://schemas.microsoft.com/office/drawing/2014/main" val="1"/>
                </a:ext>
              </a:extLst>
            </p:spPr>
            <p:txBody>
              <a:bodyPr wrap="square" lIns="90000" tIns="46800" rIns="90000" bIns="46800" anchor="ctr">
                <a:normAutofit/>
              </a:bodyPr>
              <a:lstStyle>
                <a:lvl1pPr algn="r">
                  <a:defRPr sz="4400" b="1" cap="none">
                    <a:solidFill>
                      <a:srgbClr val="FFFFFF"/>
                    </a:solidFill>
                  </a:defRPr>
                </a:lvl1pPr>
              </a:lstStyle>
              <a:p>
                <a:r>
                  <a:rPr sz="3200" dirty="0">
                    <a:solidFill>
                      <a:schemeClr val="tx1"/>
                    </a:solidFill>
                  </a:rPr>
                  <a:t>02</a:t>
                </a:r>
              </a:p>
            </p:txBody>
          </p:sp>
          <p:sp>
            <p:nvSpPr>
              <p:cNvPr id="28" name="îsḻíḋe">
                <a:extLst>
                  <a:ext uri="{FF2B5EF4-FFF2-40B4-BE49-F238E27FC236}">
                    <a16:creationId xmlns:a16="http://schemas.microsoft.com/office/drawing/2014/main" xmlns="" id="{5692F4DC-9D61-4B0E-883B-A1AC678EA9E2}"/>
                  </a:ext>
                </a:extLst>
              </p:cNvPr>
              <p:cNvSpPr/>
              <p:nvPr/>
            </p:nvSpPr>
            <p:spPr>
              <a:xfrm>
                <a:off x="7201765" y="4702966"/>
                <a:ext cx="637012" cy="586957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="" xmlns:lc="http://schemas.openxmlformats.org/drawingml/2006/lockedCanvas" xmlns:ma14="http://schemas.microsoft.com/office/mac/drawingml/2011/main" xmlns:p14="http://schemas.microsoft.com/office/powerpoint/2010/main" xmlns:a14="http://schemas.microsoft.com/office/drawing/2010/main" xmlns:a16="http://schemas.microsoft.com/office/drawing/2014/main" val="1"/>
                </a:ext>
              </a:extLst>
            </p:spPr>
            <p:txBody>
              <a:bodyPr wrap="square" lIns="90000" tIns="46800" rIns="90000" bIns="46800" anchor="ctr">
                <a:normAutofit/>
              </a:bodyPr>
              <a:lstStyle>
                <a:lvl1pPr algn="r">
                  <a:defRPr sz="4400" b="1" cap="none">
                    <a:solidFill>
                      <a:srgbClr val="FFFFFF"/>
                    </a:solidFill>
                  </a:defRPr>
                </a:lvl1pPr>
              </a:lstStyle>
              <a:p>
                <a:r>
                  <a:rPr sz="3200" dirty="0">
                    <a:solidFill>
                      <a:schemeClr val="tx1"/>
                    </a:solidFill>
                  </a:rPr>
                  <a:t>03</a:t>
                </a:r>
              </a:p>
            </p:txBody>
          </p:sp>
          <p:sp>
            <p:nvSpPr>
              <p:cNvPr id="29" name="iŝlïḑè">
                <a:extLst>
                  <a:ext uri="{FF2B5EF4-FFF2-40B4-BE49-F238E27FC236}">
                    <a16:creationId xmlns:a16="http://schemas.microsoft.com/office/drawing/2014/main" xmlns="" id="{DA9F0AB1-1FD7-43A7-847B-FD4A356276CA}"/>
                  </a:ext>
                </a:extLst>
              </p:cNvPr>
              <p:cNvSpPr/>
              <p:nvPr/>
            </p:nvSpPr>
            <p:spPr>
              <a:xfrm>
                <a:off x="4384394" y="4749654"/>
                <a:ext cx="637012" cy="586957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="" xmlns:lc="http://schemas.openxmlformats.org/drawingml/2006/lockedCanvas" xmlns:ma14="http://schemas.microsoft.com/office/mac/drawingml/2011/main" xmlns:p14="http://schemas.microsoft.com/office/powerpoint/2010/main" xmlns:a14="http://schemas.microsoft.com/office/drawing/2010/main" xmlns:a16="http://schemas.microsoft.com/office/drawing/2014/main" val="1"/>
                </a:ext>
              </a:extLst>
            </p:spPr>
            <p:txBody>
              <a:bodyPr wrap="square" lIns="90000" tIns="46800" rIns="90000" bIns="46800" anchor="ctr">
                <a:normAutofit/>
              </a:bodyPr>
              <a:lstStyle>
                <a:lvl1pPr algn="r">
                  <a:defRPr sz="4400" b="1" cap="none">
                    <a:solidFill>
                      <a:srgbClr val="FFFFFF"/>
                    </a:solidFill>
                  </a:defRPr>
                </a:lvl1pPr>
              </a:lstStyle>
              <a:p>
                <a:r>
                  <a:rPr sz="3200" dirty="0">
                    <a:solidFill>
                      <a:schemeClr val="tx1"/>
                    </a:solidFill>
                  </a:rPr>
                  <a:t>04</a:t>
                </a:r>
              </a:p>
            </p:txBody>
          </p:sp>
        </p:grpSp>
        <p:grpSp>
          <p:nvGrpSpPr>
            <p:cNvPr id="7" name="îṣļiďe">
              <a:extLst>
                <a:ext uri="{FF2B5EF4-FFF2-40B4-BE49-F238E27FC236}">
                  <a16:creationId xmlns:a16="http://schemas.microsoft.com/office/drawing/2014/main" xmlns="" id="{E31DEDED-4198-4DB1-92BA-18B78ADB9176}"/>
                </a:ext>
              </a:extLst>
            </p:cNvPr>
            <p:cNvGrpSpPr/>
            <p:nvPr/>
          </p:nvGrpSpPr>
          <p:grpSpPr>
            <a:xfrm>
              <a:off x="8489335" y="3840709"/>
              <a:ext cx="3031153" cy="1111889"/>
              <a:chOff x="673100" y="1237334"/>
              <a:chExt cx="3228944" cy="1111889"/>
            </a:xfrm>
          </p:grpSpPr>
          <p:sp>
            <p:nvSpPr>
              <p:cNvPr id="20" name="ïş1ïďe">
                <a:extLst>
                  <a:ext uri="{FF2B5EF4-FFF2-40B4-BE49-F238E27FC236}">
                    <a16:creationId xmlns:a16="http://schemas.microsoft.com/office/drawing/2014/main" xmlns="" id="{53B1DBD7-5E33-41A1-81E3-2EAF020CDBF7}"/>
                  </a:ext>
                </a:extLst>
              </p:cNvPr>
              <p:cNvSpPr/>
              <p:nvPr/>
            </p:nvSpPr>
            <p:spPr bwMode="auto">
              <a:xfrm>
                <a:off x="673100" y="1624932"/>
                <a:ext cx="3228944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 algn="r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 algn="r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1" name="ïśľiḍe">
                <a:extLst>
                  <a:ext uri="{FF2B5EF4-FFF2-40B4-BE49-F238E27FC236}">
                    <a16:creationId xmlns:a16="http://schemas.microsoft.com/office/drawing/2014/main" xmlns="" id="{EE508A48-FD65-443B-93A7-85A1F284D391}"/>
                  </a:ext>
                </a:extLst>
              </p:cNvPr>
              <p:cNvSpPr txBox="1"/>
              <p:nvPr/>
            </p:nvSpPr>
            <p:spPr bwMode="auto">
              <a:xfrm>
                <a:off x="673100" y="1237334"/>
                <a:ext cx="3228944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8" name="îşḷiďê">
              <a:extLst>
                <a:ext uri="{FF2B5EF4-FFF2-40B4-BE49-F238E27FC236}">
                  <a16:creationId xmlns:a16="http://schemas.microsoft.com/office/drawing/2014/main" xmlns="" id="{085FEB46-CD25-4F01-BA83-7A7A3BEC6201}"/>
                </a:ext>
              </a:extLst>
            </p:cNvPr>
            <p:cNvGrpSpPr/>
            <p:nvPr/>
          </p:nvGrpSpPr>
          <p:grpSpPr>
            <a:xfrm>
              <a:off x="8489335" y="2324502"/>
              <a:ext cx="3031153" cy="1111889"/>
              <a:chOff x="673100" y="1237334"/>
              <a:chExt cx="3228944" cy="1111889"/>
            </a:xfrm>
          </p:grpSpPr>
          <p:sp>
            <p:nvSpPr>
              <p:cNvPr id="18" name="íşḻiḍè">
                <a:extLst>
                  <a:ext uri="{FF2B5EF4-FFF2-40B4-BE49-F238E27FC236}">
                    <a16:creationId xmlns:a16="http://schemas.microsoft.com/office/drawing/2014/main" xmlns="" id="{F9CE9980-9491-4CED-B502-FAC97023A0EA}"/>
                  </a:ext>
                </a:extLst>
              </p:cNvPr>
              <p:cNvSpPr/>
              <p:nvPr/>
            </p:nvSpPr>
            <p:spPr bwMode="auto">
              <a:xfrm>
                <a:off x="673100" y="1624932"/>
                <a:ext cx="3228944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 algn="r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 algn="r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19" name="îsḷíḑê">
                <a:extLst>
                  <a:ext uri="{FF2B5EF4-FFF2-40B4-BE49-F238E27FC236}">
                    <a16:creationId xmlns:a16="http://schemas.microsoft.com/office/drawing/2014/main" xmlns="" id="{E3439777-0D6B-4E9A-AB08-7E165337E00F}"/>
                  </a:ext>
                </a:extLst>
              </p:cNvPr>
              <p:cNvSpPr txBox="1"/>
              <p:nvPr/>
            </p:nvSpPr>
            <p:spPr bwMode="auto">
              <a:xfrm>
                <a:off x="673100" y="1237334"/>
                <a:ext cx="3228944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9" name="işḷïḋe">
              <a:extLst>
                <a:ext uri="{FF2B5EF4-FFF2-40B4-BE49-F238E27FC236}">
                  <a16:creationId xmlns:a16="http://schemas.microsoft.com/office/drawing/2014/main" xmlns="" id="{B657BD48-56ED-4FD7-9179-C773374DAAFE}"/>
                </a:ext>
              </a:extLst>
            </p:cNvPr>
            <p:cNvGrpSpPr/>
            <p:nvPr/>
          </p:nvGrpSpPr>
          <p:grpSpPr>
            <a:xfrm>
              <a:off x="673100" y="3840709"/>
              <a:ext cx="3031153" cy="1111889"/>
              <a:chOff x="673100" y="1237334"/>
              <a:chExt cx="3228944" cy="1111889"/>
            </a:xfrm>
          </p:grpSpPr>
          <p:sp>
            <p:nvSpPr>
              <p:cNvPr id="16" name="ïSlíḓè">
                <a:extLst>
                  <a:ext uri="{FF2B5EF4-FFF2-40B4-BE49-F238E27FC236}">
                    <a16:creationId xmlns:a16="http://schemas.microsoft.com/office/drawing/2014/main" xmlns="" id="{31418F22-791D-42E4-B878-A8AC34F1BB91}"/>
                  </a:ext>
                </a:extLst>
              </p:cNvPr>
              <p:cNvSpPr/>
              <p:nvPr/>
            </p:nvSpPr>
            <p:spPr bwMode="auto">
              <a:xfrm>
                <a:off x="673100" y="1624932"/>
                <a:ext cx="3228944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17" name="i$ľíḋê">
                <a:extLst>
                  <a:ext uri="{FF2B5EF4-FFF2-40B4-BE49-F238E27FC236}">
                    <a16:creationId xmlns:a16="http://schemas.microsoft.com/office/drawing/2014/main" xmlns="" id="{C2778CB3-5B3A-4BF6-8899-D39160B971AE}"/>
                  </a:ext>
                </a:extLst>
              </p:cNvPr>
              <p:cNvSpPr txBox="1"/>
              <p:nvPr/>
            </p:nvSpPr>
            <p:spPr bwMode="auto">
              <a:xfrm>
                <a:off x="673100" y="1237334"/>
                <a:ext cx="3228944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0" name="íşḻiḋê">
              <a:extLst>
                <a:ext uri="{FF2B5EF4-FFF2-40B4-BE49-F238E27FC236}">
                  <a16:creationId xmlns:a16="http://schemas.microsoft.com/office/drawing/2014/main" xmlns="" id="{0051CACD-2D7B-445F-8CD4-3AA519F500BC}"/>
                </a:ext>
              </a:extLst>
            </p:cNvPr>
            <p:cNvGrpSpPr/>
            <p:nvPr/>
          </p:nvGrpSpPr>
          <p:grpSpPr>
            <a:xfrm>
              <a:off x="673100" y="2324502"/>
              <a:ext cx="3031153" cy="1111889"/>
              <a:chOff x="673100" y="1237334"/>
              <a:chExt cx="3228944" cy="1111889"/>
            </a:xfrm>
          </p:grpSpPr>
          <p:sp>
            <p:nvSpPr>
              <p:cNvPr id="14" name="íṩ1îḍê">
                <a:extLst>
                  <a:ext uri="{FF2B5EF4-FFF2-40B4-BE49-F238E27FC236}">
                    <a16:creationId xmlns:a16="http://schemas.microsoft.com/office/drawing/2014/main" xmlns="" id="{C9ABED75-FFF5-49C9-AD86-75A677FB408C}"/>
                  </a:ext>
                </a:extLst>
              </p:cNvPr>
              <p:cNvSpPr/>
              <p:nvPr/>
            </p:nvSpPr>
            <p:spPr bwMode="auto">
              <a:xfrm>
                <a:off x="673100" y="1624932"/>
                <a:ext cx="3228944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15" name="íṥḷïde">
                <a:extLst>
                  <a:ext uri="{FF2B5EF4-FFF2-40B4-BE49-F238E27FC236}">
                    <a16:creationId xmlns:a16="http://schemas.microsoft.com/office/drawing/2014/main" xmlns="" id="{CD4B6DC7-B3B4-4657-892A-0B9288D772FA}"/>
                  </a:ext>
                </a:extLst>
              </p:cNvPr>
              <p:cNvSpPr txBox="1"/>
              <p:nvPr/>
            </p:nvSpPr>
            <p:spPr bwMode="auto">
              <a:xfrm>
                <a:off x="673100" y="1237334"/>
                <a:ext cx="3228944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30728802-6304-4954-9505-C7A876DDEEC2}"/>
                </a:ext>
              </a:extLst>
            </p:cNvPr>
            <p:cNvCxnSpPr/>
            <p:nvPr/>
          </p:nvCxnSpPr>
          <p:spPr>
            <a:xfrm>
              <a:off x="669925" y="3580411"/>
              <a:ext cx="2822305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2D0A5CFA-1B5C-458F-8A45-2EF88B66FF99}"/>
                </a:ext>
              </a:extLst>
            </p:cNvPr>
            <p:cNvCxnSpPr/>
            <p:nvPr/>
          </p:nvCxnSpPr>
          <p:spPr>
            <a:xfrm>
              <a:off x="8696595" y="3580411"/>
              <a:ext cx="2822305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işľïḋé">
              <a:extLst>
                <a:ext uri="{FF2B5EF4-FFF2-40B4-BE49-F238E27FC236}">
                  <a16:creationId xmlns:a16="http://schemas.microsoft.com/office/drawing/2014/main" xmlns="" id="{7E053E34-AB74-4C8C-8088-1FD8C07B7612}"/>
                </a:ext>
              </a:extLst>
            </p:cNvPr>
            <p:cNvSpPr/>
            <p:nvPr/>
          </p:nvSpPr>
          <p:spPr bwMode="auto">
            <a:xfrm>
              <a:off x="5660806" y="3290053"/>
              <a:ext cx="857690" cy="684296"/>
            </a:xfrm>
            <a:custGeom>
              <a:avLst/>
              <a:gdLst>
                <a:gd name="connsiteX0" fmla="*/ 304307 w 608683"/>
                <a:gd name="connsiteY0" fmla="*/ 303502 h 485632"/>
                <a:gd name="connsiteX1" fmla="*/ 395478 w 608683"/>
                <a:gd name="connsiteY1" fmla="*/ 394567 h 485632"/>
                <a:gd name="connsiteX2" fmla="*/ 304307 w 608683"/>
                <a:gd name="connsiteY2" fmla="*/ 485632 h 485632"/>
                <a:gd name="connsiteX3" fmla="*/ 213136 w 608683"/>
                <a:gd name="connsiteY3" fmla="*/ 394567 h 485632"/>
                <a:gd name="connsiteX4" fmla="*/ 304307 w 608683"/>
                <a:gd name="connsiteY4" fmla="*/ 303502 h 485632"/>
                <a:gd name="connsiteX5" fmla="*/ 304342 w 608683"/>
                <a:gd name="connsiteY5" fmla="*/ 151786 h 485632"/>
                <a:gd name="connsiteX6" fmla="*/ 502318 w 608683"/>
                <a:gd name="connsiteY6" fmla="*/ 253545 h 485632"/>
                <a:gd name="connsiteX7" fmla="*/ 492919 w 608683"/>
                <a:gd name="connsiteY7" fmla="*/ 310012 h 485632"/>
                <a:gd name="connsiteX8" fmla="*/ 469346 w 608683"/>
                <a:gd name="connsiteY8" fmla="*/ 317610 h 485632"/>
                <a:gd name="connsiteX9" fmla="*/ 436375 w 608683"/>
                <a:gd name="connsiteY9" fmla="*/ 300625 h 485632"/>
                <a:gd name="connsiteX10" fmla="*/ 304342 w 608683"/>
                <a:gd name="connsiteY10" fmla="*/ 232687 h 485632"/>
                <a:gd name="connsiteX11" fmla="*/ 172309 w 608683"/>
                <a:gd name="connsiteY11" fmla="*/ 300625 h 485632"/>
                <a:gd name="connsiteX12" fmla="*/ 115766 w 608683"/>
                <a:gd name="connsiteY12" fmla="*/ 310012 h 485632"/>
                <a:gd name="connsiteX13" fmla="*/ 106367 w 608683"/>
                <a:gd name="connsiteY13" fmla="*/ 253545 h 485632"/>
                <a:gd name="connsiteX14" fmla="*/ 304342 w 608683"/>
                <a:gd name="connsiteY14" fmla="*/ 151786 h 485632"/>
                <a:gd name="connsiteX15" fmla="*/ 304342 w 608683"/>
                <a:gd name="connsiteY15" fmla="*/ 0 h 485632"/>
                <a:gd name="connsiteX16" fmla="*/ 598323 w 608683"/>
                <a:gd name="connsiteY16" fmla="*/ 130926 h 485632"/>
                <a:gd name="connsiteX17" fmla="*/ 595265 w 608683"/>
                <a:gd name="connsiteY17" fmla="*/ 188048 h 485632"/>
                <a:gd name="connsiteX18" fmla="*/ 538050 w 608683"/>
                <a:gd name="connsiteY18" fmla="*/ 184994 h 485632"/>
                <a:gd name="connsiteX19" fmla="*/ 304342 w 608683"/>
                <a:gd name="connsiteY19" fmla="*/ 80954 h 485632"/>
                <a:gd name="connsiteX20" fmla="*/ 70634 w 608683"/>
                <a:gd name="connsiteY20" fmla="*/ 184994 h 485632"/>
                <a:gd name="connsiteX21" fmla="*/ 40498 w 608683"/>
                <a:gd name="connsiteY21" fmla="*/ 198474 h 485632"/>
                <a:gd name="connsiteX22" fmla="*/ 13420 w 608683"/>
                <a:gd name="connsiteY22" fmla="*/ 188048 h 485632"/>
                <a:gd name="connsiteX23" fmla="*/ 10361 w 608683"/>
                <a:gd name="connsiteY23" fmla="*/ 130926 h 485632"/>
                <a:gd name="connsiteX24" fmla="*/ 304342 w 608683"/>
                <a:gd name="connsiteY24" fmla="*/ 0 h 4856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608683" h="485632">
                  <a:moveTo>
                    <a:pt x="304307" y="303502"/>
                  </a:moveTo>
                  <a:cubicBezTo>
                    <a:pt x="354659" y="303502"/>
                    <a:pt x="395478" y="344273"/>
                    <a:pt x="395478" y="394567"/>
                  </a:cubicBezTo>
                  <a:cubicBezTo>
                    <a:pt x="395478" y="444861"/>
                    <a:pt x="354659" y="485632"/>
                    <a:pt x="304307" y="485632"/>
                  </a:cubicBezTo>
                  <a:cubicBezTo>
                    <a:pt x="253955" y="485632"/>
                    <a:pt x="213136" y="444861"/>
                    <a:pt x="213136" y="394567"/>
                  </a:cubicBezTo>
                  <a:cubicBezTo>
                    <a:pt x="213136" y="344273"/>
                    <a:pt x="253955" y="303502"/>
                    <a:pt x="304307" y="303502"/>
                  </a:cubicBezTo>
                  <a:close/>
                  <a:moveTo>
                    <a:pt x="304342" y="151786"/>
                  </a:moveTo>
                  <a:cubicBezTo>
                    <a:pt x="382667" y="151786"/>
                    <a:pt x="456740" y="189853"/>
                    <a:pt x="502318" y="253545"/>
                  </a:cubicBezTo>
                  <a:cubicBezTo>
                    <a:pt x="515297" y="271796"/>
                    <a:pt x="511120" y="297050"/>
                    <a:pt x="492919" y="310012"/>
                  </a:cubicBezTo>
                  <a:cubicBezTo>
                    <a:pt x="485757" y="315152"/>
                    <a:pt x="477552" y="317610"/>
                    <a:pt x="469346" y="317610"/>
                  </a:cubicBezTo>
                  <a:cubicBezTo>
                    <a:pt x="456740" y="317610"/>
                    <a:pt x="444283" y="311650"/>
                    <a:pt x="436375" y="300625"/>
                  </a:cubicBezTo>
                  <a:cubicBezTo>
                    <a:pt x="405941" y="258089"/>
                    <a:pt x="356559" y="232687"/>
                    <a:pt x="304342" y="232687"/>
                  </a:cubicBezTo>
                  <a:cubicBezTo>
                    <a:pt x="252125" y="232687"/>
                    <a:pt x="202744" y="258089"/>
                    <a:pt x="172309" y="300625"/>
                  </a:cubicBezTo>
                  <a:cubicBezTo>
                    <a:pt x="159329" y="318802"/>
                    <a:pt x="133967" y="323048"/>
                    <a:pt x="115766" y="310012"/>
                  </a:cubicBezTo>
                  <a:cubicBezTo>
                    <a:pt x="97564" y="297050"/>
                    <a:pt x="93387" y="271796"/>
                    <a:pt x="106367" y="253545"/>
                  </a:cubicBezTo>
                  <a:cubicBezTo>
                    <a:pt x="151944" y="189853"/>
                    <a:pt x="226017" y="151786"/>
                    <a:pt x="304342" y="151786"/>
                  </a:cubicBezTo>
                  <a:close/>
                  <a:moveTo>
                    <a:pt x="304342" y="0"/>
                  </a:moveTo>
                  <a:cubicBezTo>
                    <a:pt x="416310" y="0"/>
                    <a:pt x="523429" y="47738"/>
                    <a:pt x="598323" y="130926"/>
                  </a:cubicBezTo>
                  <a:cubicBezTo>
                    <a:pt x="613242" y="147534"/>
                    <a:pt x="611899" y="173153"/>
                    <a:pt x="595265" y="188048"/>
                  </a:cubicBezTo>
                  <a:cubicBezTo>
                    <a:pt x="578630" y="203017"/>
                    <a:pt x="552969" y="201602"/>
                    <a:pt x="538050" y="184994"/>
                  </a:cubicBezTo>
                  <a:cubicBezTo>
                    <a:pt x="478523" y="118861"/>
                    <a:pt x="393335" y="80954"/>
                    <a:pt x="304342" y="80954"/>
                  </a:cubicBezTo>
                  <a:cubicBezTo>
                    <a:pt x="215350" y="80954"/>
                    <a:pt x="130236" y="118861"/>
                    <a:pt x="70634" y="184994"/>
                  </a:cubicBezTo>
                  <a:cubicBezTo>
                    <a:pt x="62653" y="193931"/>
                    <a:pt x="51612" y="198400"/>
                    <a:pt x="40498" y="198474"/>
                  </a:cubicBezTo>
                  <a:cubicBezTo>
                    <a:pt x="30875" y="198474"/>
                    <a:pt x="21178" y="195048"/>
                    <a:pt x="13420" y="188048"/>
                  </a:cubicBezTo>
                  <a:cubicBezTo>
                    <a:pt x="-3215" y="173153"/>
                    <a:pt x="-4558" y="147534"/>
                    <a:pt x="10361" y="130926"/>
                  </a:cubicBezTo>
                  <a:cubicBezTo>
                    <a:pt x="85255" y="47738"/>
                    <a:pt x="192374" y="0"/>
                    <a:pt x="304342" y="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</p:sp>
      </p:grpSp>
    </p:spTree>
    <p:extLst>
      <p:ext uri="{BB962C8B-B14F-4D97-AF65-F5344CB8AC3E}">
        <p14:creationId xmlns:p14="http://schemas.microsoft.com/office/powerpoint/2010/main" val="3980300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BF622FA-AA49-4553-8ED1-FFCBEDA76D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4D3A065E-6A66-4CB0-86E1-0457CD5254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A827B474-FEB6-4682-B1BF-76CA70B898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15</a:t>
            </a:fld>
            <a:endParaRPr lang="zh-CN" altLang="en-US"/>
          </a:p>
        </p:txBody>
      </p:sp>
      <p:cxnSp>
        <p:nvCxnSpPr>
          <p:cNvPr id="6" name="ExtraShape">
            <a:extLst>
              <a:ext uri="{FF2B5EF4-FFF2-40B4-BE49-F238E27FC236}">
                <a16:creationId xmlns:a16="http://schemas.microsoft.com/office/drawing/2014/main" xmlns="" id="{1E8319F4-A7D2-4E52-B82A-6EA468FCD3C5}"/>
              </a:ext>
            </a:extLst>
          </p:cNvPr>
          <p:cNvCxnSpPr/>
          <p:nvPr/>
        </p:nvCxnSpPr>
        <p:spPr>
          <a:xfrm>
            <a:off x="2588301" y="1627168"/>
            <a:ext cx="7366000" cy="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ExtraShape">
            <a:extLst>
              <a:ext uri="{FF2B5EF4-FFF2-40B4-BE49-F238E27FC236}">
                <a16:creationId xmlns:a16="http://schemas.microsoft.com/office/drawing/2014/main" xmlns="" id="{A4A5080C-3C16-4FF5-ACAE-2A7703D6ADE1}"/>
              </a:ext>
            </a:extLst>
          </p:cNvPr>
          <p:cNvCxnSpPr/>
          <p:nvPr/>
        </p:nvCxnSpPr>
        <p:spPr>
          <a:xfrm>
            <a:off x="2588301" y="2193225"/>
            <a:ext cx="7366000" cy="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ExtraShape">
            <a:extLst>
              <a:ext uri="{FF2B5EF4-FFF2-40B4-BE49-F238E27FC236}">
                <a16:creationId xmlns:a16="http://schemas.microsoft.com/office/drawing/2014/main" xmlns="" id="{3A117A29-98E9-4282-8D60-86F67D0086C4}"/>
              </a:ext>
            </a:extLst>
          </p:cNvPr>
          <p:cNvCxnSpPr/>
          <p:nvPr/>
        </p:nvCxnSpPr>
        <p:spPr>
          <a:xfrm>
            <a:off x="2588301" y="2759282"/>
            <a:ext cx="7366000" cy="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ExtraShape">
            <a:extLst>
              <a:ext uri="{FF2B5EF4-FFF2-40B4-BE49-F238E27FC236}">
                <a16:creationId xmlns:a16="http://schemas.microsoft.com/office/drawing/2014/main" xmlns="" id="{AC22D428-ECF8-4BA2-B3CD-D74094C1C24F}"/>
              </a:ext>
            </a:extLst>
          </p:cNvPr>
          <p:cNvCxnSpPr/>
          <p:nvPr/>
        </p:nvCxnSpPr>
        <p:spPr>
          <a:xfrm>
            <a:off x="2588301" y="3325339"/>
            <a:ext cx="7366000" cy="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RelativeShape1">
            <a:extLst>
              <a:ext uri="{FF2B5EF4-FFF2-40B4-BE49-F238E27FC236}">
                <a16:creationId xmlns:a16="http://schemas.microsoft.com/office/drawing/2014/main" xmlns="" id="{842362A3-EA7C-4465-BE5B-7E723D346AEB}"/>
              </a:ext>
            </a:extLst>
          </p:cNvPr>
          <p:cNvSpPr/>
          <p:nvPr/>
        </p:nvSpPr>
        <p:spPr>
          <a:xfrm>
            <a:off x="2980187" y="1625135"/>
            <a:ext cx="188685" cy="236786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ValueShape1">
            <a:extLst>
              <a:ext uri="{FF2B5EF4-FFF2-40B4-BE49-F238E27FC236}">
                <a16:creationId xmlns:a16="http://schemas.microsoft.com/office/drawing/2014/main" xmlns="" id="{2013AE9A-FE01-4186-8B38-F843E5CB2327}"/>
              </a:ext>
            </a:extLst>
          </p:cNvPr>
          <p:cNvSpPr/>
          <p:nvPr/>
        </p:nvSpPr>
        <p:spPr>
          <a:xfrm>
            <a:off x="2980187" y="2998494"/>
            <a:ext cx="188685" cy="994502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RelativeShape2">
            <a:extLst>
              <a:ext uri="{FF2B5EF4-FFF2-40B4-BE49-F238E27FC236}">
                <a16:creationId xmlns:a16="http://schemas.microsoft.com/office/drawing/2014/main" xmlns="" id="{BC7514E6-545F-46DB-82B1-96D1EB8A9C20}"/>
              </a:ext>
            </a:extLst>
          </p:cNvPr>
          <p:cNvSpPr/>
          <p:nvPr/>
        </p:nvSpPr>
        <p:spPr>
          <a:xfrm>
            <a:off x="3518035" y="1625135"/>
            <a:ext cx="188685" cy="236786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ValueShape2">
            <a:extLst>
              <a:ext uri="{FF2B5EF4-FFF2-40B4-BE49-F238E27FC236}">
                <a16:creationId xmlns:a16="http://schemas.microsoft.com/office/drawing/2014/main" xmlns="" id="{0AD8E42F-CF0E-47CE-BDEC-A83F71D0CB5E}"/>
              </a:ext>
            </a:extLst>
          </p:cNvPr>
          <p:cNvSpPr/>
          <p:nvPr/>
        </p:nvSpPr>
        <p:spPr>
          <a:xfrm>
            <a:off x="3518035" y="1814564"/>
            <a:ext cx="188685" cy="2178432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31" name="RelativeShape3">
            <a:extLst>
              <a:ext uri="{FF2B5EF4-FFF2-40B4-BE49-F238E27FC236}">
                <a16:creationId xmlns:a16="http://schemas.microsoft.com/office/drawing/2014/main" xmlns="" id="{5B07108A-BA41-4CE3-B3E6-4C93EFDC01E5}"/>
              </a:ext>
            </a:extLst>
          </p:cNvPr>
          <p:cNvSpPr/>
          <p:nvPr/>
        </p:nvSpPr>
        <p:spPr>
          <a:xfrm>
            <a:off x="4055883" y="1625135"/>
            <a:ext cx="188685" cy="236786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ValueShape3">
            <a:extLst>
              <a:ext uri="{FF2B5EF4-FFF2-40B4-BE49-F238E27FC236}">
                <a16:creationId xmlns:a16="http://schemas.microsoft.com/office/drawing/2014/main" xmlns="" id="{7D0C218A-74CC-406C-BC0D-47465C33FC8F}"/>
              </a:ext>
            </a:extLst>
          </p:cNvPr>
          <p:cNvSpPr/>
          <p:nvPr/>
        </p:nvSpPr>
        <p:spPr>
          <a:xfrm>
            <a:off x="4055883" y="2595958"/>
            <a:ext cx="188685" cy="1397038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3" name="RelativeShape4">
            <a:extLst>
              <a:ext uri="{FF2B5EF4-FFF2-40B4-BE49-F238E27FC236}">
                <a16:creationId xmlns:a16="http://schemas.microsoft.com/office/drawing/2014/main" xmlns="" id="{590DCB21-677A-4DC0-A0D2-ABC1E30F00FB}"/>
              </a:ext>
            </a:extLst>
          </p:cNvPr>
          <p:cNvSpPr/>
          <p:nvPr/>
        </p:nvSpPr>
        <p:spPr>
          <a:xfrm>
            <a:off x="4593731" y="1625135"/>
            <a:ext cx="188685" cy="236786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ValueShape4">
            <a:extLst>
              <a:ext uri="{FF2B5EF4-FFF2-40B4-BE49-F238E27FC236}">
                <a16:creationId xmlns:a16="http://schemas.microsoft.com/office/drawing/2014/main" xmlns="" id="{D293C86F-515E-4159-B7D1-89199447C00E}"/>
              </a:ext>
            </a:extLst>
          </p:cNvPr>
          <p:cNvSpPr/>
          <p:nvPr/>
        </p:nvSpPr>
        <p:spPr>
          <a:xfrm>
            <a:off x="4593731" y="3045852"/>
            <a:ext cx="188685" cy="947144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5" name="RelativeShape5">
            <a:extLst>
              <a:ext uri="{FF2B5EF4-FFF2-40B4-BE49-F238E27FC236}">
                <a16:creationId xmlns:a16="http://schemas.microsoft.com/office/drawing/2014/main" xmlns="" id="{A18A9ACC-F2CD-40D9-B4A6-2BC182B04F1F}"/>
              </a:ext>
            </a:extLst>
          </p:cNvPr>
          <p:cNvSpPr/>
          <p:nvPr/>
        </p:nvSpPr>
        <p:spPr>
          <a:xfrm>
            <a:off x="5131579" y="1625135"/>
            <a:ext cx="188685" cy="236786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ValueShape5">
            <a:extLst>
              <a:ext uri="{FF2B5EF4-FFF2-40B4-BE49-F238E27FC236}">
                <a16:creationId xmlns:a16="http://schemas.microsoft.com/office/drawing/2014/main" xmlns="" id="{BA7515AE-3FAC-4D5B-89D1-7CFE8086CE93}"/>
              </a:ext>
            </a:extLst>
          </p:cNvPr>
          <p:cNvSpPr/>
          <p:nvPr/>
        </p:nvSpPr>
        <p:spPr>
          <a:xfrm>
            <a:off x="5131579" y="2856423"/>
            <a:ext cx="188685" cy="1136573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7" name="RelativeShape6">
            <a:extLst>
              <a:ext uri="{FF2B5EF4-FFF2-40B4-BE49-F238E27FC236}">
                <a16:creationId xmlns:a16="http://schemas.microsoft.com/office/drawing/2014/main" xmlns="" id="{318A1E30-DD3F-4F71-9902-ED59E1BE0E3F}"/>
              </a:ext>
            </a:extLst>
          </p:cNvPr>
          <p:cNvSpPr/>
          <p:nvPr/>
        </p:nvSpPr>
        <p:spPr>
          <a:xfrm>
            <a:off x="5669427" y="1625135"/>
            <a:ext cx="188685" cy="236786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ValueShape6">
            <a:extLst>
              <a:ext uri="{FF2B5EF4-FFF2-40B4-BE49-F238E27FC236}">
                <a16:creationId xmlns:a16="http://schemas.microsoft.com/office/drawing/2014/main" xmlns="" id="{6ECD8E09-7E87-450E-A19B-7F5C025C6D8D}"/>
              </a:ext>
            </a:extLst>
          </p:cNvPr>
          <p:cNvSpPr/>
          <p:nvPr/>
        </p:nvSpPr>
        <p:spPr>
          <a:xfrm>
            <a:off x="5669427" y="3448388"/>
            <a:ext cx="188685" cy="544608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9" name="RelativeShape7">
            <a:extLst>
              <a:ext uri="{FF2B5EF4-FFF2-40B4-BE49-F238E27FC236}">
                <a16:creationId xmlns:a16="http://schemas.microsoft.com/office/drawing/2014/main" xmlns="" id="{E42474AF-C08E-46D7-B040-0A78DFD37D78}"/>
              </a:ext>
            </a:extLst>
          </p:cNvPr>
          <p:cNvSpPr/>
          <p:nvPr/>
        </p:nvSpPr>
        <p:spPr>
          <a:xfrm>
            <a:off x="6207275" y="1625135"/>
            <a:ext cx="188685" cy="236786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ValueShape7">
            <a:extLst>
              <a:ext uri="{FF2B5EF4-FFF2-40B4-BE49-F238E27FC236}">
                <a16:creationId xmlns:a16="http://schemas.microsoft.com/office/drawing/2014/main" xmlns="" id="{14E17010-5D24-4D59-BE44-7484077F1351}"/>
              </a:ext>
            </a:extLst>
          </p:cNvPr>
          <p:cNvSpPr/>
          <p:nvPr/>
        </p:nvSpPr>
        <p:spPr>
          <a:xfrm>
            <a:off x="6207275" y="2311815"/>
            <a:ext cx="188685" cy="1681181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1" name="RelativeShape8">
            <a:extLst>
              <a:ext uri="{FF2B5EF4-FFF2-40B4-BE49-F238E27FC236}">
                <a16:creationId xmlns:a16="http://schemas.microsoft.com/office/drawing/2014/main" xmlns="" id="{689564E7-8AA9-470E-AB30-ACF273EB5EF9}"/>
              </a:ext>
            </a:extLst>
          </p:cNvPr>
          <p:cNvSpPr/>
          <p:nvPr/>
        </p:nvSpPr>
        <p:spPr>
          <a:xfrm>
            <a:off x="6745123" y="1625135"/>
            <a:ext cx="188685" cy="236786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ValueShape8">
            <a:extLst>
              <a:ext uri="{FF2B5EF4-FFF2-40B4-BE49-F238E27FC236}">
                <a16:creationId xmlns:a16="http://schemas.microsoft.com/office/drawing/2014/main" xmlns="" id="{4E2B850F-8D7F-4EF2-B054-023B190397D8}"/>
              </a:ext>
            </a:extLst>
          </p:cNvPr>
          <p:cNvSpPr/>
          <p:nvPr/>
        </p:nvSpPr>
        <p:spPr>
          <a:xfrm>
            <a:off x="6745123" y="2051350"/>
            <a:ext cx="188685" cy="1941646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3" name="RelativeShape9">
            <a:extLst>
              <a:ext uri="{FF2B5EF4-FFF2-40B4-BE49-F238E27FC236}">
                <a16:creationId xmlns:a16="http://schemas.microsoft.com/office/drawing/2014/main" xmlns="" id="{59CACDD2-89EA-4C59-8CEE-2F9B6AB8B4C4}"/>
              </a:ext>
            </a:extLst>
          </p:cNvPr>
          <p:cNvSpPr/>
          <p:nvPr/>
        </p:nvSpPr>
        <p:spPr>
          <a:xfrm>
            <a:off x="7282971" y="1625135"/>
            <a:ext cx="188685" cy="236786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ValueShape9">
            <a:extLst>
              <a:ext uri="{FF2B5EF4-FFF2-40B4-BE49-F238E27FC236}">
                <a16:creationId xmlns:a16="http://schemas.microsoft.com/office/drawing/2014/main" xmlns="" id="{5FE13FEB-175D-4CAA-A70F-248C4D995EEC}"/>
              </a:ext>
            </a:extLst>
          </p:cNvPr>
          <p:cNvSpPr/>
          <p:nvPr/>
        </p:nvSpPr>
        <p:spPr>
          <a:xfrm>
            <a:off x="7282971" y="2927459"/>
            <a:ext cx="188685" cy="1065537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5" name="RelativeShape10">
            <a:extLst>
              <a:ext uri="{FF2B5EF4-FFF2-40B4-BE49-F238E27FC236}">
                <a16:creationId xmlns:a16="http://schemas.microsoft.com/office/drawing/2014/main" xmlns="" id="{0F6B0684-BE10-4BF2-9703-D68BE1EEA319}"/>
              </a:ext>
            </a:extLst>
          </p:cNvPr>
          <p:cNvSpPr/>
          <p:nvPr/>
        </p:nvSpPr>
        <p:spPr>
          <a:xfrm>
            <a:off x="7820819" y="1625135"/>
            <a:ext cx="188685" cy="236786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ValueShape10">
            <a:extLst>
              <a:ext uri="{FF2B5EF4-FFF2-40B4-BE49-F238E27FC236}">
                <a16:creationId xmlns:a16="http://schemas.microsoft.com/office/drawing/2014/main" xmlns="" id="{7F2646D9-85AF-496D-A13A-B1D169E41713}"/>
              </a:ext>
            </a:extLst>
          </p:cNvPr>
          <p:cNvSpPr/>
          <p:nvPr/>
        </p:nvSpPr>
        <p:spPr>
          <a:xfrm>
            <a:off x="7820819" y="2666994"/>
            <a:ext cx="188685" cy="1326002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7" name="RelativeShape11">
            <a:extLst>
              <a:ext uri="{FF2B5EF4-FFF2-40B4-BE49-F238E27FC236}">
                <a16:creationId xmlns:a16="http://schemas.microsoft.com/office/drawing/2014/main" xmlns="" id="{32123BFB-D613-465D-AEF1-0B343A734229}"/>
              </a:ext>
            </a:extLst>
          </p:cNvPr>
          <p:cNvSpPr/>
          <p:nvPr/>
        </p:nvSpPr>
        <p:spPr>
          <a:xfrm>
            <a:off x="8358667" y="1625135"/>
            <a:ext cx="188685" cy="236786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ValueShape11">
            <a:extLst>
              <a:ext uri="{FF2B5EF4-FFF2-40B4-BE49-F238E27FC236}">
                <a16:creationId xmlns:a16="http://schemas.microsoft.com/office/drawing/2014/main" xmlns="" id="{5AFD34AB-A47A-4E6D-B04B-2E827C097FBF}"/>
              </a:ext>
            </a:extLst>
          </p:cNvPr>
          <p:cNvSpPr/>
          <p:nvPr/>
        </p:nvSpPr>
        <p:spPr>
          <a:xfrm>
            <a:off x="8358667" y="3472067"/>
            <a:ext cx="188685" cy="520929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9" name="RelativeShape12">
            <a:extLst>
              <a:ext uri="{FF2B5EF4-FFF2-40B4-BE49-F238E27FC236}">
                <a16:creationId xmlns:a16="http://schemas.microsoft.com/office/drawing/2014/main" xmlns="" id="{4631F9EF-8704-4737-B3D0-787DAC723DA3}"/>
              </a:ext>
            </a:extLst>
          </p:cNvPr>
          <p:cNvSpPr/>
          <p:nvPr/>
        </p:nvSpPr>
        <p:spPr>
          <a:xfrm>
            <a:off x="8896515" y="1625135"/>
            <a:ext cx="188685" cy="236786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ValueShape12">
            <a:extLst>
              <a:ext uri="{FF2B5EF4-FFF2-40B4-BE49-F238E27FC236}">
                <a16:creationId xmlns:a16="http://schemas.microsoft.com/office/drawing/2014/main" xmlns="" id="{F10B150A-0FDB-4B54-8C38-EE448DE3E918}"/>
              </a:ext>
            </a:extLst>
          </p:cNvPr>
          <p:cNvSpPr/>
          <p:nvPr/>
        </p:nvSpPr>
        <p:spPr>
          <a:xfrm>
            <a:off x="8896515" y="2264458"/>
            <a:ext cx="188685" cy="1728539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1" name="RelativeShape13">
            <a:extLst>
              <a:ext uri="{FF2B5EF4-FFF2-40B4-BE49-F238E27FC236}">
                <a16:creationId xmlns:a16="http://schemas.microsoft.com/office/drawing/2014/main" xmlns="" id="{C041FE2A-9983-48E1-916D-728A3ED2AB44}"/>
              </a:ext>
            </a:extLst>
          </p:cNvPr>
          <p:cNvSpPr/>
          <p:nvPr/>
        </p:nvSpPr>
        <p:spPr>
          <a:xfrm>
            <a:off x="9434363" y="1625135"/>
            <a:ext cx="188685" cy="236786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ValueShape13">
            <a:extLst>
              <a:ext uri="{FF2B5EF4-FFF2-40B4-BE49-F238E27FC236}">
                <a16:creationId xmlns:a16="http://schemas.microsoft.com/office/drawing/2014/main" xmlns="" id="{65EFF0A7-AB37-4B67-B0DD-E9C674AC1CFD}"/>
              </a:ext>
            </a:extLst>
          </p:cNvPr>
          <p:cNvSpPr/>
          <p:nvPr/>
        </p:nvSpPr>
        <p:spPr>
          <a:xfrm>
            <a:off x="9434363" y="1861921"/>
            <a:ext cx="188685" cy="2131075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3" name="ValueText1">
            <a:extLst>
              <a:ext uri="{FF2B5EF4-FFF2-40B4-BE49-F238E27FC236}">
                <a16:creationId xmlns:a16="http://schemas.microsoft.com/office/drawing/2014/main" xmlns="" id="{678B8B30-79AA-4D08-8B0C-17DA9B715AA2}"/>
              </a:ext>
            </a:extLst>
          </p:cNvPr>
          <p:cNvSpPr txBox="1"/>
          <p:nvPr/>
        </p:nvSpPr>
        <p:spPr>
          <a:xfrm>
            <a:off x="2964752" y="4120908"/>
            <a:ext cx="228949" cy="121554"/>
          </a:xfrm>
          <a:prstGeom prst="rect">
            <a:avLst/>
          </a:prstGeom>
          <a:noFill/>
        </p:spPr>
        <p:txBody>
          <a:bodyPr wrap="none" rtlCol="0" anchor="ctr" anchorCtr="0">
            <a:prstTxWarp prst="textPlain">
              <a:avLst/>
            </a:prstTxWarp>
            <a:no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Impact" panose="020B0806030902050204" pitchFamily="34" charset="0"/>
              </a:rPr>
              <a:t>42%</a:t>
            </a:r>
            <a:endParaRPr kumimoji="0" lang="en-US" sz="4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Impact" panose="020B0806030902050204" pitchFamily="34" charset="0"/>
            </a:endParaRPr>
          </a:p>
        </p:txBody>
      </p:sp>
      <p:sp>
        <p:nvSpPr>
          <p:cNvPr id="54" name="ValueText2">
            <a:extLst>
              <a:ext uri="{FF2B5EF4-FFF2-40B4-BE49-F238E27FC236}">
                <a16:creationId xmlns:a16="http://schemas.microsoft.com/office/drawing/2014/main" xmlns="" id="{FA183BE1-2159-42E1-AE4D-9E6933290A75}"/>
              </a:ext>
            </a:extLst>
          </p:cNvPr>
          <p:cNvSpPr txBox="1"/>
          <p:nvPr/>
        </p:nvSpPr>
        <p:spPr>
          <a:xfrm>
            <a:off x="3503066" y="4120908"/>
            <a:ext cx="228949" cy="121554"/>
          </a:xfrm>
          <a:prstGeom prst="rect">
            <a:avLst/>
          </a:prstGeom>
          <a:noFill/>
        </p:spPr>
        <p:txBody>
          <a:bodyPr wrap="none" rtlCol="0" anchor="ctr" anchorCtr="0">
            <a:prstTxWarp prst="textPlain">
              <a:avLst/>
            </a:prstTxWarp>
            <a:no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Impact" panose="020B0806030902050204" pitchFamily="34" charset="0"/>
              </a:rPr>
              <a:t>92%</a:t>
            </a:r>
            <a:endParaRPr kumimoji="0" lang="en-US" sz="4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Impact" panose="020B0806030902050204" pitchFamily="34" charset="0"/>
            </a:endParaRPr>
          </a:p>
        </p:txBody>
      </p:sp>
      <p:sp>
        <p:nvSpPr>
          <p:cNvPr id="55" name="ValueText3">
            <a:extLst>
              <a:ext uri="{FF2B5EF4-FFF2-40B4-BE49-F238E27FC236}">
                <a16:creationId xmlns:a16="http://schemas.microsoft.com/office/drawing/2014/main" xmlns="" id="{350BF3C0-5051-45D2-93DC-5819EB5C5B1D}"/>
              </a:ext>
            </a:extLst>
          </p:cNvPr>
          <p:cNvSpPr txBox="1"/>
          <p:nvPr/>
        </p:nvSpPr>
        <p:spPr>
          <a:xfrm>
            <a:off x="4041380" y="4120908"/>
            <a:ext cx="228949" cy="121554"/>
          </a:xfrm>
          <a:prstGeom prst="rect">
            <a:avLst/>
          </a:prstGeom>
          <a:noFill/>
        </p:spPr>
        <p:txBody>
          <a:bodyPr wrap="none" rtlCol="0" anchor="ctr" anchorCtr="0">
            <a:prstTxWarp prst="textPlain">
              <a:avLst/>
            </a:prstTxWarp>
            <a:no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Impact" panose="020B0806030902050204" pitchFamily="34" charset="0"/>
              </a:rPr>
              <a:t>59%</a:t>
            </a:r>
            <a:endParaRPr kumimoji="0" lang="en-US" sz="4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Impact" panose="020B0806030902050204" pitchFamily="34" charset="0"/>
            </a:endParaRPr>
          </a:p>
        </p:txBody>
      </p:sp>
      <p:sp>
        <p:nvSpPr>
          <p:cNvPr id="56" name="ValueText4">
            <a:extLst>
              <a:ext uri="{FF2B5EF4-FFF2-40B4-BE49-F238E27FC236}">
                <a16:creationId xmlns:a16="http://schemas.microsoft.com/office/drawing/2014/main" xmlns="" id="{50ECDBF8-B08B-4D55-886C-4C496D4130E2}"/>
              </a:ext>
            </a:extLst>
          </p:cNvPr>
          <p:cNvSpPr txBox="1"/>
          <p:nvPr/>
        </p:nvSpPr>
        <p:spPr>
          <a:xfrm>
            <a:off x="4579694" y="4120908"/>
            <a:ext cx="228949" cy="121554"/>
          </a:xfrm>
          <a:prstGeom prst="rect">
            <a:avLst/>
          </a:prstGeom>
          <a:noFill/>
        </p:spPr>
        <p:txBody>
          <a:bodyPr wrap="none" rtlCol="0" anchor="ctr" anchorCtr="0">
            <a:prstTxWarp prst="textPlain">
              <a:avLst/>
            </a:prstTxWarp>
            <a:no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Impact" panose="020B0806030902050204" pitchFamily="34" charset="0"/>
              </a:rPr>
              <a:t>40%</a:t>
            </a:r>
            <a:endParaRPr kumimoji="0" lang="en-US" sz="4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Impact" panose="020B0806030902050204" pitchFamily="34" charset="0"/>
            </a:endParaRPr>
          </a:p>
        </p:txBody>
      </p:sp>
      <p:sp>
        <p:nvSpPr>
          <p:cNvPr id="57" name="ValueText5">
            <a:extLst>
              <a:ext uri="{FF2B5EF4-FFF2-40B4-BE49-F238E27FC236}">
                <a16:creationId xmlns:a16="http://schemas.microsoft.com/office/drawing/2014/main" xmlns="" id="{082C89E7-BCE3-44C0-A534-E05A14253C52}"/>
              </a:ext>
            </a:extLst>
          </p:cNvPr>
          <p:cNvSpPr txBox="1"/>
          <p:nvPr/>
        </p:nvSpPr>
        <p:spPr>
          <a:xfrm>
            <a:off x="5118008" y="4120908"/>
            <a:ext cx="228949" cy="121554"/>
          </a:xfrm>
          <a:prstGeom prst="rect">
            <a:avLst/>
          </a:prstGeom>
          <a:noFill/>
        </p:spPr>
        <p:txBody>
          <a:bodyPr wrap="none" rtlCol="0" anchor="ctr" anchorCtr="0">
            <a:prstTxWarp prst="textPlain">
              <a:avLst/>
            </a:prstTxWarp>
            <a:no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Impact" panose="020B0806030902050204" pitchFamily="34" charset="0"/>
              </a:rPr>
              <a:t>23%</a:t>
            </a:r>
            <a:endParaRPr kumimoji="0" lang="en-US" sz="4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Impact" panose="020B0806030902050204" pitchFamily="34" charset="0"/>
            </a:endParaRPr>
          </a:p>
        </p:txBody>
      </p:sp>
      <p:sp>
        <p:nvSpPr>
          <p:cNvPr id="58" name="ValueText6">
            <a:extLst>
              <a:ext uri="{FF2B5EF4-FFF2-40B4-BE49-F238E27FC236}">
                <a16:creationId xmlns:a16="http://schemas.microsoft.com/office/drawing/2014/main" xmlns="" id="{F8C145D3-8B2E-4FCE-8300-DB54AFFF4E56}"/>
              </a:ext>
            </a:extLst>
          </p:cNvPr>
          <p:cNvSpPr txBox="1"/>
          <p:nvPr/>
        </p:nvSpPr>
        <p:spPr>
          <a:xfrm>
            <a:off x="5656322" y="4120908"/>
            <a:ext cx="228949" cy="121554"/>
          </a:xfrm>
          <a:prstGeom prst="rect">
            <a:avLst/>
          </a:prstGeom>
          <a:noFill/>
        </p:spPr>
        <p:txBody>
          <a:bodyPr wrap="none" rtlCol="0" anchor="ctr" anchorCtr="0">
            <a:prstTxWarp prst="textPlain">
              <a:avLst/>
            </a:prstTxWarp>
            <a:no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Impact" panose="020B0806030902050204" pitchFamily="34" charset="0"/>
              </a:rPr>
              <a:t>64%</a:t>
            </a:r>
          </a:p>
        </p:txBody>
      </p:sp>
      <p:sp>
        <p:nvSpPr>
          <p:cNvPr id="59" name="ValueText7">
            <a:extLst>
              <a:ext uri="{FF2B5EF4-FFF2-40B4-BE49-F238E27FC236}">
                <a16:creationId xmlns:a16="http://schemas.microsoft.com/office/drawing/2014/main" xmlns="" id="{25E1B51C-FFC1-426F-92AC-C8A1300592DC}"/>
              </a:ext>
            </a:extLst>
          </p:cNvPr>
          <p:cNvSpPr txBox="1"/>
          <p:nvPr/>
        </p:nvSpPr>
        <p:spPr>
          <a:xfrm>
            <a:off x="6194636" y="4120908"/>
            <a:ext cx="228949" cy="121554"/>
          </a:xfrm>
          <a:prstGeom prst="rect">
            <a:avLst/>
          </a:prstGeom>
          <a:noFill/>
        </p:spPr>
        <p:txBody>
          <a:bodyPr wrap="none" rtlCol="0" anchor="ctr" anchorCtr="0">
            <a:prstTxWarp prst="textPlain">
              <a:avLst/>
            </a:prstTxWarp>
            <a:no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Impact" panose="020B0806030902050204" pitchFamily="34" charset="0"/>
              </a:rPr>
              <a:t>71%</a:t>
            </a:r>
            <a:endParaRPr kumimoji="0" lang="en-US" sz="4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Impact" panose="020B0806030902050204" pitchFamily="34" charset="0"/>
            </a:endParaRPr>
          </a:p>
        </p:txBody>
      </p:sp>
      <p:sp>
        <p:nvSpPr>
          <p:cNvPr id="60" name="ValueText8">
            <a:extLst>
              <a:ext uri="{FF2B5EF4-FFF2-40B4-BE49-F238E27FC236}">
                <a16:creationId xmlns:a16="http://schemas.microsoft.com/office/drawing/2014/main" xmlns="" id="{E8C94ED6-D7A1-4369-AB20-9476BAA43613}"/>
              </a:ext>
            </a:extLst>
          </p:cNvPr>
          <p:cNvSpPr txBox="1"/>
          <p:nvPr/>
        </p:nvSpPr>
        <p:spPr>
          <a:xfrm>
            <a:off x="6732950" y="4120908"/>
            <a:ext cx="228949" cy="121554"/>
          </a:xfrm>
          <a:prstGeom prst="rect">
            <a:avLst/>
          </a:prstGeom>
          <a:noFill/>
        </p:spPr>
        <p:txBody>
          <a:bodyPr wrap="none" rtlCol="0" anchor="ctr" anchorCtr="0">
            <a:prstTxWarp prst="textPlain">
              <a:avLst/>
            </a:prstTxWarp>
            <a:no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Impact" panose="020B0806030902050204" pitchFamily="34" charset="0"/>
              </a:rPr>
              <a:t>82%</a:t>
            </a:r>
            <a:endParaRPr kumimoji="0" lang="en-US" sz="4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Impact" panose="020B0806030902050204" pitchFamily="34" charset="0"/>
            </a:endParaRPr>
          </a:p>
        </p:txBody>
      </p:sp>
      <p:sp>
        <p:nvSpPr>
          <p:cNvPr id="61" name="ValueText9">
            <a:extLst>
              <a:ext uri="{FF2B5EF4-FFF2-40B4-BE49-F238E27FC236}">
                <a16:creationId xmlns:a16="http://schemas.microsoft.com/office/drawing/2014/main" xmlns="" id="{456E7FEB-CDE2-4C07-9755-D18A2EAEE2DB}"/>
              </a:ext>
            </a:extLst>
          </p:cNvPr>
          <p:cNvSpPr txBox="1"/>
          <p:nvPr/>
        </p:nvSpPr>
        <p:spPr>
          <a:xfrm>
            <a:off x="7271264" y="4120908"/>
            <a:ext cx="228949" cy="121554"/>
          </a:xfrm>
          <a:prstGeom prst="rect">
            <a:avLst/>
          </a:prstGeom>
          <a:noFill/>
        </p:spPr>
        <p:txBody>
          <a:bodyPr wrap="none" rtlCol="0" anchor="ctr" anchorCtr="0">
            <a:prstTxWarp prst="textPlain">
              <a:avLst/>
            </a:prstTxWarp>
            <a:no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Impact" panose="020B0806030902050204" pitchFamily="34" charset="0"/>
              </a:rPr>
              <a:t>45%</a:t>
            </a:r>
            <a:endParaRPr kumimoji="0" lang="en-US" sz="4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Impact" panose="020B0806030902050204" pitchFamily="34" charset="0"/>
            </a:endParaRPr>
          </a:p>
        </p:txBody>
      </p:sp>
      <p:sp>
        <p:nvSpPr>
          <p:cNvPr id="62" name="ValueText10">
            <a:extLst>
              <a:ext uri="{FF2B5EF4-FFF2-40B4-BE49-F238E27FC236}">
                <a16:creationId xmlns:a16="http://schemas.microsoft.com/office/drawing/2014/main" xmlns="" id="{D64252AB-E06B-4DB7-9A07-D491D9DDF10A}"/>
              </a:ext>
            </a:extLst>
          </p:cNvPr>
          <p:cNvSpPr txBox="1"/>
          <p:nvPr/>
        </p:nvSpPr>
        <p:spPr>
          <a:xfrm>
            <a:off x="7809578" y="4120908"/>
            <a:ext cx="228949" cy="121554"/>
          </a:xfrm>
          <a:prstGeom prst="rect">
            <a:avLst/>
          </a:prstGeom>
          <a:noFill/>
        </p:spPr>
        <p:txBody>
          <a:bodyPr wrap="none" rtlCol="0" anchor="ctr" anchorCtr="0">
            <a:prstTxWarp prst="textPlain">
              <a:avLst/>
            </a:prstTxWarp>
            <a:no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Impact" panose="020B0806030902050204" pitchFamily="34" charset="0"/>
              </a:rPr>
              <a:t>56%</a:t>
            </a:r>
            <a:endParaRPr kumimoji="0" lang="en-US" sz="4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Impact" panose="020B0806030902050204" pitchFamily="34" charset="0"/>
            </a:endParaRPr>
          </a:p>
        </p:txBody>
      </p:sp>
      <p:sp>
        <p:nvSpPr>
          <p:cNvPr id="63" name="ValueText11">
            <a:extLst>
              <a:ext uri="{FF2B5EF4-FFF2-40B4-BE49-F238E27FC236}">
                <a16:creationId xmlns:a16="http://schemas.microsoft.com/office/drawing/2014/main" xmlns="" id="{E67BDB54-88D3-475F-AC92-8EB7CF57474A}"/>
              </a:ext>
            </a:extLst>
          </p:cNvPr>
          <p:cNvSpPr txBox="1"/>
          <p:nvPr/>
        </p:nvSpPr>
        <p:spPr>
          <a:xfrm>
            <a:off x="8347892" y="4120908"/>
            <a:ext cx="228949" cy="121554"/>
          </a:xfrm>
          <a:prstGeom prst="rect">
            <a:avLst/>
          </a:prstGeom>
          <a:noFill/>
        </p:spPr>
        <p:txBody>
          <a:bodyPr wrap="none" rtlCol="0" anchor="ctr" anchorCtr="0">
            <a:prstTxWarp prst="textPlain">
              <a:avLst/>
            </a:prstTxWarp>
            <a:no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Impact" panose="020B0806030902050204" pitchFamily="34" charset="0"/>
              </a:rPr>
              <a:t>22%</a:t>
            </a:r>
            <a:endParaRPr kumimoji="0" lang="en-US" sz="4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Impact" panose="020B0806030902050204" pitchFamily="34" charset="0"/>
            </a:endParaRPr>
          </a:p>
        </p:txBody>
      </p:sp>
      <p:sp>
        <p:nvSpPr>
          <p:cNvPr id="64" name="ValueText12">
            <a:extLst>
              <a:ext uri="{FF2B5EF4-FFF2-40B4-BE49-F238E27FC236}">
                <a16:creationId xmlns:a16="http://schemas.microsoft.com/office/drawing/2014/main" xmlns="" id="{17E71969-97F7-404A-8FBA-2AD0A261BAB9}"/>
              </a:ext>
            </a:extLst>
          </p:cNvPr>
          <p:cNvSpPr txBox="1"/>
          <p:nvPr/>
        </p:nvSpPr>
        <p:spPr>
          <a:xfrm>
            <a:off x="8886206" y="4120908"/>
            <a:ext cx="228949" cy="121554"/>
          </a:xfrm>
          <a:prstGeom prst="rect">
            <a:avLst/>
          </a:prstGeom>
          <a:noFill/>
        </p:spPr>
        <p:txBody>
          <a:bodyPr wrap="none" rtlCol="0" anchor="ctr" anchorCtr="0">
            <a:prstTxWarp prst="textPlain">
              <a:avLst/>
            </a:prstTxWarp>
            <a:no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Impact" panose="020B0806030902050204" pitchFamily="34" charset="0"/>
              </a:rPr>
              <a:t>73%</a:t>
            </a:r>
            <a:endParaRPr kumimoji="0" lang="en-US" sz="4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Impact" panose="020B0806030902050204" pitchFamily="34" charset="0"/>
            </a:endParaRPr>
          </a:p>
        </p:txBody>
      </p:sp>
      <p:sp>
        <p:nvSpPr>
          <p:cNvPr id="65" name="ValueText13">
            <a:extLst>
              <a:ext uri="{FF2B5EF4-FFF2-40B4-BE49-F238E27FC236}">
                <a16:creationId xmlns:a16="http://schemas.microsoft.com/office/drawing/2014/main" xmlns="" id="{7B754E29-551E-4876-A6A2-C100DF674F09}"/>
              </a:ext>
            </a:extLst>
          </p:cNvPr>
          <p:cNvSpPr txBox="1"/>
          <p:nvPr/>
        </p:nvSpPr>
        <p:spPr>
          <a:xfrm>
            <a:off x="9424523" y="4120908"/>
            <a:ext cx="228949" cy="121554"/>
          </a:xfrm>
          <a:prstGeom prst="rect">
            <a:avLst/>
          </a:prstGeom>
          <a:noFill/>
        </p:spPr>
        <p:txBody>
          <a:bodyPr wrap="none" rtlCol="0" anchor="ctr" anchorCtr="0">
            <a:prstTxWarp prst="textPlain">
              <a:avLst/>
            </a:prstTxWarp>
            <a:no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Impact" panose="020B0806030902050204" pitchFamily="34" charset="0"/>
              </a:rPr>
              <a:t>90%</a:t>
            </a:r>
            <a:endParaRPr kumimoji="0" lang="en-US" sz="4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Impact" panose="020B0806030902050204" pitchFamily="34" charset="0"/>
            </a:endParaRPr>
          </a:p>
        </p:txBody>
      </p:sp>
      <p:sp>
        <p:nvSpPr>
          <p:cNvPr id="66" name="CustomText1">
            <a:extLst>
              <a:ext uri="{FF2B5EF4-FFF2-40B4-BE49-F238E27FC236}">
                <a16:creationId xmlns:a16="http://schemas.microsoft.com/office/drawing/2014/main" xmlns="" id="{9310A31F-EC32-48D2-9B3A-7A90FFE15D98}"/>
              </a:ext>
            </a:extLst>
          </p:cNvPr>
          <p:cNvSpPr/>
          <p:nvPr/>
        </p:nvSpPr>
        <p:spPr>
          <a:xfrm>
            <a:off x="4711136" y="4962745"/>
            <a:ext cx="2691570" cy="410753"/>
          </a:xfrm>
          <a:prstGeom prst="rect">
            <a:avLst/>
          </a:prstGeom>
          <a:noFill/>
        </p:spPr>
        <p:txBody>
          <a:bodyPr wrap="none" lIns="90000" tIns="46800" rIns="90000" bIns="46800">
            <a:normAutofit/>
          </a:bodyPr>
          <a:lstStyle/>
          <a:p>
            <a:pPr marL="0" marR="0" lvl="0" indent="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</a:rPr>
              <a:t>Supporting text here</a:t>
            </a:r>
          </a:p>
        </p:txBody>
      </p:sp>
      <p:sp>
        <p:nvSpPr>
          <p:cNvPr id="67" name="CustomText2">
            <a:extLst>
              <a:ext uri="{FF2B5EF4-FFF2-40B4-BE49-F238E27FC236}">
                <a16:creationId xmlns:a16="http://schemas.microsoft.com/office/drawing/2014/main" xmlns="" id="{6C5F1A73-0D4C-4130-A210-CA1C1A184B43}"/>
              </a:ext>
            </a:extLst>
          </p:cNvPr>
          <p:cNvSpPr/>
          <p:nvPr/>
        </p:nvSpPr>
        <p:spPr>
          <a:xfrm>
            <a:off x="4682695" y="4456376"/>
            <a:ext cx="2720012" cy="581654"/>
          </a:xfrm>
          <a:prstGeom prst="rect">
            <a:avLst/>
          </a:prstGeom>
          <a:noFill/>
        </p:spPr>
        <p:txBody>
          <a:bodyPr wrap="none" lIns="90000" tIns="46800" rIns="90000" bIns="46800" anchor="ctr">
            <a:normAutofit/>
          </a:bodyPr>
          <a:lstStyle/>
          <a:p>
            <a:pPr marL="0" marR="0" lvl="0" indent="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TEXT HERE</a:t>
            </a:r>
          </a:p>
        </p:txBody>
      </p:sp>
      <p:sp>
        <p:nvSpPr>
          <p:cNvPr id="70" name="ExtraShape">
            <a:extLst>
              <a:ext uri="{FF2B5EF4-FFF2-40B4-BE49-F238E27FC236}">
                <a16:creationId xmlns:a16="http://schemas.microsoft.com/office/drawing/2014/main" xmlns="" id="{7A5B71F2-509C-49A4-92B5-C059D39A1834}"/>
              </a:ext>
            </a:extLst>
          </p:cNvPr>
          <p:cNvSpPr/>
          <p:nvPr/>
        </p:nvSpPr>
        <p:spPr>
          <a:xfrm>
            <a:off x="2238756" y="2690441"/>
            <a:ext cx="254082" cy="254080"/>
          </a:xfrm>
          <a:custGeom>
            <a:avLst/>
            <a:gdLst>
              <a:gd name="connsiteX0" fmla="*/ 4883944 w 4886325"/>
              <a:gd name="connsiteY0" fmla="*/ 2445544 h 4886325"/>
              <a:gd name="connsiteX1" fmla="*/ 2445544 w 4886325"/>
              <a:gd name="connsiteY1" fmla="*/ 4883944 h 4886325"/>
              <a:gd name="connsiteX2" fmla="*/ 7144 w 4886325"/>
              <a:gd name="connsiteY2" fmla="*/ 2445544 h 4886325"/>
              <a:gd name="connsiteX3" fmla="*/ 2445544 w 4886325"/>
              <a:gd name="connsiteY3" fmla="*/ 7144 h 4886325"/>
              <a:gd name="connsiteX4" fmla="*/ 4883944 w 4886325"/>
              <a:gd name="connsiteY4" fmla="*/ 2445544 h 4886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86325" h="4886325">
                <a:moveTo>
                  <a:pt x="4883944" y="2445544"/>
                </a:moveTo>
                <a:cubicBezTo>
                  <a:pt x="4883944" y="3792235"/>
                  <a:pt x="3792235" y="4883944"/>
                  <a:pt x="2445544" y="4883944"/>
                </a:cubicBezTo>
                <a:cubicBezTo>
                  <a:pt x="1098853" y="4883944"/>
                  <a:pt x="7144" y="3792235"/>
                  <a:pt x="7144" y="2445544"/>
                </a:cubicBezTo>
                <a:cubicBezTo>
                  <a:pt x="7144" y="1098853"/>
                  <a:pt x="1098853" y="7144"/>
                  <a:pt x="2445544" y="7144"/>
                </a:cubicBezTo>
                <a:cubicBezTo>
                  <a:pt x="3792235" y="7144"/>
                  <a:pt x="4883944" y="1098853"/>
                  <a:pt x="4883944" y="2445544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1" name="ExtraShape">
            <a:extLst>
              <a:ext uri="{FF2B5EF4-FFF2-40B4-BE49-F238E27FC236}">
                <a16:creationId xmlns:a16="http://schemas.microsoft.com/office/drawing/2014/main" xmlns="" id="{69BB47A5-E683-40CD-8E17-EA7AFBC6B4BF}"/>
              </a:ext>
            </a:extLst>
          </p:cNvPr>
          <p:cNvSpPr/>
          <p:nvPr/>
        </p:nvSpPr>
        <p:spPr>
          <a:xfrm>
            <a:off x="2238756" y="3303438"/>
            <a:ext cx="254082" cy="254080"/>
          </a:xfrm>
          <a:custGeom>
            <a:avLst/>
            <a:gdLst>
              <a:gd name="connsiteX0" fmla="*/ 4883944 w 4886325"/>
              <a:gd name="connsiteY0" fmla="*/ 2445544 h 4886325"/>
              <a:gd name="connsiteX1" fmla="*/ 2445544 w 4886325"/>
              <a:gd name="connsiteY1" fmla="*/ 4883944 h 4886325"/>
              <a:gd name="connsiteX2" fmla="*/ 7144 w 4886325"/>
              <a:gd name="connsiteY2" fmla="*/ 2445544 h 4886325"/>
              <a:gd name="connsiteX3" fmla="*/ 2445544 w 4886325"/>
              <a:gd name="connsiteY3" fmla="*/ 7144 h 4886325"/>
              <a:gd name="connsiteX4" fmla="*/ 4883944 w 4886325"/>
              <a:gd name="connsiteY4" fmla="*/ 2445544 h 4886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86325" h="4886325">
                <a:moveTo>
                  <a:pt x="4883944" y="2445544"/>
                </a:moveTo>
                <a:cubicBezTo>
                  <a:pt x="4883944" y="3792235"/>
                  <a:pt x="3792235" y="4883944"/>
                  <a:pt x="2445544" y="4883944"/>
                </a:cubicBezTo>
                <a:cubicBezTo>
                  <a:pt x="1098853" y="4883944"/>
                  <a:pt x="7144" y="3792235"/>
                  <a:pt x="7144" y="2445544"/>
                </a:cubicBezTo>
                <a:cubicBezTo>
                  <a:pt x="7144" y="1098853"/>
                  <a:pt x="1098853" y="7144"/>
                  <a:pt x="2445544" y="7144"/>
                </a:cubicBezTo>
                <a:cubicBezTo>
                  <a:pt x="3792235" y="7144"/>
                  <a:pt x="4883944" y="1098853"/>
                  <a:pt x="4883944" y="2445544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2" name="ExtraShape">
            <a:extLst>
              <a:ext uri="{FF2B5EF4-FFF2-40B4-BE49-F238E27FC236}">
                <a16:creationId xmlns:a16="http://schemas.microsoft.com/office/drawing/2014/main" xmlns="" id="{C62D14A9-53F4-422F-8C84-7D9FB3B34003}"/>
              </a:ext>
            </a:extLst>
          </p:cNvPr>
          <p:cNvSpPr/>
          <p:nvPr/>
        </p:nvSpPr>
        <p:spPr>
          <a:xfrm>
            <a:off x="2238756" y="3916435"/>
            <a:ext cx="254082" cy="254080"/>
          </a:xfrm>
          <a:custGeom>
            <a:avLst/>
            <a:gdLst>
              <a:gd name="connsiteX0" fmla="*/ 4883944 w 4886325"/>
              <a:gd name="connsiteY0" fmla="*/ 2445544 h 4886325"/>
              <a:gd name="connsiteX1" fmla="*/ 2445544 w 4886325"/>
              <a:gd name="connsiteY1" fmla="*/ 4883944 h 4886325"/>
              <a:gd name="connsiteX2" fmla="*/ 7144 w 4886325"/>
              <a:gd name="connsiteY2" fmla="*/ 2445544 h 4886325"/>
              <a:gd name="connsiteX3" fmla="*/ 2445544 w 4886325"/>
              <a:gd name="connsiteY3" fmla="*/ 7144 h 4886325"/>
              <a:gd name="connsiteX4" fmla="*/ 4883944 w 4886325"/>
              <a:gd name="connsiteY4" fmla="*/ 2445544 h 4886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86325" h="4886325">
                <a:moveTo>
                  <a:pt x="4883944" y="2445544"/>
                </a:moveTo>
                <a:cubicBezTo>
                  <a:pt x="4883944" y="3792235"/>
                  <a:pt x="3792235" y="4883944"/>
                  <a:pt x="2445544" y="4883944"/>
                </a:cubicBezTo>
                <a:cubicBezTo>
                  <a:pt x="1098853" y="4883944"/>
                  <a:pt x="7144" y="3792235"/>
                  <a:pt x="7144" y="2445544"/>
                </a:cubicBezTo>
                <a:cubicBezTo>
                  <a:pt x="7144" y="1098853"/>
                  <a:pt x="1098853" y="7144"/>
                  <a:pt x="2445544" y="7144"/>
                </a:cubicBezTo>
                <a:cubicBezTo>
                  <a:pt x="3792235" y="7144"/>
                  <a:pt x="4883944" y="1098853"/>
                  <a:pt x="4883944" y="2445544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3" name="ExtraShape">
            <a:extLst>
              <a:ext uri="{FF2B5EF4-FFF2-40B4-BE49-F238E27FC236}">
                <a16:creationId xmlns:a16="http://schemas.microsoft.com/office/drawing/2014/main" xmlns="" id="{B9ABDC1F-B1ED-460A-A9D5-43AA3EB3496E}"/>
              </a:ext>
            </a:extLst>
          </p:cNvPr>
          <p:cNvSpPr/>
          <p:nvPr/>
        </p:nvSpPr>
        <p:spPr>
          <a:xfrm>
            <a:off x="2238756" y="2077444"/>
            <a:ext cx="254082" cy="254080"/>
          </a:xfrm>
          <a:custGeom>
            <a:avLst/>
            <a:gdLst>
              <a:gd name="connsiteX0" fmla="*/ 4883944 w 4886325"/>
              <a:gd name="connsiteY0" fmla="*/ 2445544 h 4886325"/>
              <a:gd name="connsiteX1" fmla="*/ 2445544 w 4886325"/>
              <a:gd name="connsiteY1" fmla="*/ 4883944 h 4886325"/>
              <a:gd name="connsiteX2" fmla="*/ 7144 w 4886325"/>
              <a:gd name="connsiteY2" fmla="*/ 2445544 h 4886325"/>
              <a:gd name="connsiteX3" fmla="*/ 2445544 w 4886325"/>
              <a:gd name="connsiteY3" fmla="*/ 7144 h 4886325"/>
              <a:gd name="connsiteX4" fmla="*/ 4883944 w 4886325"/>
              <a:gd name="connsiteY4" fmla="*/ 2445544 h 4886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86325" h="4886325">
                <a:moveTo>
                  <a:pt x="4883944" y="2445544"/>
                </a:moveTo>
                <a:cubicBezTo>
                  <a:pt x="4883944" y="3792235"/>
                  <a:pt x="3792235" y="4883944"/>
                  <a:pt x="2445544" y="4883944"/>
                </a:cubicBezTo>
                <a:cubicBezTo>
                  <a:pt x="1098853" y="4883944"/>
                  <a:pt x="7144" y="3792235"/>
                  <a:pt x="7144" y="2445544"/>
                </a:cubicBezTo>
                <a:cubicBezTo>
                  <a:pt x="7144" y="1098853"/>
                  <a:pt x="1098853" y="7144"/>
                  <a:pt x="2445544" y="7144"/>
                </a:cubicBezTo>
                <a:cubicBezTo>
                  <a:pt x="3792235" y="7144"/>
                  <a:pt x="4883944" y="1098853"/>
                  <a:pt x="4883944" y="2445544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5" name="ExtraShape">
            <a:extLst>
              <a:ext uri="{FF2B5EF4-FFF2-40B4-BE49-F238E27FC236}">
                <a16:creationId xmlns:a16="http://schemas.microsoft.com/office/drawing/2014/main" xmlns="" id="{3BEF337C-AAC3-428E-8A21-DBECFD773F72}"/>
              </a:ext>
            </a:extLst>
          </p:cNvPr>
          <p:cNvSpPr/>
          <p:nvPr/>
        </p:nvSpPr>
        <p:spPr>
          <a:xfrm>
            <a:off x="2238756" y="1464447"/>
            <a:ext cx="254082" cy="254080"/>
          </a:xfrm>
          <a:custGeom>
            <a:avLst/>
            <a:gdLst>
              <a:gd name="connsiteX0" fmla="*/ 4883944 w 4886325"/>
              <a:gd name="connsiteY0" fmla="*/ 2445544 h 4886325"/>
              <a:gd name="connsiteX1" fmla="*/ 2445544 w 4886325"/>
              <a:gd name="connsiteY1" fmla="*/ 4883944 h 4886325"/>
              <a:gd name="connsiteX2" fmla="*/ 7144 w 4886325"/>
              <a:gd name="connsiteY2" fmla="*/ 2445544 h 4886325"/>
              <a:gd name="connsiteX3" fmla="*/ 2445544 w 4886325"/>
              <a:gd name="connsiteY3" fmla="*/ 7144 h 4886325"/>
              <a:gd name="connsiteX4" fmla="*/ 4883944 w 4886325"/>
              <a:gd name="connsiteY4" fmla="*/ 2445544 h 4886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86325" h="4886325">
                <a:moveTo>
                  <a:pt x="4883944" y="2445544"/>
                </a:moveTo>
                <a:cubicBezTo>
                  <a:pt x="4883944" y="3792235"/>
                  <a:pt x="3792235" y="4883944"/>
                  <a:pt x="2445544" y="4883944"/>
                </a:cubicBezTo>
                <a:cubicBezTo>
                  <a:pt x="1098853" y="4883944"/>
                  <a:pt x="7144" y="3792235"/>
                  <a:pt x="7144" y="2445544"/>
                </a:cubicBezTo>
                <a:cubicBezTo>
                  <a:pt x="7144" y="1098853"/>
                  <a:pt x="1098853" y="7144"/>
                  <a:pt x="2445544" y="7144"/>
                </a:cubicBezTo>
                <a:cubicBezTo>
                  <a:pt x="3792235" y="7144"/>
                  <a:pt x="4883944" y="1098853"/>
                  <a:pt x="4883944" y="2445544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0485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BF622FA-AA49-4553-8ED1-FFCBEDA76D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4D3A065E-6A66-4CB0-86E1-0457CD5254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A827B474-FEB6-4682-B1BF-76CA70B898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16</a:t>
            </a:fld>
            <a:endParaRPr lang="zh-CN" altLang="en-US"/>
          </a:p>
        </p:txBody>
      </p:sp>
      <p:grpSp>
        <p:nvGrpSpPr>
          <p:cNvPr id="5" name="20431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EE6BEE3C-B5F5-457B-84DE-64D4FEF02EF2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2" y="1130300"/>
            <a:ext cx="10845798" cy="5016500"/>
            <a:chOff x="673102" y="1130300"/>
            <a:chExt cx="10845798" cy="5016500"/>
          </a:xfrm>
        </p:grpSpPr>
        <p:grpSp>
          <p:nvGrpSpPr>
            <p:cNvPr id="6" name="î$lîḍè">
              <a:extLst>
                <a:ext uri="{FF2B5EF4-FFF2-40B4-BE49-F238E27FC236}">
                  <a16:creationId xmlns:a16="http://schemas.microsoft.com/office/drawing/2014/main" xmlns="" id="{503E533F-8D39-4B04-B21F-79C61EBAAF76}"/>
                </a:ext>
              </a:extLst>
            </p:cNvPr>
            <p:cNvGrpSpPr/>
            <p:nvPr/>
          </p:nvGrpSpPr>
          <p:grpSpPr>
            <a:xfrm>
              <a:off x="4296000" y="2256912"/>
              <a:ext cx="4812667" cy="2960648"/>
              <a:chOff x="3689667" y="2158226"/>
              <a:chExt cx="4812667" cy="2960648"/>
            </a:xfrm>
          </p:grpSpPr>
          <p:sp>
            <p:nvSpPr>
              <p:cNvPr id="16" name="iśḻïḓê">
                <a:extLst>
                  <a:ext uri="{FF2B5EF4-FFF2-40B4-BE49-F238E27FC236}">
                    <a16:creationId xmlns:a16="http://schemas.microsoft.com/office/drawing/2014/main" xmlns="" id="{75A6EBDF-4E10-4074-8306-218792AF5F52}"/>
                  </a:ext>
                </a:extLst>
              </p:cNvPr>
              <p:cNvSpPr/>
              <p:nvPr/>
            </p:nvSpPr>
            <p:spPr>
              <a:xfrm>
                <a:off x="3689667" y="2436138"/>
                <a:ext cx="2014538" cy="2014538"/>
              </a:xfrm>
              <a:prstGeom prst="ellipse">
                <a:avLst/>
              </a:prstGeom>
              <a:solidFill>
                <a:schemeClr val="accent1">
                  <a:alpha val="80000"/>
                </a:schemeClr>
              </a:solidFill>
              <a:ln w="571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algn="ctr"/>
                <a:r>
                  <a:rPr lang="en-US" altLang="zh-CN" sz="2000" b="1" dirty="0"/>
                  <a:t>Text</a:t>
                </a:r>
                <a:endParaRPr lang="zh-CN" altLang="en-US" sz="2000" b="1" dirty="0"/>
              </a:p>
            </p:txBody>
          </p:sp>
          <p:sp>
            <p:nvSpPr>
              <p:cNvPr id="17" name="í$ļíďê">
                <a:extLst>
                  <a:ext uri="{FF2B5EF4-FFF2-40B4-BE49-F238E27FC236}">
                    <a16:creationId xmlns:a16="http://schemas.microsoft.com/office/drawing/2014/main" xmlns="" id="{32EA43B8-FA0B-41B9-9CA8-2EB4B4423D1F}"/>
                  </a:ext>
                </a:extLst>
              </p:cNvPr>
              <p:cNvSpPr/>
              <p:nvPr/>
            </p:nvSpPr>
            <p:spPr>
              <a:xfrm>
                <a:off x="6487796" y="2650208"/>
                <a:ext cx="2014538" cy="2014538"/>
              </a:xfrm>
              <a:prstGeom prst="ellipse">
                <a:avLst/>
              </a:prstGeom>
              <a:solidFill>
                <a:schemeClr val="accent1">
                  <a:alpha val="80000"/>
                </a:schemeClr>
              </a:solidFill>
              <a:ln w="571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algn="ctr"/>
                <a:r>
                  <a:rPr lang="en-US" altLang="zh-CN" sz="2000" b="1" dirty="0"/>
                  <a:t>Text</a:t>
                </a:r>
                <a:endParaRPr lang="zh-CN" altLang="en-US" sz="2000" b="1" dirty="0"/>
              </a:p>
            </p:txBody>
          </p:sp>
          <p:sp>
            <p:nvSpPr>
              <p:cNvPr id="18" name="í$ļíḋe">
                <a:extLst>
                  <a:ext uri="{FF2B5EF4-FFF2-40B4-BE49-F238E27FC236}">
                    <a16:creationId xmlns:a16="http://schemas.microsoft.com/office/drawing/2014/main" xmlns="" id="{63527953-3944-4476-9D62-691EF90D22A6}"/>
                  </a:ext>
                </a:extLst>
              </p:cNvPr>
              <p:cNvSpPr/>
              <p:nvPr/>
            </p:nvSpPr>
            <p:spPr>
              <a:xfrm>
                <a:off x="5577689" y="3461569"/>
                <a:ext cx="1530467" cy="153046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  <a:alpha val="90000"/>
                </a:schemeClr>
              </a:solidFill>
              <a:ln w="571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algn="ctr"/>
                <a:r>
                  <a:rPr lang="en-US" altLang="zh-CN" sz="2000" b="1" dirty="0"/>
                  <a:t>Text</a:t>
                </a:r>
                <a:endParaRPr lang="zh-CN" altLang="en-US" sz="2000" b="1" dirty="0"/>
              </a:p>
            </p:txBody>
          </p:sp>
          <p:sp>
            <p:nvSpPr>
              <p:cNvPr id="19" name="íS1íďè">
                <a:extLst>
                  <a:ext uri="{FF2B5EF4-FFF2-40B4-BE49-F238E27FC236}">
                    <a16:creationId xmlns:a16="http://schemas.microsoft.com/office/drawing/2014/main" xmlns="" id="{CAEBE72D-8BCF-4ACA-8D23-6ADEAC76844B}"/>
                  </a:ext>
                </a:extLst>
              </p:cNvPr>
              <p:cNvSpPr/>
              <p:nvPr/>
            </p:nvSpPr>
            <p:spPr>
              <a:xfrm>
                <a:off x="5304538" y="2158226"/>
                <a:ext cx="1681654" cy="1681654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  <a:alpha val="90000"/>
                </a:schemeClr>
              </a:solidFill>
              <a:ln w="571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algn="ctr"/>
                <a:r>
                  <a:rPr lang="en-US" altLang="zh-CN" sz="2000" b="1" dirty="0"/>
                  <a:t>Text</a:t>
                </a:r>
                <a:endParaRPr lang="zh-CN" altLang="en-US" sz="2000" b="1" dirty="0"/>
              </a:p>
            </p:txBody>
          </p:sp>
          <p:sp>
            <p:nvSpPr>
              <p:cNvPr id="20" name="ïšlíďê">
                <a:extLst>
                  <a:ext uri="{FF2B5EF4-FFF2-40B4-BE49-F238E27FC236}">
                    <a16:creationId xmlns:a16="http://schemas.microsoft.com/office/drawing/2014/main" xmlns="" id="{A03B4A91-32E7-49E1-9112-5E1B07469721}"/>
                  </a:ext>
                </a:extLst>
              </p:cNvPr>
              <p:cNvSpPr/>
              <p:nvPr/>
            </p:nvSpPr>
            <p:spPr>
              <a:xfrm>
                <a:off x="4718251" y="4028443"/>
                <a:ext cx="1090431" cy="1090431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  <a:alpha val="90000"/>
                </a:schemeClr>
              </a:solidFill>
              <a:ln w="571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algn="ctr"/>
                <a:r>
                  <a:rPr lang="en-US" altLang="zh-CN" sz="2000" b="1" dirty="0"/>
                  <a:t>Text</a:t>
                </a:r>
                <a:endParaRPr lang="zh-CN" altLang="en-US" sz="2000" b="1" dirty="0"/>
              </a:p>
            </p:txBody>
          </p:sp>
        </p:grpSp>
        <p:grpSp>
          <p:nvGrpSpPr>
            <p:cNvPr id="7" name="îŝ1ïḋé">
              <a:extLst>
                <a:ext uri="{FF2B5EF4-FFF2-40B4-BE49-F238E27FC236}">
                  <a16:creationId xmlns:a16="http://schemas.microsoft.com/office/drawing/2014/main" xmlns="" id="{069758F4-D789-4D9C-87DB-26AA3E905955}"/>
                </a:ext>
              </a:extLst>
            </p:cNvPr>
            <p:cNvGrpSpPr/>
            <p:nvPr/>
          </p:nvGrpSpPr>
          <p:grpSpPr>
            <a:xfrm>
              <a:off x="673102" y="1130300"/>
              <a:ext cx="3843592" cy="1990465"/>
              <a:chOff x="673101" y="2680785"/>
              <a:chExt cx="4072899" cy="1990465"/>
            </a:xfrm>
          </p:grpSpPr>
          <p:sp>
            <p:nvSpPr>
              <p:cNvPr id="13" name="ïṣľîdé">
                <a:extLst>
                  <a:ext uri="{FF2B5EF4-FFF2-40B4-BE49-F238E27FC236}">
                    <a16:creationId xmlns:a16="http://schemas.microsoft.com/office/drawing/2014/main" xmlns="" id="{28DD1550-CA18-4F89-A86F-42F605122A99}"/>
                  </a:ext>
                </a:extLst>
              </p:cNvPr>
              <p:cNvSpPr txBox="1"/>
              <p:nvPr/>
            </p:nvSpPr>
            <p:spPr>
              <a:xfrm>
                <a:off x="673103" y="2680785"/>
                <a:ext cx="4072897" cy="85216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0000" tIns="46800" rIns="90000" bIns="46800" anchor="b" anchorCtr="0">
                <a:normAutofit/>
              </a:bodyPr>
              <a:lstStyle/>
              <a:p>
                <a:pPr>
                  <a:buSzPct val="25000"/>
                </a:pPr>
                <a:r>
                  <a:rPr lang="en-US" sz="2000" b="1" dirty="0"/>
                  <a:t>Unified fonts make</a:t>
                </a:r>
              </a:p>
              <a:p>
                <a:pPr>
                  <a:buSzPct val="25000"/>
                </a:pPr>
                <a:r>
                  <a:rPr lang="en-US" sz="2000" b="1" dirty="0"/>
                  <a:t>reading more fluent.</a:t>
                </a:r>
              </a:p>
            </p:txBody>
          </p:sp>
          <p:cxnSp>
            <p:nvCxnSpPr>
              <p:cNvPr id="14" name="直接连接符 13">
                <a:extLst>
                  <a:ext uri="{FF2B5EF4-FFF2-40B4-BE49-F238E27FC236}">
                    <a16:creationId xmlns:a16="http://schemas.microsoft.com/office/drawing/2014/main" xmlns="" id="{F5894032-D6B7-4472-ADE7-F1B0726ADD15}"/>
                  </a:ext>
                </a:extLst>
              </p:cNvPr>
              <p:cNvCxnSpPr/>
              <p:nvPr/>
            </p:nvCxnSpPr>
            <p:spPr>
              <a:xfrm>
                <a:off x="673103" y="3659947"/>
                <a:ext cx="4072897" cy="0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5" name="iṣlïḑé">
                <a:extLst>
                  <a:ext uri="{FF2B5EF4-FFF2-40B4-BE49-F238E27FC236}">
                    <a16:creationId xmlns:a16="http://schemas.microsoft.com/office/drawing/2014/main" xmlns="" id="{15648CD6-8FCD-4C52-8573-24FA5B910220}"/>
                  </a:ext>
                </a:extLst>
              </p:cNvPr>
              <p:cNvSpPr txBox="1"/>
              <p:nvPr/>
            </p:nvSpPr>
            <p:spPr>
              <a:xfrm>
                <a:off x="673101" y="3765447"/>
                <a:ext cx="4072897" cy="90580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0000" tIns="46800" rIns="90000" bIns="46800" anchor="t" anchorCtr="0">
                <a:normAutofit lnSpcReduction="10000"/>
              </a:bodyPr>
              <a:lstStyle/>
              <a:p>
                <a:pPr>
                  <a:lnSpc>
                    <a:spcPct val="150000"/>
                  </a:lnSpc>
                  <a:buSzPct val="25000"/>
                </a:pPr>
                <a:r>
                  <a:rPr lang="en-US" sz="1200" dirty="0"/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  <a:buSzPct val="25000"/>
                </a:pPr>
                <a:r>
                  <a:rPr lang="en-US" sz="1200" dirty="0"/>
                  <a:t>Adjust the spacing to adapt to Chinese typesetting, use the reference line in PPT.</a:t>
                </a:r>
              </a:p>
            </p:txBody>
          </p:sp>
        </p:grpSp>
        <p:grpSp>
          <p:nvGrpSpPr>
            <p:cNvPr id="8" name="ïṡľíde">
              <a:extLst>
                <a:ext uri="{FF2B5EF4-FFF2-40B4-BE49-F238E27FC236}">
                  <a16:creationId xmlns:a16="http://schemas.microsoft.com/office/drawing/2014/main" xmlns="" id="{9B32FD68-6090-4322-9C91-1D0168C29E18}"/>
                </a:ext>
              </a:extLst>
            </p:cNvPr>
            <p:cNvGrpSpPr/>
            <p:nvPr/>
          </p:nvGrpSpPr>
          <p:grpSpPr>
            <a:xfrm>
              <a:off x="9108667" y="3736710"/>
              <a:ext cx="2404498" cy="1017430"/>
              <a:chOff x="8661000" y="1781570"/>
              <a:chExt cx="2295000" cy="1017430"/>
            </a:xfrm>
          </p:grpSpPr>
          <p:sp>
            <p:nvSpPr>
              <p:cNvPr id="11" name="íš1ïḋê">
                <a:extLst>
                  <a:ext uri="{FF2B5EF4-FFF2-40B4-BE49-F238E27FC236}">
                    <a16:creationId xmlns:a16="http://schemas.microsoft.com/office/drawing/2014/main" xmlns="" id="{1BB3FD0B-B174-49D5-A30B-28C5FC18EA58}"/>
                  </a:ext>
                </a:extLst>
              </p:cNvPr>
              <p:cNvSpPr txBox="1"/>
              <p:nvPr/>
            </p:nvSpPr>
            <p:spPr>
              <a:xfrm>
                <a:off x="8661000" y="1781570"/>
                <a:ext cx="2295000" cy="3925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 anchor="t" anchorCtr="0">
                <a:normAutofit lnSpcReduction="10000"/>
              </a:bodyPr>
              <a:lstStyle/>
              <a:p>
                <a:pPr>
                  <a:buSzPct val="25000"/>
                </a:pPr>
                <a:r>
                  <a:rPr lang="de-DE" sz="2000" b="1" dirty="0"/>
                  <a:t>Text here</a:t>
                </a:r>
              </a:p>
            </p:txBody>
          </p:sp>
          <p:sp>
            <p:nvSpPr>
              <p:cNvPr id="12" name="íṧļïḓe">
                <a:extLst>
                  <a:ext uri="{FF2B5EF4-FFF2-40B4-BE49-F238E27FC236}">
                    <a16:creationId xmlns:a16="http://schemas.microsoft.com/office/drawing/2014/main" xmlns="" id="{AF2BBDC6-8EC9-4ADC-B35C-9CB18470C4A6}"/>
                  </a:ext>
                </a:extLst>
              </p:cNvPr>
              <p:cNvSpPr txBox="1"/>
              <p:nvPr/>
            </p:nvSpPr>
            <p:spPr>
              <a:xfrm>
                <a:off x="8661000" y="2174082"/>
                <a:ext cx="2295000" cy="62491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1440" tIns="45720" rIns="91440" bIns="45720" anchor="t" anchorCtr="0">
                <a:normAutofit lnSpcReduction="10000"/>
              </a:bodyPr>
              <a:lstStyle/>
              <a:p>
                <a:pPr>
                  <a:lnSpc>
                    <a:spcPct val="150000"/>
                  </a:lnSpc>
                  <a:buSzPct val="25000"/>
                </a:pPr>
                <a:r>
                  <a:rPr lang="en-US" sz="1200" dirty="0"/>
                  <a:t>Copy paste fonts. Choose the only option to retain text.…</a:t>
                </a:r>
                <a:r>
                  <a:rPr lang="de-DE" sz="1200" dirty="0"/>
                  <a:t>.</a:t>
                </a:r>
              </a:p>
            </p:txBody>
          </p:sp>
        </p:grpSp>
        <p:sp>
          <p:nvSpPr>
            <p:cNvPr id="9" name="ïṥľîdê">
              <a:extLst>
                <a:ext uri="{FF2B5EF4-FFF2-40B4-BE49-F238E27FC236}">
                  <a16:creationId xmlns:a16="http://schemas.microsoft.com/office/drawing/2014/main" xmlns="" id="{0BC0451E-E8CD-4318-89D5-1D39CFBBF88B}"/>
                </a:ext>
              </a:extLst>
            </p:cNvPr>
            <p:cNvSpPr txBox="1"/>
            <p:nvPr/>
          </p:nvSpPr>
          <p:spPr>
            <a:xfrm>
              <a:off x="9108667" y="5521882"/>
              <a:ext cx="2404498" cy="624918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rmAutofit lnSpcReduction="10000"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sz="1200" dirty="0"/>
                <a:t>Copy paste fonts. Choose the only option to retain text.…</a:t>
              </a:r>
              <a:r>
                <a:rPr lang="de-DE" sz="1200" dirty="0"/>
                <a:t>.</a:t>
              </a:r>
            </a:p>
          </p:txBody>
        </p: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xmlns="" id="{6D0E5D2A-A8E4-4EA6-9E27-FE17EF472ABA}"/>
                </a:ext>
              </a:extLst>
            </p:cNvPr>
            <p:cNvCxnSpPr>
              <a:cxnSpLocks/>
            </p:cNvCxnSpPr>
            <p:nvPr/>
          </p:nvCxnSpPr>
          <p:spPr>
            <a:xfrm>
              <a:off x="9207396" y="5192646"/>
              <a:ext cx="2311504" cy="0"/>
            </a:xfrm>
            <a:prstGeom prst="line">
              <a:avLst/>
            </a:prstGeom>
            <a:ln w="3175" cap="rnd">
              <a:solidFill>
                <a:schemeClr val="tx2">
                  <a:lumMod val="40000"/>
                  <a:lumOff val="60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243523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/>
              <a:t>Supporting text here.</a:t>
            </a:r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04F69230-F3A6-4586-9371-A858F4763E9F}"/>
              </a:ext>
            </a:extLst>
          </p:cNvPr>
          <p:cNvSpPr txBox="1"/>
          <p:nvPr/>
        </p:nvSpPr>
        <p:spPr>
          <a:xfrm>
            <a:off x="3662589" y="4225484"/>
            <a:ext cx="969736" cy="843150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/03</a:t>
            </a:r>
            <a:endParaRPr lang="zh-CN" altLang="en-US" spc="100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6911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BF622FA-AA49-4553-8ED1-FFCBEDA76D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4D3A065E-6A66-4CB0-86E1-0457CD5254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A827B474-FEB6-4682-B1BF-76CA70B898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18</a:t>
            </a:fld>
            <a:endParaRPr lang="zh-CN" altLang="en-US"/>
          </a:p>
        </p:txBody>
      </p:sp>
      <p:grpSp>
        <p:nvGrpSpPr>
          <p:cNvPr id="5" name="20644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03F784BF-84C8-4D5C-8823-19D92D7916BF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478280"/>
            <a:ext cx="10846345" cy="4364339"/>
            <a:chOff x="669925" y="1478280"/>
            <a:chExt cx="10846345" cy="4364339"/>
          </a:xfrm>
        </p:grpSpPr>
        <p:grpSp>
          <p:nvGrpSpPr>
            <p:cNvPr id="6" name="i$ļîḍè">
              <a:extLst>
                <a:ext uri="{FF2B5EF4-FFF2-40B4-BE49-F238E27FC236}">
                  <a16:creationId xmlns:a16="http://schemas.microsoft.com/office/drawing/2014/main" xmlns="" id="{5BBBAD07-0160-4DBF-95B9-E5DAC6E0DB43}"/>
                </a:ext>
              </a:extLst>
            </p:cNvPr>
            <p:cNvGrpSpPr/>
            <p:nvPr/>
          </p:nvGrpSpPr>
          <p:grpSpPr>
            <a:xfrm>
              <a:off x="669925" y="1478280"/>
              <a:ext cx="2235321" cy="4364339"/>
              <a:chOff x="669925" y="1478280"/>
              <a:chExt cx="2235321" cy="4364339"/>
            </a:xfrm>
          </p:grpSpPr>
          <p:sp>
            <p:nvSpPr>
              <p:cNvPr id="29" name="íSļiďe">
                <a:extLst>
                  <a:ext uri="{FF2B5EF4-FFF2-40B4-BE49-F238E27FC236}">
                    <a16:creationId xmlns:a16="http://schemas.microsoft.com/office/drawing/2014/main" xmlns="" id="{44736D6B-71C7-410B-B8A1-1DAEAD2C3DF6}"/>
                  </a:ext>
                </a:extLst>
              </p:cNvPr>
              <p:cNvSpPr/>
              <p:nvPr/>
            </p:nvSpPr>
            <p:spPr>
              <a:xfrm>
                <a:off x="669925" y="2209800"/>
                <a:ext cx="2235321" cy="3632819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íşḻiďé">
                <a:extLst>
                  <a:ext uri="{FF2B5EF4-FFF2-40B4-BE49-F238E27FC236}">
                    <a16:creationId xmlns:a16="http://schemas.microsoft.com/office/drawing/2014/main" xmlns="" id="{B275542E-3C33-4FEA-979C-FB3872624C69}"/>
                  </a:ext>
                </a:extLst>
              </p:cNvPr>
              <p:cNvSpPr/>
              <p:nvPr/>
            </p:nvSpPr>
            <p:spPr>
              <a:xfrm>
                <a:off x="669925" y="1478280"/>
                <a:ext cx="2235321" cy="558800"/>
              </a:xfrm>
              <a:prstGeom prst="rect">
                <a:avLst/>
              </a:prstGeom>
              <a:blipFill>
                <a:blip r:embed="rId3"/>
                <a:stretch>
                  <a:fillRect t="-63927" b="-61085"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31" name="ïṥļïḍe">
                <a:extLst>
                  <a:ext uri="{FF2B5EF4-FFF2-40B4-BE49-F238E27FC236}">
                    <a16:creationId xmlns:a16="http://schemas.microsoft.com/office/drawing/2014/main" xmlns="" id="{69678228-778D-41CB-91A2-ADB282A2550C}"/>
                  </a:ext>
                </a:extLst>
              </p:cNvPr>
              <p:cNvGrpSpPr/>
              <p:nvPr/>
            </p:nvGrpSpPr>
            <p:grpSpPr>
              <a:xfrm>
                <a:off x="731110" y="2598999"/>
                <a:ext cx="2112950" cy="1660002"/>
                <a:chOff x="813428" y="2566558"/>
                <a:chExt cx="2627179" cy="1660002"/>
              </a:xfrm>
            </p:grpSpPr>
            <p:sp>
              <p:nvSpPr>
                <p:cNvPr id="33" name="iṣļíḍè">
                  <a:extLst>
                    <a:ext uri="{FF2B5EF4-FFF2-40B4-BE49-F238E27FC236}">
                      <a16:creationId xmlns:a16="http://schemas.microsoft.com/office/drawing/2014/main" xmlns="" id="{591970D6-8940-4B3B-A082-F729F2394E73}"/>
                    </a:ext>
                  </a:extLst>
                </p:cNvPr>
                <p:cNvSpPr/>
                <p:nvPr/>
              </p:nvSpPr>
              <p:spPr bwMode="auto">
                <a:xfrm>
                  <a:off x="813428" y="3008362"/>
                  <a:ext cx="2627177" cy="121819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171450" indent="-171450">
                    <a:lnSpc>
                      <a:spcPct val="150000"/>
                    </a:lnSpc>
                    <a:spcBef>
                      <a:spcPct val="0"/>
                    </a:spcBef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Supporting text here.</a:t>
                  </a:r>
                </a:p>
                <a:p>
                  <a:pPr marL="171450" indent="-171450">
                    <a:lnSpc>
                      <a:spcPct val="150000"/>
                    </a:lnSpc>
                    <a:spcBef>
                      <a:spcPct val="0"/>
                    </a:spcBef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Supporting text here. </a:t>
                  </a:r>
                </a:p>
                <a:p>
                  <a:pPr marL="171450" indent="-171450">
                    <a:lnSpc>
                      <a:spcPct val="150000"/>
                    </a:lnSpc>
                    <a:spcBef>
                      <a:spcPct val="0"/>
                    </a:spcBef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Supporting text here. </a:t>
                  </a:r>
                </a:p>
                <a:p>
                  <a:pPr marL="171450" indent="-171450">
                    <a:lnSpc>
                      <a:spcPct val="150000"/>
                    </a:lnSpc>
                    <a:spcBef>
                      <a:spcPct val="0"/>
                    </a:spcBef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……</a:t>
                  </a:r>
                  <a:endParaRPr lang="zh-CN" altLang="en-US" sz="1100" dirty="0"/>
                </a:p>
              </p:txBody>
            </p:sp>
            <p:sp>
              <p:nvSpPr>
                <p:cNvPr id="34" name="íṧľîḋé">
                  <a:extLst>
                    <a:ext uri="{FF2B5EF4-FFF2-40B4-BE49-F238E27FC236}">
                      <a16:creationId xmlns:a16="http://schemas.microsoft.com/office/drawing/2014/main" xmlns="" id="{D0D98428-6BF3-448D-8AEF-DA944D7490C8}"/>
                    </a:ext>
                  </a:extLst>
                </p:cNvPr>
                <p:cNvSpPr txBox="1"/>
                <p:nvPr/>
              </p:nvSpPr>
              <p:spPr bwMode="auto">
                <a:xfrm>
                  <a:off x="813429" y="2566558"/>
                  <a:ext cx="2627178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sz="2000" b="1" dirty="0"/>
                    <a:t>Text here</a:t>
                  </a:r>
                </a:p>
              </p:txBody>
            </p:sp>
          </p:grpSp>
          <p:sp>
            <p:nvSpPr>
              <p:cNvPr id="32" name="ïṩļiďè">
                <a:extLst>
                  <a:ext uri="{FF2B5EF4-FFF2-40B4-BE49-F238E27FC236}">
                    <a16:creationId xmlns:a16="http://schemas.microsoft.com/office/drawing/2014/main" xmlns="" id="{95DB5B64-EFFF-4EAE-95FF-7E15A00DCBEF}"/>
                  </a:ext>
                </a:extLst>
              </p:cNvPr>
              <p:cNvSpPr/>
              <p:nvPr/>
            </p:nvSpPr>
            <p:spPr bwMode="auto">
              <a:xfrm>
                <a:off x="1522850" y="4860497"/>
                <a:ext cx="529470" cy="509204"/>
              </a:xfrm>
              <a:custGeom>
                <a:avLst/>
                <a:gdLst>
                  <a:gd name="connsiteX0" fmla="*/ 61288 w 609549"/>
                  <a:gd name="connsiteY0" fmla="*/ 383285 h 586216"/>
                  <a:gd name="connsiteX1" fmla="*/ 71162 w 609549"/>
                  <a:gd name="connsiteY1" fmla="*/ 387101 h 586216"/>
                  <a:gd name="connsiteX2" fmla="*/ 120018 w 609549"/>
                  <a:gd name="connsiteY2" fmla="*/ 435892 h 586216"/>
                  <a:gd name="connsiteX3" fmla="*/ 120018 w 609549"/>
                  <a:gd name="connsiteY3" fmla="*/ 454200 h 586216"/>
                  <a:gd name="connsiteX4" fmla="*/ 56639 w 609549"/>
                  <a:gd name="connsiteY4" fmla="*/ 517543 h 586216"/>
                  <a:gd name="connsiteX5" fmla="*/ 35592 w 609549"/>
                  <a:gd name="connsiteY5" fmla="*/ 513644 h 586216"/>
                  <a:gd name="connsiteX6" fmla="*/ 51877 w 609549"/>
                  <a:gd name="connsiteY6" fmla="*/ 388099 h 586216"/>
                  <a:gd name="connsiteX7" fmla="*/ 61288 w 609549"/>
                  <a:gd name="connsiteY7" fmla="*/ 383285 h 586216"/>
                  <a:gd name="connsiteX8" fmla="*/ 235245 w 609549"/>
                  <a:gd name="connsiteY8" fmla="*/ 302810 h 586216"/>
                  <a:gd name="connsiteX9" fmla="*/ 306042 w 609549"/>
                  <a:gd name="connsiteY9" fmla="*/ 373466 h 586216"/>
                  <a:gd name="connsiteX10" fmla="*/ 258717 w 609549"/>
                  <a:gd name="connsiteY10" fmla="*/ 420680 h 586216"/>
                  <a:gd name="connsiteX11" fmla="*/ 230246 w 609549"/>
                  <a:gd name="connsiteY11" fmla="*/ 550152 h 586216"/>
                  <a:gd name="connsiteX12" fmla="*/ 92223 w 609549"/>
                  <a:gd name="connsiteY12" fmla="*/ 575305 h 586216"/>
                  <a:gd name="connsiteX13" fmla="*/ 88748 w 609549"/>
                  <a:gd name="connsiteY13" fmla="*/ 556143 h 586216"/>
                  <a:gd name="connsiteX14" fmla="*/ 165115 w 609549"/>
                  <a:gd name="connsiteY14" fmla="*/ 479877 h 586216"/>
                  <a:gd name="connsiteX15" fmla="*/ 165115 w 609549"/>
                  <a:gd name="connsiteY15" fmla="*/ 446308 h 586216"/>
                  <a:gd name="connsiteX16" fmla="*/ 88700 w 609549"/>
                  <a:gd name="connsiteY16" fmla="*/ 369995 h 586216"/>
                  <a:gd name="connsiteX17" fmla="*/ 92128 w 609549"/>
                  <a:gd name="connsiteY17" fmla="*/ 350976 h 586216"/>
                  <a:gd name="connsiteX18" fmla="*/ 189111 w 609549"/>
                  <a:gd name="connsiteY18" fmla="*/ 348884 h 586216"/>
                  <a:gd name="connsiteX19" fmla="*/ 257958 w 609549"/>
                  <a:gd name="connsiteY19" fmla="*/ 161679 h 586216"/>
                  <a:gd name="connsiteX20" fmla="*/ 317251 w 609549"/>
                  <a:gd name="connsiteY20" fmla="*/ 220879 h 586216"/>
                  <a:gd name="connsiteX21" fmla="*/ 388070 w 609549"/>
                  <a:gd name="connsiteY21" fmla="*/ 291586 h 586216"/>
                  <a:gd name="connsiteX22" fmla="*/ 604906 w 609549"/>
                  <a:gd name="connsiteY22" fmla="*/ 508130 h 586216"/>
                  <a:gd name="connsiteX23" fmla="*/ 604906 w 609549"/>
                  <a:gd name="connsiteY23" fmla="*/ 530526 h 586216"/>
                  <a:gd name="connsiteX24" fmla="*/ 556567 w 609549"/>
                  <a:gd name="connsiteY24" fmla="*/ 578789 h 586216"/>
                  <a:gd name="connsiteX25" fmla="*/ 545327 w 609549"/>
                  <a:gd name="connsiteY25" fmla="*/ 583449 h 586216"/>
                  <a:gd name="connsiteX26" fmla="*/ 534135 w 609549"/>
                  <a:gd name="connsiteY26" fmla="*/ 578789 h 586216"/>
                  <a:gd name="connsiteX27" fmla="*/ 317251 w 609549"/>
                  <a:gd name="connsiteY27" fmla="*/ 362293 h 586216"/>
                  <a:gd name="connsiteX28" fmla="*/ 246481 w 609549"/>
                  <a:gd name="connsiteY28" fmla="*/ 291586 h 586216"/>
                  <a:gd name="connsiteX29" fmla="*/ 187140 w 609549"/>
                  <a:gd name="connsiteY29" fmla="*/ 232339 h 586216"/>
                  <a:gd name="connsiteX30" fmla="*/ 58606 w 609549"/>
                  <a:gd name="connsiteY30" fmla="*/ 160814 h 586216"/>
                  <a:gd name="connsiteX31" fmla="*/ 126401 w 609549"/>
                  <a:gd name="connsiteY31" fmla="*/ 228498 h 586216"/>
                  <a:gd name="connsiteX32" fmla="*/ 111975 w 609549"/>
                  <a:gd name="connsiteY32" fmla="*/ 242899 h 586216"/>
                  <a:gd name="connsiteX33" fmla="*/ 119307 w 609549"/>
                  <a:gd name="connsiteY33" fmla="*/ 250219 h 586216"/>
                  <a:gd name="connsiteX34" fmla="*/ 119307 w 609549"/>
                  <a:gd name="connsiteY34" fmla="*/ 277692 h 586216"/>
                  <a:gd name="connsiteX35" fmla="*/ 115641 w 609549"/>
                  <a:gd name="connsiteY35" fmla="*/ 281352 h 586216"/>
                  <a:gd name="connsiteX36" fmla="*/ 88123 w 609549"/>
                  <a:gd name="connsiteY36" fmla="*/ 281352 h 586216"/>
                  <a:gd name="connsiteX37" fmla="*/ 5712 w 609549"/>
                  <a:gd name="connsiteY37" fmla="*/ 199029 h 586216"/>
                  <a:gd name="connsiteX38" fmla="*/ 5712 w 609549"/>
                  <a:gd name="connsiteY38" fmla="*/ 171604 h 586216"/>
                  <a:gd name="connsiteX39" fmla="*/ 9378 w 609549"/>
                  <a:gd name="connsiteY39" fmla="*/ 167944 h 586216"/>
                  <a:gd name="connsiteX40" fmla="*/ 36849 w 609549"/>
                  <a:gd name="connsiteY40" fmla="*/ 167944 h 586216"/>
                  <a:gd name="connsiteX41" fmla="*/ 44180 w 609549"/>
                  <a:gd name="connsiteY41" fmla="*/ 175264 h 586216"/>
                  <a:gd name="connsiteX42" fmla="*/ 585775 w 609549"/>
                  <a:gd name="connsiteY42" fmla="*/ 66370 h 586216"/>
                  <a:gd name="connsiteX43" fmla="*/ 595263 w 609549"/>
                  <a:gd name="connsiteY43" fmla="*/ 73839 h 586216"/>
                  <a:gd name="connsiteX44" fmla="*/ 578978 w 609549"/>
                  <a:gd name="connsiteY44" fmla="*/ 199341 h 586216"/>
                  <a:gd name="connsiteX45" fmla="*/ 559693 w 609549"/>
                  <a:gd name="connsiteY45" fmla="*/ 200387 h 586216"/>
                  <a:gd name="connsiteX46" fmla="*/ 510789 w 609549"/>
                  <a:gd name="connsiteY46" fmla="*/ 151612 h 586216"/>
                  <a:gd name="connsiteX47" fmla="*/ 510789 w 609549"/>
                  <a:gd name="connsiteY47" fmla="*/ 133262 h 586216"/>
                  <a:gd name="connsiteX48" fmla="*/ 574216 w 609549"/>
                  <a:gd name="connsiteY48" fmla="*/ 69988 h 586216"/>
                  <a:gd name="connsiteX49" fmla="*/ 585775 w 609549"/>
                  <a:gd name="connsiteY49" fmla="*/ 66370 h 586216"/>
                  <a:gd name="connsiteX50" fmla="*/ 158702 w 609549"/>
                  <a:gd name="connsiteY50" fmla="*/ 26758 h 586216"/>
                  <a:gd name="connsiteX51" fmla="*/ 172463 w 609549"/>
                  <a:gd name="connsiteY51" fmla="*/ 32464 h 586216"/>
                  <a:gd name="connsiteX52" fmla="*/ 179701 w 609549"/>
                  <a:gd name="connsiteY52" fmla="*/ 39691 h 586216"/>
                  <a:gd name="connsiteX53" fmla="*/ 246935 w 609549"/>
                  <a:gd name="connsiteY53" fmla="*/ 106831 h 586216"/>
                  <a:gd name="connsiteX54" fmla="*/ 254886 w 609549"/>
                  <a:gd name="connsiteY54" fmla="*/ 114819 h 586216"/>
                  <a:gd name="connsiteX55" fmla="*/ 257600 w 609549"/>
                  <a:gd name="connsiteY55" fmla="*/ 138879 h 586216"/>
                  <a:gd name="connsiteX56" fmla="*/ 254886 w 609549"/>
                  <a:gd name="connsiteY56" fmla="*/ 142255 h 586216"/>
                  <a:gd name="connsiteX57" fmla="*/ 252315 w 609549"/>
                  <a:gd name="connsiteY57" fmla="*/ 144823 h 586216"/>
                  <a:gd name="connsiteX58" fmla="*/ 246696 w 609549"/>
                  <a:gd name="connsiteY58" fmla="*/ 150434 h 586216"/>
                  <a:gd name="connsiteX59" fmla="*/ 175892 w 609549"/>
                  <a:gd name="connsiteY59" fmla="*/ 221140 h 586216"/>
                  <a:gd name="connsiteX60" fmla="*/ 172463 w 609549"/>
                  <a:gd name="connsiteY60" fmla="*/ 224611 h 586216"/>
                  <a:gd name="connsiteX61" fmla="*/ 170130 w 609549"/>
                  <a:gd name="connsiteY61" fmla="*/ 226560 h 586216"/>
                  <a:gd name="connsiteX62" fmla="*/ 162274 w 609549"/>
                  <a:gd name="connsiteY62" fmla="*/ 229936 h 586216"/>
                  <a:gd name="connsiteX63" fmla="*/ 158702 w 609549"/>
                  <a:gd name="connsiteY63" fmla="*/ 230269 h 586216"/>
                  <a:gd name="connsiteX64" fmla="*/ 144942 w 609549"/>
                  <a:gd name="connsiteY64" fmla="*/ 224611 h 586216"/>
                  <a:gd name="connsiteX65" fmla="*/ 137609 w 609549"/>
                  <a:gd name="connsiteY65" fmla="*/ 217288 h 586216"/>
                  <a:gd name="connsiteX66" fmla="*/ 69804 w 609549"/>
                  <a:gd name="connsiteY66" fmla="*/ 149578 h 586216"/>
                  <a:gd name="connsiteX67" fmla="*/ 62519 w 609549"/>
                  <a:gd name="connsiteY67" fmla="*/ 142255 h 586216"/>
                  <a:gd name="connsiteX68" fmla="*/ 62519 w 609549"/>
                  <a:gd name="connsiteY68" fmla="*/ 114819 h 586216"/>
                  <a:gd name="connsiteX69" fmla="*/ 144942 w 609549"/>
                  <a:gd name="connsiteY69" fmla="*/ 32464 h 586216"/>
                  <a:gd name="connsiteX70" fmla="*/ 158702 w 609549"/>
                  <a:gd name="connsiteY70" fmla="*/ 26758 h 586216"/>
                  <a:gd name="connsiteX71" fmla="*/ 254809 w 609549"/>
                  <a:gd name="connsiteY71" fmla="*/ 6542 h 586216"/>
                  <a:gd name="connsiteX72" fmla="*/ 321015 w 609549"/>
                  <a:gd name="connsiteY72" fmla="*/ 29913 h 586216"/>
                  <a:gd name="connsiteX73" fmla="*/ 260017 w 609549"/>
                  <a:gd name="connsiteY73" fmla="*/ 97465 h 586216"/>
                  <a:gd name="connsiteX74" fmla="*/ 193067 w 609549"/>
                  <a:gd name="connsiteY74" fmla="*/ 30626 h 586216"/>
                  <a:gd name="connsiteX75" fmla="*/ 254809 w 609549"/>
                  <a:gd name="connsiteY75" fmla="*/ 6542 h 586216"/>
                  <a:gd name="connsiteX76" fmla="*/ 503105 w 609549"/>
                  <a:gd name="connsiteY76" fmla="*/ 953 h 586216"/>
                  <a:gd name="connsiteX77" fmla="*/ 538560 w 609549"/>
                  <a:gd name="connsiteY77" fmla="*/ 10911 h 586216"/>
                  <a:gd name="connsiteX78" fmla="*/ 542083 w 609549"/>
                  <a:gd name="connsiteY78" fmla="*/ 30073 h 586216"/>
                  <a:gd name="connsiteX79" fmla="*/ 465709 w 609549"/>
                  <a:gd name="connsiteY79" fmla="*/ 106341 h 586216"/>
                  <a:gd name="connsiteX80" fmla="*/ 465709 w 609549"/>
                  <a:gd name="connsiteY80" fmla="*/ 139911 h 586216"/>
                  <a:gd name="connsiteX81" fmla="*/ 542131 w 609549"/>
                  <a:gd name="connsiteY81" fmla="*/ 216227 h 586216"/>
                  <a:gd name="connsiteX82" fmla="*/ 538655 w 609549"/>
                  <a:gd name="connsiteY82" fmla="*/ 235246 h 586216"/>
                  <a:gd name="connsiteX83" fmla="*/ 442187 w 609549"/>
                  <a:gd name="connsiteY83" fmla="*/ 237528 h 586216"/>
                  <a:gd name="connsiteX84" fmla="*/ 399238 w 609549"/>
                  <a:gd name="connsiteY84" fmla="*/ 280370 h 586216"/>
                  <a:gd name="connsiteX85" fmla="*/ 328482 w 609549"/>
                  <a:gd name="connsiteY85" fmla="*/ 209712 h 586216"/>
                  <a:gd name="connsiteX86" fmla="*/ 372240 w 609549"/>
                  <a:gd name="connsiteY86" fmla="*/ 166015 h 586216"/>
                  <a:gd name="connsiteX87" fmla="*/ 400571 w 609549"/>
                  <a:gd name="connsiteY87" fmla="*/ 36064 h 586216"/>
                  <a:gd name="connsiteX88" fmla="*/ 503105 w 609549"/>
                  <a:gd name="connsiteY88" fmla="*/ 953 h 5862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</a:cxnLst>
                <a:rect l="l" t="t" r="r" b="b"/>
                <a:pathLst>
                  <a:path w="609549" h="586216">
                    <a:moveTo>
                      <a:pt x="61288" y="383285"/>
                    </a:moveTo>
                    <a:cubicBezTo>
                      <a:pt x="64829" y="383106"/>
                      <a:pt x="68448" y="384367"/>
                      <a:pt x="71162" y="387101"/>
                    </a:cubicBezTo>
                    <a:lnTo>
                      <a:pt x="120018" y="435892"/>
                    </a:lnTo>
                    <a:cubicBezTo>
                      <a:pt x="125113" y="440933"/>
                      <a:pt x="125113" y="449160"/>
                      <a:pt x="120018" y="454200"/>
                    </a:cubicBezTo>
                    <a:lnTo>
                      <a:pt x="56639" y="517543"/>
                    </a:lnTo>
                    <a:cubicBezTo>
                      <a:pt x="50211" y="523963"/>
                      <a:pt x="39211" y="522013"/>
                      <a:pt x="35592" y="513644"/>
                    </a:cubicBezTo>
                    <a:cubicBezTo>
                      <a:pt x="17783" y="472794"/>
                      <a:pt x="23211" y="424288"/>
                      <a:pt x="51877" y="388099"/>
                    </a:cubicBezTo>
                    <a:cubicBezTo>
                      <a:pt x="54282" y="385079"/>
                      <a:pt x="57746" y="383463"/>
                      <a:pt x="61288" y="383285"/>
                    </a:cubicBezTo>
                    <a:close/>
                    <a:moveTo>
                      <a:pt x="235245" y="302810"/>
                    </a:moveTo>
                    <a:lnTo>
                      <a:pt x="306042" y="373466"/>
                    </a:lnTo>
                    <a:lnTo>
                      <a:pt x="258717" y="420680"/>
                    </a:lnTo>
                    <a:cubicBezTo>
                      <a:pt x="274667" y="464329"/>
                      <a:pt x="265192" y="515300"/>
                      <a:pt x="230246" y="550152"/>
                    </a:cubicBezTo>
                    <a:cubicBezTo>
                      <a:pt x="192919" y="587430"/>
                      <a:pt x="137644" y="595798"/>
                      <a:pt x="92223" y="575305"/>
                    </a:cubicBezTo>
                    <a:cubicBezTo>
                      <a:pt x="84701" y="571882"/>
                      <a:pt x="82892" y="561992"/>
                      <a:pt x="88748" y="556143"/>
                    </a:cubicBezTo>
                    <a:lnTo>
                      <a:pt x="165115" y="479877"/>
                    </a:lnTo>
                    <a:cubicBezTo>
                      <a:pt x="174399" y="470605"/>
                      <a:pt x="174399" y="455580"/>
                      <a:pt x="165115" y="446308"/>
                    </a:cubicBezTo>
                    <a:lnTo>
                      <a:pt x="88700" y="369995"/>
                    </a:lnTo>
                    <a:cubicBezTo>
                      <a:pt x="82844" y="364194"/>
                      <a:pt x="84653" y="354399"/>
                      <a:pt x="92128" y="350976"/>
                    </a:cubicBezTo>
                    <a:cubicBezTo>
                      <a:pt x="122789" y="337092"/>
                      <a:pt x="157973" y="336379"/>
                      <a:pt x="189111" y="348884"/>
                    </a:cubicBezTo>
                    <a:close/>
                    <a:moveTo>
                      <a:pt x="257958" y="161679"/>
                    </a:moveTo>
                    <a:lnTo>
                      <a:pt x="317251" y="220879"/>
                    </a:lnTo>
                    <a:lnTo>
                      <a:pt x="388070" y="291586"/>
                    </a:lnTo>
                    <a:lnTo>
                      <a:pt x="604906" y="508130"/>
                    </a:lnTo>
                    <a:cubicBezTo>
                      <a:pt x="611097" y="514311"/>
                      <a:pt x="611097" y="524344"/>
                      <a:pt x="604906" y="530526"/>
                    </a:cubicBezTo>
                    <a:lnTo>
                      <a:pt x="556567" y="578789"/>
                    </a:lnTo>
                    <a:cubicBezTo>
                      <a:pt x="553471" y="581880"/>
                      <a:pt x="549423" y="583449"/>
                      <a:pt x="545327" y="583449"/>
                    </a:cubicBezTo>
                    <a:cubicBezTo>
                      <a:pt x="541279" y="583449"/>
                      <a:pt x="537231" y="581880"/>
                      <a:pt x="534135" y="578789"/>
                    </a:cubicBezTo>
                    <a:lnTo>
                      <a:pt x="317251" y="362293"/>
                    </a:lnTo>
                    <a:lnTo>
                      <a:pt x="246481" y="291586"/>
                    </a:lnTo>
                    <a:lnTo>
                      <a:pt x="187140" y="232339"/>
                    </a:lnTo>
                    <a:close/>
                    <a:moveTo>
                      <a:pt x="58606" y="160814"/>
                    </a:moveTo>
                    <a:lnTo>
                      <a:pt x="126401" y="228498"/>
                    </a:lnTo>
                    <a:lnTo>
                      <a:pt x="111975" y="242899"/>
                    </a:lnTo>
                    <a:lnTo>
                      <a:pt x="119307" y="250219"/>
                    </a:lnTo>
                    <a:cubicBezTo>
                      <a:pt x="126877" y="257824"/>
                      <a:pt x="126877" y="270087"/>
                      <a:pt x="119307" y="277692"/>
                    </a:cubicBezTo>
                    <a:lnTo>
                      <a:pt x="115641" y="281352"/>
                    </a:lnTo>
                    <a:cubicBezTo>
                      <a:pt x="108024" y="288909"/>
                      <a:pt x="95741" y="288909"/>
                      <a:pt x="88123" y="281352"/>
                    </a:cubicBezTo>
                    <a:lnTo>
                      <a:pt x="5712" y="199029"/>
                    </a:lnTo>
                    <a:cubicBezTo>
                      <a:pt x="-1905" y="191424"/>
                      <a:pt x="-1905" y="179161"/>
                      <a:pt x="5712" y="171604"/>
                    </a:cubicBezTo>
                    <a:lnTo>
                      <a:pt x="9378" y="167944"/>
                    </a:lnTo>
                    <a:cubicBezTo>
                      <a:pt x="16948" y="160339"/>
                      <a:pt x="29231" y="160339"/>
                      <a:pt x="36849" y="167944"/>
                    </a:cubicBezTo>
                    <a:lnTo>
                      <a:pt x="44180" y="175264"/>
                    </a:lnTo>
                    <a:close/>
                    <a:moveTo>
                      <a:pt x="585775" y="66370"/>
                    </a:moveTo>
                    <a:cubicBezTo>
                      <a:pt x="589775" y="67101"/>
                      <a:pt x="593430" y="69680"/>
                      <a:pt x="595263" y="73839"/>
                    </a:cubicBezTo>
                    <a:cubicBezTo>
                      <a:pt x="613072" y="114675"/>
                      <a:pt x="607644" y="163212"/>
                      <a:pt x="578978" y="199341"/>
                    </a:cubicBezTo>
                    <a:cubicBezTo>
                      <a:pt x="574168" y="205379"/>
                      <a:pt x="565121" y="205854"/>
                      <a:pt x="559693" y="200387"/>
                    </a:cubicBezTo>
                    <a:lnTo>
                      <a:pt x="510789" y="151612"/>
                    </a:lnTo>
                    <a:cubicBezTo>
                      <a:pt x="505742" y="146526"/>
                      <a:pt x="505742" y="138349"/>
                      <a:pt x="510789" y="133262"/>
                    </a:cubicBezTo>
                    <a:lnTo>
                      <a:pt x="574216" y="69988"/>
                    </a:lnTo>
                    <a:cubicBezTo>
                      <a:pt x="577430" y="66756"/>
                      <a:pt x="581775" y="65639"/>
                      <a:pt x="585775" y="66370"/>
                    </a:cubicBezTo>
                    <a:close/>
                    <a:moveTo>
                      <a:pt x="158702" y="26758"/>
                    </a:moveTo>
                    <a:cubicBezTo>
                      <a:pt x="163655" y="26758"/>
                      <a:pt x="168654" y="28660"/>
                      <a:pt x="172463" y="32464"/>
                    </a:cubicBezTo>
                    <a:lnTo>
                      <a:pt x="179701" y="39691"/>
                    </a:lnTo>
                    <a:lnTo>
                      <a:pt x="246935" y="106831"/>
                    </a:lnTo>
                    <a:lnTo>
                      <a:pt x="254886" y="114819"/>
                    </a:lnTo>
                    <a:cubicBezTo>
                      <a:pt x="261457" y="121334"/>
                      <a:pt x="262362" y="131414"/>
                      <a:pt x="257600" y="138879"/>
                    </a:cubicBezTo>
                    <a:cubicBezTo>
                      <a:pt x="256839" y="140068"/>
                      <a:pt x="255934" y="141209"/>
                      <a:pt x="254886" y="142255"/>
                    </a:cubicBezTo>
                    <a:lnTo>
                      <a:pt x="252315" y="144823"/>
                    </a:lnTo>
                    <a:lnTo>
                      <a:pt x="246696" y="150434"/>
                    </a:lnTo>
                    <a:lnTo>
                      <a:pt x="175892" y="221140"/>
                    </a:lnTo>
                    <a:lnTo>
                      <a:pt x="172463" y="224611"/>
                    </a:lnTo>
                    <a:cubicBezTo>
                      <a:pt x="171702" y="225324"/>
                      <a:pt x="170940" y="225990"/>
                      <a:pt x="170130" y="226560"/>
                    </a:cubicBezTo>
                    <a:cubicBezTo>
                      <a:pt x="167749" y="228319"/>
                      <a:pt x="165083" y="229413"/>
                      <a:pt x="162274" y="229936"/>
                    </a:cubicBezTo>
                    <a:cubicBezTo>
                      <a:pt x="161083" y="230174"/>
                      <a:pt x="159893" y="230269"/>
                      <a:pt x="158702" y="230269"/>
                    </a:cubicBezTo>
                    <a:cubicBezTo>
                      <a:pt x="153703" y="230269"/>
                      <a:pt x="148751" y="228367"/>
                      <a:pt x="144942" y="224611"/>
                    </a:cubicBezTo>
                    <a:lnTo>
                      <a:pt x="137609" y="217288"/>
                    </a:lnTo>
                    <a:lnTo>
                      <a:pt x="69804" y="149578"/>
                    </a:lnTo>
                    <a:lnTo>
                      <a:pt x="62519" y="142255"/>
                    </a:lnTo>
                    <a:cubicBezTo>
                      <a:pt x="54900" y="134647"/>
                      <a:pt x="54900" y="122380"/>
                      <a:pt x="62519" y="114819"/>
                    </a:cubicBezTo>
                    <a:lnTo>
                      <a:pt x="144942" y="32464"/>
                    </a:lnTo>
                    <a:cubicBezTo>
                      <a:pt x="148751" y="28660"/>
                      <a:pt x="153750" y="26758"/>
                      <a:pt x="158702" y="26758"/>
                    </a:cubicBezTo>
                    <a:close/>
                    <a:moveTo>
                      <a:pt x="254809" y="6542"/>
                    </a:moveTo>
                    <a:cubicBezTo>
                      <a:pt x="277279" y="4029"/>
                      <a:pt x="300492" y="9424"/>
                      <a:pt x="321015" y="29913"/>
                    </a:cubicBezTo>
                    <a:cubicBezTo>
                      <a:pt x="380347" y="89193"/>
                      <a:pt x="337205" y="46124"/>
                      <a:pt x="260017" y="97465"/>
                    </a:cubicBezTo>
                    <a:lnTo>
                      <a:pt x="193067" y="30626"/>
                    </a:lnTo>
                    <a:cubicBezTo>
                      <a:pt x="210614" y="19479"/>
                      <a:pt x="232340" y="9056"/>
                      <a:pt x="254809" y="6542"/>
                    </a:cubicBezTo>
                    <a:close/>
                    <a:moveTo>
                      <a:pt x="503105" y="953"/>
                    </a:moveTo>
                    <a:cubicBezTo>
                      <a:pt x="515252" y="2468"/>
                      <a:pt x="527216" y="5788"/>
                      <a:pt x="538560" y="10911"/>
                    </a:cubicBezTo>
                    <a:cubicBezTo>
                      <a:pt x="546131" y="14334"/>
                      <a:pt x="547940" y="24224"/>
                      <a:pt x="542083" y="30073"/>
                    </a:cubicBezTo>
                    <a:lnTo>
                      <a:pt x="465709" y="106341"/>
                    </a:lnTo>
                    <a:cubicBezTo>
                      <a:pt x="456424" y="115613"/>
                      <a:pt x="456424" y="130639"/>
                      <a:pt x="465709" y="139911"/>
                    </a:cubicBezTo>
                    <a:lnTo>
                      <a:pt x="542131" y="216227"/>
                    </a:lnTo>
                    <a:cubicBezTo>
                      <a:pt x="547940" y="222028"/>
                      <a:pt x="546178" y="231823"/>
                      <a:pt x="538655" y="235246"/>
                    </a:cubicBezTo>
                    <a:cubicBezTo>
                      <a:pt x="508181" y="249035"/>
                      <a:pt x="473184" y="249844"/>
                      <a:pt x="442187" y="237528"/>
                    </a:cubicBezTo>
                    <a:lnTo>
                      <a:pt x="399238" y="280370"/>
                    </a:lnTo>
                    <a:lnTo>
                      <a:pt x="328482" y="209712"/>
                    </a:lnTo>
                    <a:lnTo>
                      <a:pt x="372240" y="166015"/>
                    </a:lnTo>
                    <a:cubicBezTo>
                      <a:pt x="356051" y="122270"/>
                      <a:pt x="365527" y="71060"/>
                      <a:pt x="400571" y="36064"/>
                    </a:cubicBezTo>
                    <a:cubicBezTo>
                      <a:pt x="428569" y="8106"/>
                      <a:pt x="466664" y="-3592"/>
                      <a:pt x="503105" y="953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7" name="ïślíḑe">
              <a:extLst>
                <a:ext uri="{FF2B5EF4-FFF2-40B4-BE49-F238E27FC236}">
                  <a16:creationId xmlns:a16="http://schemas.microsoft.com/office/drawing/2014/main" xmlns="" id="{17F996E2-C113-44CC-8350-07832A36A4AA}"/>
                </a:ext>
              </a:extLst>
            </p:cNvPr>
            <p:cNvGrpSpPr/>
            <p:nvPr/>
          </p:nvGrpSpPr>
          <p:grpSpPr>
            <a:xfrm>
              <a:off x="9280949" y="1478280"/>
              <a:ext cx="2235321" cy="4364339"/>
              <a:chOff x="9280949" y="1478280"/>
              <a:chExt cx="2235321" cy="4364339"/>
            </a:xfrm>
          </p:grpSpPr>
          <p:sp>
            <p:nvSpPr>
              <p:cNvPr id="23" name="ïṡľíḍe">
                <a:extLst>
                  <a:ext uri="{FF2B5EF4-FFF2-40B4-BE49-F238E27FC236}">
                    <a16:creationId xmlns:a16="http://schemas.microsoft.com/office/drawing/2014/main" xmlns="" id="{C74F4FF6-91F7-4047-B70C-46D82F0FC7D7}"/>
                  </a:ext>
                </a:extLst>
              </p:cNvPr>
              <p:cNvSpPr/>
              <p:nvPr/>
            </p:nvSpPr>
            <p:spPr>
              <a:xfrm>
                <a:off x="9280949" y="2209800"/>
                <a:ext cx="2235321" cy="3632819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íṡliḋè">
                <a:extLst>
                  <a:ext uri="{FF2B5EF4-FFF2-40B4-BE49-F238E27FC236}">
                    <a16:creationId xmlns:a16="http://schemas.microsoft.com/office/drawing/2014/main" xmlns="" id="{ACECD71D-1CFC-436C-A99F-75B4E1D505B9}"/>
                  </a:ext>
                </a:extLst>
              </p:cNvPr>
              <p:cNvSpPr/>
              <p:nvPr/>
            </p:nvSpPr>
            <p:spPr>
              <a:xfrm>
                <a:off x="9280949" y="1478280"/>
                <a:ext cx="2235321" cy="558800"/>
              </a:xfrm>
              <a:prstGeom prst="rect">
                <a:avLst/>
              </a:prstGeom>
              <a:blipFill>
                <a:blip r:embed="rId3"/>
                <a:stretch>
                  <a:fillRect t="-63927" b="-61085"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25" name="íṥ1ïḋê">
                <a:extLst>
                  <a:ext uri="{FF2B5EF4-FFF2-40B4-BE49-F238E27FC236}">
                    <a16:creationId xmlns:a16="http://schemas.microsoft.com/office/drawing/2014/main" xmlns="" id="{C8A1912D-FFDB-4E33-9BDF-F00BC3AEBB33}"/>
                  </a:ext>
                </a:extLst>
              </p:cNvPr>
              <p:cNvGrpSpPr/>
              <p:nvPr/>
            </p:nvGrpSpPr>
            <p:grpSpPr>
              <a:xfrm>
                <a:off x="9342134" y="2598999"/>
                <a:ext cx="2112950" cy="1660002"/>
                <a:chOff x="813428" y="2566558"/>
                <a:chExt cx="2627179" cy="1660002"/>
              </a:xfrm>
            </p:grpSpPr>
            <p:sp>
              <p:nvSpPr>
                <p:cNvPr id="27" name="íṡḷîḓé">
                  <a:extLst>
                    <a:ext uri="{FF2B5EF4-FFF2-40B4-BE49-F238E27FC236}">
                      <a16:creationId xmlns:a16="http://schemas.microsoft.com/office/drawing/2014/main" xmlns="" id="{10016780-9CAA-4CD2-81AD-6C5D47F8E3C9}"/>
                    </a:ext>
                  </a:extLst>
                </p:cNvPr>
                <p:cNvSpPr/>
                <p:nvPr/>
              </p:nvSpPr>
              <p:spPr bwMode="auto">
                <a:xfrm>
                  <a:off x="813428" y="3008362"/>
                  <a:ext cx="2627177" cy="121819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171450" indent="-171450">
                    <a:lnSpc>
                      <a:spcPct val="150000"/>
                    </a:lnSpc>
                    <a:spcBef>
                      <a:spcPct val="0"/>
                    </a:spcBef>
                    <a:buFont typeface="Arial" panose="020B0604020202020204" pitchFamily="34" charset="0"/>
                    <a:buChar char="•"/>
                  </a:pPr>
                  <a:r>
                    <a:rPr lang="en-US" altLang="zh-CN" sz="1100" dirty="0">
                      <a:solidFill>
                        <a:schemeClr val="bg1"/>
                      </a:solidFill>
                    </a:rPr>
                    <a:t>Supporting text here.</a:t>
                  </a:r>
                </a:p>
                <a:p>
                  <a:pPr marL="171450" indent="-171450">
                    <a:lnSpc>
                      <a:spcPct val="150000"/>
                    </a:lnSpc>
                    <a:spcBef>
                      <a:spcPct val="0"/>
                    </a:spcBef>
                    <a:buFont typeface="Arial" panose="020B0604020202020204" pitchFamily="34" charset="0"/>
                    <a:buChar char="•"/>
                  </a:pPr>
                  <a:r>
                    <a:rPr lang="en-US" altLang="zh-CN" sz="1100" dirty="0">
                      <a:solidFill>
                        <a:schemeClr val="bg1"/>
                      </a:solidFill>
                    </a:rPr>
                    <a:t>Supporting text here. </a:t>
                  </a:r>
                </a:p>
                <a:p>
                  <a:pPr marL="171450" indent="-171450">
                    <a:lnSpc>
                      <a:spcPct val="150000"/>
                    </a:lnSpc>
                    <a:spcBef>
                      <a:spcPct val="0"/>
                    </a:spcBef>
                    <a:buFont typeface="Arial" panose="020B0604020202020204" pitchFamily="34" charset="0"/>
                    <a:buChar char="•"/>
                  </a:pPr>
                  <a:r>
                    <a:rPr lang="en-US" altLang="zh-CN" sz="1100" dirty="0">
                      <a:solidFill>
                        <a:schemeClr val="bg1"/>
                      </a:solidFill>
                    </a:rPr>
                    <a:t>Supporting text here. </a:t>
                  </a:r>
                </a:p>
                <a:p>
                  <a:pPr marL="171450" indent="-171450">
                    <a:lnSpc>
                      <a:spcPct val="150000"/>
                    </a:lnSpc>
                    <a:spcBef>
                      <a:spcPct val="0"/>
                    </a:spcBef>
                    <a:buFont typeface="Arial" panose="020B0604020202020204" pitchFamily="34" charset="0"/>
                    <a:buChar char="•"/>
                  </a:pPr>
                  <a:r>
                    <a:rPr lang="en-US" altLang="zh-CN" sz="1100" dirty="0">
                      <a:solidFill>
                        <a:schemeClr val="bg1"/>
                      </a:solidFill>
                    </a:rPr>
                    <a:t>……</a:t>
                  </a:r>
                  <a:endParaRPr lang="zh-CN" altLang="en-US" sz="1100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8" name="iṣ1ïde">
                  <a:extLst>
                    <a:ext uri="{FF2B5EF4-FFF2-40B4-BE49-F238E27FC236}">
                      <a16:creationId xmlns:a16="http://schemas.microsoft.com/office/drawing/2014/main" xmlns="" id="{79A89152-0787-419C-91E2-22EA1C6E58AE}"/>
                    </a:ext>
                  </a:extLst>
                </p:cNvPr>
                <p:cNvSpPr txBox="1"/>
                <p:nvPr/>
              </p:nvSpPr>
              <p:spPr bwMode="auto">
                <a:xfrm>
                  <a:off x="813429" y="2566558"/>
                  <a:ext cx="2627178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sz="2000" b="1" dirty="0">
                      <a:solidFill>
                        <a:schemeClr val="bg1"/>
                      </a:solidFill>
                    </a:rPr>
                    <a:t>Text here</a:t>
                  </a:r>
                </a:p>
              </p:txBody>
            </p:sp>
          </p:grpSp>
          <p:sp>
            <p:nvSpPr>
              <p:cNvPr id="26" name="îṣḷïḍè">
                <a:extLst>
                  <a:ext uri="{FF2B5EF4-FFF2-40B4-BE49-F238E27FC236}">
                    <a16:creationId xmlns:a16="http://schemas.microsoft.com/office/drawing/2014/main" xmlns="" id="{7F821E2C-CC1D-46E5-B6A6-F24F668D98E9}"/>
                  </a:ext>
                </a:extLst>
              </p:cNvPr>
              <p:cNvSpPr/>
              <p:nvPr/>
            </p:nvSpPr>
            <p:spPr bwMode="auto">
              <a:xfrm>
                <a:off x="10139378" y="4870927"/>
                <a:ext cx="518462" cy="498774"/>
              </a:xfrm>
              <a:custGeom>
                <a:avLst/>
                <a:gdLst>
                  <a:gd name="connsiteX0" fmla="*/ 195114 w 608814"/>
                  <a:gd name="connsiteY0" fmla="*/ 351627 h 585693"/>
                  <a:gd name="connsiteX1" fmla="*/ 258290 w 608814"/>
                  <a:gd name="connsiteY1" fmla="*/ 351627 h 585693"/>
                  <a:gd name="connsiteX2" fmla="*/ 282731 w 608814"/>
                  <a:gd name="connsiteY2" fmla="*/ 376018 h 585693"/>
                  <a:gd name="connsiteX3" fmla="*/ 282731 w 608814"/>
                  <a:gd name="connsiteY3" fmla="*/ 561210 h 585693"/>
                  <a:gd name="connsiteX4" fmla="*/ 258290 w 608814"/>
                  <a:gd name="connsiteY4" fmla="*/ 585693 h 585693"/>
                  <a:gd name="connsiteX5" fmla="*/ 195114 w 608814"/>
                  <a:gd name="connsiteY5" fmla="*/ 585693 h 585693"/>
                  <a:gd name="connsiteX6" fmla="*/ 170673 w 608814"/>
                  <a:gd name="connsiteY6" fmla="*/ 561210 h 585693"/>
                  <a:gd name="connsiteX7" fmla="*/ 170673 w 608814"/>
                  <a:gd name="connsiteY7" fmla="*/ 376018 h 585693"/>
                  <a:gd name="connsiteX8" fmla="*/ 195114 w 608814"/>
                  <a:gd name="connsiteY8" fmla="*/ 351627 h 585693"/>
                  <a:gd name="connsiteX9" fmla="*/ 358100 w 608814"/>
                  <a:gd name="connsiteY9" fmla="*/ 249872 h 585693"/>
                  <a:gd name="connsiteX10" fmla="*/ 421316 w 608814"/>
                  <a:gd name="connsiteY10" fmla="*/ 249872 h 585693"/>
                  <a:gd name="connsiteX11" fmla="*/ 445737 w 608814"/>
                  <a:gd name="connsiteY11" fmla="*/ 274267 h 585693"/>
                  <a:gd name="connsiteX12" fmla="*/ 445737 w 608814"/>
                  <a:gd name="connsiteY12" fmla="*/ 561206 h 585693"/>
                  <a:gd name="connsiteX13" fmla="*/ 421316 w 608814"/>
                  <a:gd name="connsiteY13" fmla="*/ 585693 h 585693"/>
                  <a:gd name="connsiteX14" fmla="*/ 358100 w 608814"/>
                  <a:gd name="connsiteY14" fmla="*/ 585693 h 585693"/>
                  <a:gd name="connsiteX15" fmla="*/ 333679 w 608814"/>
                  <a:gd name="connsiteY15" fmla="*/ 561206 h 585693"/>
                  <a:gd name="connsiteX16" fmla="*/ 333679 w 608814"/>
                  <a:gd name="connsiteY16" fmla="*/ 274267 h 585693"/>
                  <a:gd name="connsiteX17" fmla="*/ 358100 w 608814"/>
                  <a:gd name="connsiteY17" fmla="*/ 249872 h 585693"/>
                  <a:gd name="connsiteX18" fmla="*/ 140260 w 608814"/>
                  <a:gd name="connsiteY18" fmla="*/ 224680 h 585693"/>
                  <a:gd name="connsiteX19" fmla="*/ 191844 w 608814"/>
                  <a:gd name="connsiteY19" fmla="*/ 276122 h 585693"/>
                  <a:gd name="connsiteX20" fmla="*/ 140260 w 608814"/>
                  <a:gd name="connsiteY20" fmla="*/ 327564 h 585693"/>
                  <a:gd name="connsiteX21" fmla="*/ 88676 w 608814"/>
                  <a:gd name="connsiteY21" fmla="*/ 276122 h 585693"/>
                  <a:gd name="connsiteX22" fmla="*/ 140260 w 608814"/>
                  <a:gd name="connsiteY22" fmla="*/ 224680 h 585693"/>
                  <a:gd name="connsiteX23" fmla="*/ 521177 w 608814"/>
                  <a:gd name="connsiteY23" fmla="*/ 148117 h 585693"/>
                  <a:gd name="connsiteX24" fmla="*/ 584301 w 608814"/>
                  <a:gd name="connsiteY24" fmla="*/ 148117 h 585693"/>
                  <a:gd name="connsiteX25" fmla="*/ 608814 w 608814"/>
                  <a:gd name="connsiteY25" fmla="*/ 172601 h 585693"/>
                  <a:gd name="connsiteX26" fmla="*/ 608814 w 608814"/>
                  <a:gd name="connsiteY26" fmla="*/ 561209 h 585693"/>
                  <a:gd name="connsiteX27" fmla="*/ 584301 w 608814"/>
                  <a:gd name="connsiteY27" fmla="*/ 585693 h 585693"/>
                  <a:gd name="connsiteX28" fmla="*/ 521177 w 608814"/>
                  <a:gd name="connsiteY28" fmla="*/ 585693 h 585693"/>
                  <a:gd name="connsiteX29" fmla="*/ 496756 w 608814"/>
                  <a:gd name="connsiteY29" fmla="*/ 561209 h 585693"/>
                  <a:gd name="connsiteX30" fmla="*/ 496756 w 608814"/>
                  <a:gd name="connsiteY30" fmla="*/ 172601 h 585693"/>
                  <a:gd name="connsiteX31" fmla="*/ 521177 w 608814"/>
                  <a:gd name="connsiteY31" fmla="*/ 148117 h 585693"/>
                  <a:gd name="connsiteX32" fmla="*/ 116229 w 608814"/>
                  <a:gd name="connsiteY32" fmla="*/ 131322 h 585693"/>
                  <a:gd name="connsiteX33" fmla="*/ 164246 w 608814"/>
                  <a:gd name="connsiteY33" fmla="*/ 131322 h 585693"/>
                  <a:gd name="connsiteX34" fmla="*/ 184061 w 608814"/>
                  <a:gd name="connsiteY34" fmla="*/ 151113 h 585693"/>
                  <a:gd name="connsiteX35" fmla="*/ 184061 w 608814"/>
                  <a:gd name="connsiteY35" fmla="*/ 171457 h 585693"/>
                  <a:gd name="connsiteX36" fmla="*/ 208669 w 608814"/>
                  <a:gd name="connsiteY36" fmla="*/ 186094 h 585693"/>
                  <a:gd name="connsiteX37" fmla="*/ 226641 w 608814"/>
                  <a:gd name="connsiteY37" fmla="*/ 175692 h 585693"/>
                  <a:gd name="connsiteX38" fmla="*/ 253737 w 608814"/>
                  <a:gd name="connsiteY38" fmla="*/ 182964 h 585693"/>
                  <a:gd name="connsiteX39" fmla="*/ 277792 w 608814"/>
                  <a:gd name="connsiteY39" fmla="*/ 224572 h 585693"/>
                  <a:gd name="connsiteX40" fmla="*/ 279727 w 608814"/>
                  <a:gd name="connsiteY40" fmla="*/ 239577 h 585693"/>
                  <a:gd name="connsiteX41" fmla="*/ 270511 w 608814"/>
                  <a:gd name="connsiteY41" fmla="*/ 251544 h 585693"/>
                  <a:gd name="connsiteX42" fmla="*/ 252355 w 608814"/>
                  <a:gd name="connsiteY42" fmla="*/ 262038 h 585693"/>
                  <a:gd name="connsiteX43" fmla="*/ 253829 w 608814"/>
                  <a:gd name="connsiteY43" fmla="*/ 276122 h 585693"/>
                  <a:gd name="connsiteX44" fmla="*/ 252355 w 608814"/>
                  <a:gd name="connsiteY44" fmla="*/ 290206 h 585693"/>
                  <a:gd name="connsiteX45" fmla="*/ 270511 w 608814"/>
                  <a:gd name="connsiteY45" fmla="*/ 300700 h 585693"/>
                  <a:gd name="connsiteX46" fmla="*/ 278714 w 608814"/>
                  <a:gd name="connsiteY46" fmla="*/ 325094 h 585693"/>
                  <a:gd name="connsiteX47" fmla="*/ 258253 w 608814"/>
                  <a:gd name="connsiteY47" fmla="*/ 321136 h 585693"/>
                  <a:gd name="connsiteX48" fmla="*/ 195858 w 608814"/>
                  <a:gd name="connsiteY48" fmla="*/ 321136 h 585693"/>
                  <a:gd name="connsiteX49" fmla="*/ 212171 w 608814"/>
                  <a:gd name="connsiteY49" fmla="*/ 276122 h 585693"/>
                  <a:gd name="connsiteX50" fmla="*/ 140191 w 608814"/>
                  <a:gd name="connsiteY50" fmla="*/ 204320 h 585693"/>
                  <a:gd name="connsiteX51" fmla="*/ 68304 w 608814"/>
                  <a:gd name="connsiteY51" fmla="*/ 276122 h 585693"/>
                  <a:gd name="connsiteX52" fmla="*/ 140191 w 608814"/>
                  <a:gd name="connsiteY52" fmla="*/ 348016 h 585693"/>
                  <a:gd name="connsiteX53" fmla="*/ 148486 w 608814"/>
                  <a:gd name="connsiteY53" fmla="*/ 347095 h 585693"/>
                  <a:gd name="connsiteX54" fmla="*/ 140099 w 608814"/>
                  <a:gd name="connsiteY54" fmla="*/ 376000 h 585693"/>
                  <a:gd name="connsiteX55" fmla="*/ 140099 w 608814"/>
                  <a:gd name="connsiteY55" fmla="*/ 420922 h 585693"/>
                  <a:gd name="connsiteX56" fmla="*/ 116229 w 608814"/>
                  <a:gd name="connsiteY56" fmla="*/ 420922 h 585693"/>
                  <a:gd name="connsiteX57" fmla="*/ 96413 w 608814"/>
                  <a:gd name="connsiteY57" fmla="*/ 401131 h 585693"/>
                  <a:gd name="connsiteX58" fmla="*/ 96413 w 608814"/>
                  <a:gd name="connsiteY58" fmla="*/ 380787 h 585693"/>
                  <a:gd name="connsiteX59" fmla="*/ 71806 w 608814"/>
                  <a:gd name="connsiteY59" fmla="*/ 366150 h 585693"/>
                  <a:gd name="connsiteX60" fmla="*/ 53742 w 608814"/>
                  <a:gd name="connsiteY60" fmla="*/ 376552 h 585693"/>
                  <a:gd name="connsiteX61" fmla="*/ 38719 w 608814"/>
                  <a:gd name="connsiteY61" fmla="*/ 378577 h 585693"/>
                  <a:gd name="connsiteX62" fmla="*/ 26738 w 608814"/>
                  <a:gd name="connsiteY62" fmla="*/ 369372 h 585693"/>
                  <a:gd name="connsiteX63" fmla="*/ 2683 w 608814"/>
                  <a:gd name="connsiteY63" fmla="*/ 327764 h 585693"/>
                  <a:gd name="connsiteX64" fmla="*/ 9872 w 608814"/>
                  <a:gd name="connsiteY64" fmla="*/ 300700 h 585693"/>
                  <a:gd name="connsiteX65" fmla="*/ 28120 w 608814"/>
                  <a:gd name="connsiteY65" fmla="*/ 290206 h 585693"/>
                  <a:gd name="connsiteX66" fmla="*/ 26645 w 608814"/>
                  <a:gd name="connsiteY66" fmla="*/ 276122 h 585693"/>
                  <a:gd name="connsiteX67" fmla="*/ 28120 w 608814"/>
                  <a:gd name="connsiteY67" fmla="*/ 262038 h 585693"/>
                  <a:gd name="connsiteX68" fmla="*/ 9872 w 608814"/>
                  <a:gd name="connsiteY68" fmla="*/ 251544 h 585693"/>
                  <a:gd name="connsiteX69" fmla="*/ 2683 w 608814"/>
                  <a:gd name="connsiteY69" fmla="*/ 224572 h 585693"/>
                  <a:gd name="connsiteX70" fmla="*/ 26738 w 608814"/>
                  <a:gd name="connsiteY70" fmla="*/ 182964 h 585693"/>
                  <a:gd name="connsiteX71" fmla="*/ 38719 w 608814"/>
                  <a:gd name="connsiteY71" fmla="*/ 173759 h 585693"/>
                  <a:gd name="connsiteX72" fmla="*/ 53742 w 608814"/>
                  <a:gd name="connsiteY72" fmla="*/ 175692 h 585693"/>
                  <a:gd name="connsiteX73" fmla="*/ 71806 w 608814"/>
                  <a:gd name="connsiteY73" fmla="*/ 186094 h 585693"/>
                  <a:gd name="connsiteX74" fmla="*/ 96413 w 608814"/>
                  <a:gd name="connsiteY74" fmla="*/ 171457 h 585693"/>
                  <a:gd name="connsiteX75" fmla="*/ 96413 w 608814"/>
                  <a:gd name="connsiteY75" fmla="*/ 151113 h 585693"/>
                  <a:gd name="connsiteX76" fmla="*/ 116229 w 608814"/>
                  <a:gd name="connsiteY76" fmla="*/ 131322 h 585693"/>
                  <a:gd name="connsiteX77" fmla="*/ 445756 w 608814"/>
                  <a:gd name="connsiteY77" fmla="*/ 83476 h 585693"/>
                  <a:gd name="connsiteX78" fmla="*/ 414140 w 608814"/>
                  <a:gd name="connsiteY78" fmla="*/ 115044 h 585693"/>
                  <a:gd name="connsiteX79" fmla="*/ 445756 w 608814"/>
                  <a:gd name="connsiteY79" fmla="*/ 146520 h 585693"/>
                  <a:gd name="connsiteX80" fmla="*/ 477371 w 608814"/>
                  <a:gd name="connsiteY80" fmla="*/ 115044 h 585693"/>
                  <a:gd name="connsiteX81" fmla="*/ 445756 w 608814"/>
                  <a:gd name="connsiteY81" fmla="*/ 83476 h 585693"/>
                  <a:gd name="connsiteX82" fmla="*/ 426676 w 608814"/>
                  <a:gd name="connsiteY82" fmla="*/ 0 h 585693"/>
                  <a:gd name="connsiteX83" fmla="*/ 464835 w 608814"/>
                  <a:gd name="connsiteY83" fmla="*/ 0 h 585693"/>
                  <a:gd name="connsiteX84" fmla="*/ 480597 w 608814"/>
                  <a:gd name="connsiteY84" fmla="*/ 15738 h 585693"/>
                  <a:gd name="connsiteX85" fmla="*/ 480597 w 608814"/>
                  <a:gd name="connsiteY85" fmla="*/ 31936 h 585693"/>
                  <a:gd name="connsiteX86" fmla="*/ 500138 w 608814"/>
                  <a:gd name="connsiteY86" fmla="*/ 43533 h 585693"/>
                  <a:gd name="connsiteX87" fmla="*/ 514425 w 608814"/>
                  <a:gd name="connsiteY87" fmla="*/ 35249 h 585693"/>
                  <a:gd name="connsiteX88" fmla="*/ 535901 w 608814"/>
                  <a:gd name="connsiteY88" fmla="*/ 40956 h 585693"/>
                  <a:gd name="connsiteX89" fmla="*/ 554981 w 608814"/>
                  <a:gd name="connsiteY89" fmla="*/ 73996 h 585693"/>
                  <a:gd name="connsiteX90" fmla="*/ 556640 w 608814"/>
                  <a:gd name="connsiteY90" fmla="*/ 85961 h 585693"/>
                  <a:gd name="connsiteX91" fmla="*/ 549266 w 608814"/>
                  <a:gd name="connsiteY91" fmla="*/ 95440 h 585693"/>
                  <a:gd name="connsiteX92" fmla="*/ 534887 w 608814"/>
                  <a:gd name="connsiteY92" fmla="*/ 103815 h 585693"/>
                  <a:gd name="connsiteX93" fmla="*/ 535993 w 608814"/>
                  <a:gd name="connsiteY93" fmla="*/ 115044 h 585693"/>
                  <a:gd name="connsiteX94" fmla="*/ 535717 w 608814"/>
                  <a:gd name="connsiteY94" fmla="*/ 117621 h 585693"/>
                  <a:gd name="connsiteX95" fmla="*/ 521153 w 608814"/>
                  <a:gd name="connsiteY95" fmla="*/ 117621 h 585693"/>
                  <a:gd name="connsiteX96" fmla="*/ 466126 w 608814"/>
                  <a:gd name="connsiteY96" fmla="*/ 172565 h 585693"/>
                  <a:gd name="connsiteX97" fmla="*/ 466126 w 608814"/>
                  <a:gd name="connsiteY97" fmla="*/ 229719 h 585693"/>
                  <a:gd name="connsiteX98" fmla="*/ 466126 w 608814"/>
                  <a:gd name="connsiteY98" fmla="*/ 242604 h 585693"/>
                  <a:gd name="connsiteX99" fmla="*/ 453590 w 608814"/>
                  <a:gd name="connsiteY99" fmla="*/ 229995 h 585693"/>
                  <a:gd name="connsiteX100" fmla="*/ 421330 w 608814"/>
                  <a:gd name="connsiteY100" fmla="*/ 219319 h 585693"/>
                  <a:gd name="connsiteX101" fmla="*/ 411928 w 608814"/>
                  <a:gd name="connsiteY101" fmla="*/ 219319 h 585693"/>
                  <a:gd name="connsiteX102" fmla="*/ 410914 w 608814"/>
                  <a:gd name="connsiteY102" fmla="*/ 214257 h 585693"/>
                  <a:gd name="connsiteX103" fmla="*/ 410914 w 608814"/>
                  <a:gd name="connsiteY103" fmla="*/ 198059 h 585693"/>
                  <a:gd name="connsiteX104" fmla="*/ 391373 w 608814"/>
                  <a:gd name="connsiteY104" fmla="*/ 186463 h 585693"/>
                  <a:gd name="connsiteX105" fmla="*/ 377086 w 608814"/>
                  <a:gd name="connsiteY105" fmla="*/ 194746 h 585693"/>
                  <a:gd name="connsiteX106" fmla="*/ 365104 w 608814"/>
                  <a:gd name="connsiteY106" fmla="*/ 196310 h 585693"/>
                  <a:gd name="connsiteX107" fmla="*/ 355610 w 608814"/>
                  <a:gd name="connsiteY107" fmla="*/ 189040 h 585693"/>
                  <a:gd name="connsiteX108" fmla="*/ 336530 w 608814"/>
                  <a:gd name="connsiteY108" fmla="*/ 155999 h 585693"/>
                  <a:gd name="connsiteX109" fmla="*/ 342245 w 608814"/>
                  <a:gd name="connsiteY109" fmla="*/ 134463 h 585693"/>
                  <a:gd name="connsiteX110" fmla="*/ 356716 w 608814"/>
                  <a:gd name="connsiteY110" fmla="*/ 126180 h 585693"/>
                  <a:gd name="connsiteX111" fmla="*/ 355518 w 608814"/>
                  <a:gd name="connsiteY111" fmla="*/ 115044 h 585693"/>
                  <a:gd name="connsiteX112" fmla="*/ 356716 w 608814"/>
                  <a:gd name="connsiteY112" fmla="*/ 103815 h 585693"/>
                  <a:gd name="connsiteX113" fmla="*/ 342245 w 608814"/>
                  <a:gd name="connsiteY113" fmla="*/ 95440 h 585693"/>
                  <a:gd name="connsiteX114" fmla="*/ 336530 w 608814"/>
                  <a:gd name="connsiteY114" fmla="*/ 73996 h 585693"/>
                  <a:gd name="connsiteX115" fmla="*/ 355610 w 608814"/>
                  <a:gd name="connsiteY115" fmla="*/ 40956 h 585693"/>
                  <a:gd name="connsiteX116" fmla="*/ 365104 w 608814"/>
                  <a:gd name="connsiteY116" fmla="*/ 33685 h 585693"/>
                  <a:gd name="connsiteX117" fmla="*/ 377086 w 608814"/>
                  <a:gd name="connsiteY117" fmla="*/ 35249 h 585693"/>
                  <a:gd name="connsiteX118" fmla="*/ 391373 w 608814"/>
                  <a:gd name="connsiteY118" fmla="*/ 43533 h 585693"/>
                  <a:gd name="connsiteX119" fmla="*/ 410914 w 608814"/>
                  <a:gd name="connsiteY119" fmla="*/ 31936 h 585693"/>
                  <a:gd name="connsiteX120" fmla="*/ 410914 w 608814"/>
                  <a:gd name="connsiteY120" fmla="*/ 15738 h 585693"/>
                  <a:gd name="connsiteX121" fmla="*/ 426676 w 608814"/>
                  <a:gd name="connsiteY121" fmla="*/ 0 h 5856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</a:cxnLst>
                <a:rect l="l" t="t" r="r" b="b"/>
                <a:pathLst>
                  <a:path w="608814" h="585693">
                    <a:moveTo>
                      <a:pt x="195114" y="351627"/>
                    </a:moveTo>
                    <a:lnTo>
                      <a:pt x="258290" y="351627"/>
                    </a:lnTo>
                    <a:cubicBezTo>
                      <a:pt x="271848" y="351627"/>
                      <a:pt x="282731" y="362580"/>
                      <a:pt x="282731" y="376018"/>
                    </a:cubicBezTo>
                    <a:lnTo>
                      <a:pt x="282731" y="561210"/>
                    </a:lnTo>
                    <a:cubicBezTo>
                      <a:pt x="282731" y="574740"/>
                      <a:pt x="271848" y="585693"/>
                      <a:pt x="258290" y="585693"/>
                    </a:cubicBezTo>
                    <a:lnTo>
                      <a:pt x="195114" y="585693"/>
                    </a:lnTo>
                    <a:cubicBezTo>
                      <a:pt x="181556" y="585693"/>
                      <a:pt x="170673" y="574740"/>
                      <a:pt x="170673" y="561210"/>
                    </a:cubicBezTo>
                    <a:lnTo>
                      <a:pt x="170673" y="376018"/>
                    </a:lnTo>
                    <a:cubicBezTo>
                      <a:pt x="170673" y="362580"/>
                      <a:pt x="181556" y="351627"/>
                      <a:pt x="195114" y="351627"/>
                    </a:cubicBezTo>
                    <a:close/>
                    <a:moveTo>
                      <a:pt x="358100" y="249872"/>
                    </a:moveTo>
                    <a:lnTo>
                      <a:pt x="421316" y="249872"/>
                    </a:lnTo>
                    <a:cubicBezTo>
                      <a:pt x="434771" y="249872"/>
                      <a:pt x="445737" y="260735"/>
                      <a:pt x="445737" y="274267"/>
                    </a:cubicBezTo>
                    <a:lnTo>
                      <a:pt x="445737" y="561206"/>
                    </a:lnTo>
                    <a:cubicBezTo>
                      <a:pt x="445737" y="574738"/>
                      <a:pt x="434771" y="585693"/>
                      <a:pt x="421316" y="585693"/>
                    </a:cubicBezTo>
                    <a:lnTo>
                      <a:pt x="358100" y="585693"/>
                    </a:lnTo>
                    <a:cubicBezTo>
                      <a:pt x="344645" y="585693"/>
                      <a:pt x="333679" y="574738"/>
                      <a:pt x="333679" y="561206"/>
                    </a:cubicBezTo>
                    <a:lnTo>
                      <a:pt x="333679" y="274267"/>
                    </a:lnTo>
                    <a:cubicBezTo>
                      <a:pt x="333679" y="260735"/>
                      <a:pt x="344645" y="249872"/>
                      <a:pt x="358100" y="249872"/>
                    </a:cubicBezTo>
                    <a:close/>
                    <a:moveTo>
                      <a:pt x="140260" y="224680"/>
                    </a:moveTo>
                    <a:cubicBezTo>
                      <a:pt x="168749" y="224680"/>
                      <a:pt x="191844" y="247711"/>
                      <a:pt x="191844" y="276122"/>
                    </a:cubicBezTo>
                    <a:cubicBezTo>
                      <a:pt x="191844" y="304533"/>
                      <a:pt x="168749" y="327564"/>
                      <a:pt x="140260" y="327564"/>
                    </a:cubicBezTo>
                    <a:cubicBezTo>
                      <a:pt x="111771" y="327564"/>
                      <a:pt x="88676" y="304533"/>
                      <a:pt x="88676" y="276122"/>
                    </a:cubicBezTo>
                    <a:cubicBezTo>
                      <a:pt x="88676" y="247711"/>
                      <a:pt x="111771" y="224680"/>
                      <a:pt x="140260" y="224680"/>
                    </a:cubicBezTo>
                    <a:close/>
                    <a:moveTo>
                      <a:pt x="521177" y="148117"/>
                    </a:moveTo>
                    <a:lnTo>
                      <a:pt x="584301" y="148117"/>
                    </a:lnTo>
                    <a:cubicBezTo>
                      <a:pt x="597848" y="148117"/>
                      <a:pt x="608814" y="159070"/>
                      <a:pt x="608814" y="172601"/>
                    </a:cubicBezTo>
                    <a:lnTo>
                      <a:pt x="608814" y="561209"/>
                    </a:lnTo>
                    <a:cubicBezTo>
                      <a:pt x="608814" y="574740"/>
                      <a:pt x="597848" y="585693"/>
                      <a:pt x="584301" y="585693"/>
                    </a:cubicBezTo>
                    <a:lnTo>
                      <a:pt x="521177" y="585693"/>
                    </a:lnTo>
                    <a:cubicBezTo>
                      <a:pt x="507722" y="585693"/>
                      <a:pt x="496756" y="574740"/>
                      <a:pt x="496756" y="561209"/>
                    </a:cubicBezTo>
                    <a:lnTo>
                      <a:pt x="496756" y="172601"/>
                    </a:lnTo>
                    <a:cubicBezTo>
                      <a:pt x="496756" y="159070"/>
                      <a:pt x="507722" y="148117"/>
                      <a:pt x="521177" y="148117"/>
                    </a:cubicBezTo>
                    <a:close/>
                    <a:moveTo>
                      <a:pt x="116229" y="131322"/>
                    </a:moveTo>
                    <a:lnTo>
                      <a:pt x="164246" y="131322"/>
                    </a:lnTo>
                    <a:cubicBezTo>
                      <a:pt x="175214" y="131322"/>
                      <a:pt x="184061" y="140159"/>
                      <a:pt x="184061" y="151113"/>
                    </a:cubicBezTo>
                    <a:lnTo>
                      <a:pt x="184061" y="171457"/>
                    </a:lnTo>
                    <a:cubicBezTo>
                      <a:pt x="193001" y="175231"/>
                      <a:pt x="201019" y="180386"/>
                      <a:pt x="208669" y="186094"/>
                    </a:cubicBezTo>
                    <a:lnTo>
                      <a:pt x="226641" y="175692"/>
                    </a:lnTo>
                    <a:cubicBezTo>
                      <a:pt x="236134" y="170261"/>
                      <a:pt x="248300" y="173482"/>
                      <a:pt x="253737" y="182964"/>
                    </a:cubicBezTo>
                    <a:lnTo>
                      <a:pt x="277792" y="224572"/>
                    </a:lnTo>
                    <a:cubicBezTo>
                      <a:pt x="280465" y="229083"/>
                      <a:pt x="281110" y="234514"/>
                      <a:pt x="279727" y="239577"/>
                    </a:cubicBezTo>
                    <a:cubicBezTo>
                      <a:pt x="278437" y="244640"/>
                      <a:pt x="275119" y="248966"/>
                      <a:pt x="270511" y="251544"/>
                    </a:cubicBezTo>
                    <a:lnTo>
                      <a:pt x="252355" y="262038"/>
                    </a:lnTo>
                    <a:cubicBezTo>
                      <a:pt x="253000" y="266733"/>
                      <a:pt x="253829" y="271335"/>
                      <a:pt x="253829" y="276122"/>
                    </a:cubicBezTo>
                    <a:cubicBezTo>
                      <a:pt x="253829" y="281001"/>
                      <a:pt x="253000" y="285604"/>
                      <a:pt x="252355" y="290206"/>
                    </a:cubicBezTo>
                    <a:lnTo>
                      <a:pt x="270511" y="300700"/>
                    </a:lnTo>
                    <a:cubicBezTo>
                      <a:pt x="279174" y="305671"/>
                      <a:pt x="282308" y="316165"/>
                      <a:pt x="278714" y="325094"/>
                    </a:cubicBezTo>
                    <a:cubicBezTo>
                      <a:pt x="272354" y="322609"/>
                      <a:pt x="265442" y="321136"/>
                      <a:pt x="258253" y="321136"/>
                    </a:cubicBezTo>
                    <a:lnTo>
                      <a:pt x="195858" y="321136"/>
                    </a:lnTo>
                    <a:cubicBezTo>
                      <a:pt x="205904" y="308709"/>
                      <a:pt x="212171" y="293244"/>
                      <a:pt x="212171" y="276122"/>
                    </a:cubicBezTo>
                    <a:cubicBezTo>
                      <a:pt x="212171" y="236539"/>
                      <a:pt x="179914" y="204320"/>
                      <a:pt x="140191" y="204320"/>
                    </a:cubicBezTo>
                    <a:cubicBezTo>
                      <a:pt x="100561" y="204320"/>
                      <a:pt x="68304" y="236539"/>
                      <a:pt x="68304" y="276122"/>
                    </a:cubicBezTo>
                    <a:cubicBezTo>
                      <a:pt x="68304" y="315797"/>
                      <a:pt x="100561" y="348016"/>
                      <a:pt x="140191" y="348016"/>
                    </a:cubicBezTo>
                    <a:cubicBezTo>
                      <a:pt x="143048" y="348016"/>
                      <a:pt x="145721" y="347463"/>
                      <a:pt x="148486" y="347095"/>
                    </a:cubicBezTo>
                    <a:cubicBezTo>
                      <a:pt x="143233" y="355564"/>
                      <a:pt x="140099" y="365414"/>
                      <a:pt x="140099" y="376000"/>
                    </a:cubicBezTo>
                    <a:lnTo>
                      <a:pt x="140099" y="420922"/>
                    </a:lnTo>
                    <a:lnTo>
                      <a:pt x="116229" y="420922"/>
                    </a:lnTo>
                    <a:cubicBezTo>
                      <a:pt x="105261" y="420922"/>
                      <a:pt x="96413" y="412085"/>
                      <a:pt x="96413" y="401131"/>
                    </a:cubicBezTo>
                    <a:lnTo>
                      <a:pt x="96413" y="380787"/>
                    </a:lnTo>
                    <a:cubicBezTo>
                      <a:pt x="87474" y="377013"/>
                      <a:pt x="79455" y="371950"/>
                      <a:pt x="71806" y="366150"/>
                    </a:cubicBezTo>
                    <a:lnTo>
                      <a:pt x="53742" y="376552"/>
                    </a:lnTo>
                    <a:cubicBezTo>
                      <a:pt x="49226" y="379222"/>
                      <a:pt x="43788" y="379866"/>
                      <a:pt x="38719" y="378577"/>
                    </a:cubicBezTo>
                    <a:cubicBezTo>
                      <a:pt x="33650" y="377197"/>
                      <a:pt x="29318" y="373883"/>
                      <a:pt x="26738" y="369372"/>
                    </a:cubicBezTo>
                    <a:lnTo>
                      <a:pt x="2683" y="327764"/>
                    </a:lnTo>
                    <a:cubicBezTo>
                      <a:pt x="-2847" y="318282"/>
                      <a:pt x="471" y="306131"/>
                      <a:pt x="9872" y="300700"/>
                    </a:cubicBezTo>
                    <a:lnTo>
                      <a:pt x="28120" y="290206"/>
                    </a:lnTo>
                    <a:cubicBezTo>
                      <a:pt x="27475" y="285604"/>
                      <a:pt x="26645" y="281001"/>
                      <a:pt x="26645" y="276122"/>
                    </a:cubicBezTo>
                    <a:cubicBezTo>
                      <a:pt x="26645" y="271335"/>
                      <a:pt x="27475" y="266733"/>
                      <a:pt x="28120" y="262038"/>
                    </a:cubicBezTo>
                    <a:lnTo>
                      <a:pt x="9872" y="251544"/>
                    </a:lnTo>
                    <a:cubicBezTo>
                      <a:pt x="471" y="246113"/>
                      <a:pt x="-2847" y="233962"/>
                      <a:pt x="2683" y="224572"/>
                    </a:cubicBezTo>
                    <a:lnTo>
                      <a:pt x="26738" y="182964"/>
                    </a:lnTo>
                    <a:cubicBezTo>
                      <a:pt x="29318" y="178361"/>
                      <a:pt x="33650" y="175139"/>
                      <a:pt x="38719" y="173759"/>
                    </a:cubicBezTo>
                    <a:cubicBezTo>
                      <a:pt x="43788" y="172378"/>
                      <a:pt x="49226" y="173114"/>
                      <a:pt x="53742" y="175692"/>
                    </a:cubicBezTo>
                    <a:lnTo>
                      <a:pt x="71806" y="186094"/>
                    </a:lnTo>
                    <a:cubicBezTo>
                      <a:pt x="79455" y="180386"/>
                      <a:pt x="87474" y="175231"/>
                      <a:pt x="96413" y="171457"/>
                    </a:cubicBezTo>
                    <a:lnTo>
                      <a:pt x="96413" y="151113"/>
                    </a:lnTo>
                    <a:cubicBezTo>
                      <a:pt x="96413" y="140159"/>
                      <a:pt x="105261" y="131322"/>
                      <a:pt x="116229" y="131322"/>
                    </a:cubicBezTo>
                    <a:close/>
                    <a:moveTo>
                      <a:pt x="445756" y="83476"/>
                    </a:moveTo>
                    <a:cubicBezTo>
                      <a:pt x="428335" y="83476"/>
                      <a:pt x="414140" y="97557"/>
                      <a:pt x="414140" y="115044"/>
                    </a:cubicBezTo>
                    <a:cubicBezTo>
                      <a:pt x="414140" y="132438"/>
                      <a:pt x="428335" y="146520"/>
                      <a:pt x="445756" y="146520"/>
                    </a:cubicBezTo>
                    <a:cubicBezTo>
                      <a:pt x="463176" y="146520"/>
                      <a:pt x="477371" y="132438"/>
                      <a:pt x="477371" y="115044"/>
                    </a:cubicBezTo>
                    <a:cubicBezTo>
                      <a:pt x="477371" y="97557"/>
                      <a:pt x="463176" y="83476"/>
                      <a:pt x="445756" y="83476"/>
                    </a:cubicBezTo>
                    <a:close/>
                    <a:moveTo>
                      <a:pt x="426676" y="0"/>
                    </a:moveTo>
                    <a:lnTo>
                      <a:pt x="464835" y="0"/>
                    </a:lnTo>
                    <a:cubicBezTo>
                      <a:pt x="473500" y="0"/>
                      <a:pt x="480597" y="7087"/>
                      <a:pt x="480597" y="15738"/>
                    </a:cubicBezTo>
                    <a:lnTo>
                      <a:pt x="480597" y="31936"/>
                    </a:lnTo>
                    <a:cubicBezTo>
                      <a:pt x="487694" y="34881"/>
                      <a:pt x="494054" y="38931"/>
                      <a:pt x="500138" y="43533"/>
                    </a:cubicBezTo>
                    <a:lnTo>
                      <a:pt x="514425" y="35249"/>
                    </a:lnTo>
                    <a:cubicBezTo>
                      <a:pt x="521983" y="30924"/>
                      <a:pt x="531569" y="33501"/>
                      <a:pt x="535901" y="40956"/>
                    </a:cubicBezTo>
                    <a:lnTo>
                      <a:pt x="554981" y="73996"/>
                    </a:lnTo>
                    <a:cubicBezTo>
                      <a:pt x="557101" y="77585"/>
                      <a:pt x="557654" y="81911"/>
                      <a:pt x="556640" y="85961"/>
                    </a:cubicBezTo>
                    <a:cubicBezTo>
                      <a:pt x="555534" y="89918"/>
                      <a:pt x="552861" y="93415"/>
                      <a:pt x="549266" y="95440"/>
                    </a:cubicBezTo>
                    <a:lnTo>
                      <a:pt x="534887" y="103815"/>
                    </a:lnTo>
                    <a:cubicBezTo>
                      <a:pt x="535348" y="107497"/>
                      <a:pt x="535993" y="111178"/>
                      <a:pt x="535993" y="115044"/>
                    </a:cubicBezTo>
                    <a:cubicBezTo>
                      <a:pt x="535993" y="115872"/>
                      <a:pt x="535809" y="116700"/>
                      <a:pt x="535717" y="117621"/>
                    </a:cubicBezTo>
                    <a:lnTo>
                      <a:pt x="521153" y="117621"/>
                    </a:lnTo>
                    <a:cubicBezTo>
                      <a:pt x="490828" y="117621"/>
                      <a:pt x="466126" y="142286"/>
                      <a:pt x="466126" y="172565"/>
                    </a:cubicBezTo>
                    <a:lnTo>
                      <a:pt x="466126" y="229719"/>
                    </a:lnTo>
                    <a:lnTo>
                      <a:pt x="466126" y="242604"/>
                    </a:lnTo>
                    <a:cubicBezTo>
                      <a:pt x="462715" y="237726"/>
                      <a:pt x="458383" y="233493"/>
                      <a:pt x="453590" y="229995"/>
                    </a:cubicBezTo>
                    <a:cubicBezTo>
                      <a:pt x="444465" y="223369"/>
                      <a:pt x="433404" y="219319"/>
                      <a:pt x="421330" y="219319"/>
                    </a:cubicBezTo>
                    <a:lnTo>
                      <a:pt x="411928" y="219319"/>
                    </a:lnTo>
                    <a:cubicBezTo>
                      <a:pt x="411375" y="217755"/>
                      <a:pt x="410914" y="216098"/>
                      <a:pt x="410914" y="214257"/>
                    </a:cubicBezTo>
                    <a:lnTo>
                      <a:pt x="410914" y="198059"/>
                    </a:lnTo>
                    <a:cubicBezTo>
                      <a:pt x="403817" y="195114"/>
                      <a:pt x="397457" y="191064"/>
                      <a:pt x="391373" y="186463"/>
                    </a:cubicBezTo>
                    <a:lnTo>
                      <a:pt x="377086" y="194746"/>
                    </a:lnTo>
                    <a:cubicBezTo>
                      <a:pt x="373492" y="196863"/>
                      <a:pt x="369160" y="197415"/>
                      <a:pt x="365104" y="196310"/>
                    </a:cubicBezTo>
                    <a:cubicBezTo>
                      <a:pt x="361140" y="195206"/>
                      <a:pt x="357638" y="192629"/>
                      <a:pt x="355610" y="189040"/>
                    </a:cubicBezTo>
                    <a:lnTo>
                      <a:pt x="336530" y="155999"/>
                    </a:lnTo>
                    <a:cubicBezTo>
                      <a:pt x="332198" y="148452"/>
                      <a:pt x="334687" y="138881"/>
                      <a:pt x="342245" y="134463"/>
                    </a:cubicBezTo>
                    <a:lnTo>
                      <a:pt x="356716" y="126180"/>
                    </a:lnTo>
                    <a:cubicBezTo>
                      <a:pt x="356163" y="122498"/>
                      <a:pt x="355518" y="118817"/>
                      <a:pt x="355518" y="115044"/>
                    </a:cubicBezTo>
                    <a:cubicBezTo>
                      <a:pt x="355518" y="111178"/>
                      <a:pt x="356163" y="107497"/>
                      <a:pt x="356716" y="103815"/>
                    </a:cubicBezTo>
                    <a:lnTo>
                      <a:pt x="342245" y="95440"/>
                    </a:lnTo>
                    <a:cubicBezTo>
                      <a:pt x="334687" y="91115"/>
                      <a:pt x="332198" y="81543"/>
                      <a:pt x="336530" y="73996"/>
                    </a:cubicBezTo>
                    <a:lnTo>
                      <a:pt x="355610" y="40956"/>
                    </a:lnTo>
                    <a:cubicBezTo>
                      <a:pt x="357638" y="37366"/>
                      <a:pt x="361140" y="34789"/>
                      <a:pt x="365104" y="33685"/>
                    </a:cubicBezTo>
                    <a:cubicBezTo>
                      <a:pt x="369160" y="32580"/>
                      <a:pt x="373492" y="33133"/>
                      <a:pt x="377086" y="35249"/>
                    </a:cubicBezTo>
                    <a:lnTo>
                      <a:pt x="391373" y="43533"/>
                    </a:lnTo>
                    <a:cubicBezTo>
                      <a:pt x="397457" y="38931"/>
                      <a:pt x="403817" y="34881"/>
                      <a:pt x="410914" y="31936"/>
                    </a:cubicBezTo>
                    <a:lnTo>
                      <a:pt x="410914" y="15738"/>
                    </a:lnTo>
                    <a:cubicBezTo>
                      <a:pt x="410914" y="7087"/>
                      <a:pt x="418011" y="0"/>
                      <a:pt x="42667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8" name="îṧļîďê">
              <a:extLst>
                <a:ext uri="{FF2B5EF4-FFF2-40B4-BE49-F238E27FC236}">
                  <a16:creationId xmlns:a16="http://schemas.microsoft.com/office/drawing/2014/main" xmlns="" id="{1F77A0E9-AD64-434D-8961-D7D05A3A1CCF}"/>
                </a:ext>
              </a:extLst>
            </p:cNvPr>
            <p:cNvGrpSpPr/>
            <p:nvPr/>
          </p:nvGrpSpPr>
          <p:grpSpPr>
            <a:xfrm>
              <a:off x="3104432" y="1478280"/>
              <a:ext cx="2235321" cy="4364339"/>
              <a:chOff x="3083394" y="1478280"/>
              <a:chExt cx="2235321" cy="4364339"/>
            </a:xfrm>
          </p:grpSpPr>
          <p:sp>
            <p:nvSpPr>
              <p:cNvPr id="17" name="îś1îḍé">
                <a:extLst>
                  <a:ext uri="{FF2B5EF4-FFF2-40B4-BE49-F238E27FC236}">
                    <a16:creationId xmlns:a16="http://schemas.microsoft.com/office/drawing/2014/main" xmlns="" id="{F8307B11-B06D-45A3-A67D-DDA5FB283028}"/>
                  </a:ext>
                </a:extLst>
              </p:cNvPr>
              <p:cNvSpPr/>
              <p:nvPr/>
            </p:nvSpPr>
            <p:spPr>
              <a:xfrm>
                <a:off x="3083394" y="2209800"/>
                <a:ext cx="2235321" cy="3632819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išlíde">
                <a:extLst>
                  <a:ext uri="{FF2B5EF4-FFF2-40B4-BE49-F238E27FC236}">
                    <a16:creationId xmlns:a16="http://schemas.microsoft.com/office/drawing/2014/main" xmlns="" id="{8CD5A489-6B62-4AD2-8069-75760FC2D784}"/>
                  </a:ext>
                </a:extLst>
              </p:cNvPr>
              <p:cNvSpPr/>
              <p:nvPr/>
            </p:nvSpPr>
            <p:spPr>
              <a:xfrm>
                <a:off x="3083394" y="1478280"/>
                <a:ext cx="2235321" cy="558800"/>
              </a:xfrm>
              <a:prstGeom prst="rect">
                <a:avLst/>
              </a:prstGeom>
              <a:blipFill>
                <a:blip r:embed="rId3"/>
                <a:stretch>
                  <a:fillRect t="-63927" b="-61085"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endParaRPr lang="zh-CN" altLang="en-US" dirty="0"/>
              </a:p>
            </p:txBody>
          </p:sp>
          <p:grpSp>
            <p:nvGrpSpPr>
              <p:cNvPr id="19" name="ïšļïďé">
                <a:extLst>
                  <a:ext uri="{FF2B5EF4-FFF2-40B4-BE49-F238E27FC236}">
                    <a16:creationId xmlns:a16="http://schemas.microsoft.com/office/drawing/2014/main" xmlns="" id="{886FCADB-206F-479A-B45B-5CBD80F4C087}"/>
                  </a:ext>
                </a:extLst>
              </p:cNvPr>
              <p:cNvGrpSpPr/>
              <p:nvPr/>
            </p:nvGrpSpPr>
            <p:grpSpPr>
              <a:xfrm>
                <a:off x="3144579" y="2598999"/>
                <a:ext cx="2112950" cy="1660002"/>
                <a:chOff x="813428" y="2566558"/>
                <a:chExt cx="2627179" cy="1660002"/>
              </a:xfrm>
            </p:grpSpPr>
            <p:sp>
              <p:nvSpPr>
                <p:cNvPr id="21" name="i$ļïḋê">
                  <a:extLst>
                    <a:ext uri="{FF2B5EF4-FFF2-40B4-BE49-F238E27FC236}">
                      <a16:creationId xmlns:a16="http://schemas.microsoft.com/office/drawing/2014/main" xmlns="" id="{6D480D48-5E80-48E9-BA6A-52929BCFD400}"/>
                    </a:ext>
                  </a:extLst>
                </p:cNvPr>
                <p:cNvSpPr/>
                <p:nvPr/>
              </p:nvSpPr>
              <p:spPr bwMode="auto">
                <a:xfrm>
                  <a:off x="813428" y="3008362"/>
                  <a:ext cx="2627177" cy="121819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171450" indent="-171450">
                    <a:lnSpc>
                      <a:spcPct val="150000"/>
                    </a:lnSpc>
                    <a:spcBef>
                      <a:spcPct val="0"/>
                    </a:spcBef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Supporting text here.</a:t>
                  </a:r>
                </a:p>
                <a:p>
                  <a:pPr marL="171450" indent="-171450">
                    <a:lnSpc>
                      <a:spcPct val="150000"/>
                    </a:lnSpc>
                    <a:spcBef>
                      <a:spcPct val="0"/>
                    </a:spcBef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Supporting text here. </a:t>
                  </a:r>
                </a:p>
                <a:p>
                  <a:pPr marL="171450" indent="-171450">
                    <a:lnSpc>
                      <a:spcPct val="150000"/>
                    </a:lnSpc>
                    <a:spcBef>
                      <a:spcPct val="0"/>
                    </a:spcBef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Supporting text here. </a:t>
                  </a:r>
                </a:p>
                <a:p>
                  <a:pPr marL="171450" indent="-171450">
                    <a:lnSpc>
                      <a:spcPct val="150000"/>
                    </a:lnSpc>
                    <a:spcBef>
                      <a:spcPct val="0"/>
                    </a:spcBef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……</a:t>
                  </a:r>
                  <a:endParaRPr lang="zh-CN" altLang="en-US" sz="1100" dirty="0"/>
                </a:p>
              </p:txBody>
            </p:sp>
            <p:sp>
              <p:nvSpPr>
                <p:cNvPr id="22" name="ï$ḷïďè">
                  <a:extLst>
                    <a:ext uri="{FF2B5EF4-FFF2-40B4-BE49-F238E27FC236}">
                      <a16:creationId xmlns:a16="http://schemas.microsoft.com/office/drawing/2014/main" xmlns="" id="{D8B3D54D-382C-47D9-B5A8-FFD525B05352}"/>
                    </a:ext>
                  </a:extLst>
                </p:cNvPr>
                <p:cNvSpPr txBox="1"/>
                <p:nvPr/>
              </p:nvSpPr>
              <p:spPr bwMode="auto">
                <a:xfrm>
                  <a:off x="813429" y="2566558"/>
                  <a:ext cx="2627178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sz="2000" b="1" dirty="0"/>
                    <a:t>Text here</a:t>
                  </a:r>
                </a:p>
              </p:txBody>
            </p:sp>
          </p:grpSp>
          <p:sp>
            <p:nvSpPr>
              <p:cNvPr id="20" name="íšliḓé">
                <a:extLst>
                  <a:ext uri="{FF2B5EF4-FFF2-40B4-BE49-F238E27FC236}">
                    <a16:creationId xmlns:a16="http://schemas.microsoft.com/office/drawing/2014/main" xmlns="" id="{7952A546-D109-4A8C-8638-9D4754B47DBE}"/>
                  </a:ext>
                </a:extLst>
              </p:cNvPr>
              <p:cNvSpPr/>
              <p:nvPr/>
            </p:nvSpPr>
            <p:spPr bwMode="auto">
              <a:xfrm>
                <a:off x="3880908" y="4851441"/>
                <a:ext cx="640292" cy="518260"/>
              </a:xfrm>
              <a:custGeom>
                <a:avLst/>
                <a:gdLst>
                  <a:gd name="connsiteX0" fmla="*/ 355420 w 607568"/>
                  <a:gd name="connsiteY0" fmla="*/ 250307 h 491771"/>
                  <a:gd name="connsiteX1" fmla="*/ 352312 w 607568"/>
                  <a:gd name="connsiteY1" fmla="*/ 251812 h 491771"/>
                  <a:gd name="connsiteX2" fmla="*/ 321042 w 607568"/>
                  <a:gd name="connsiteY2" fmla="*/ 289814 h 491771"/>
                  <a:gd name="connsiteX3" fmla="*/ 321513 w 607568"/>
                  <a:gd name="connsiteY3" fmla="*/ 295364 h 491771"/>
                  <a:gd name="connsiteX4" fmla="*/ 369736 w 607568"/>
                  <a:gd name="connsiteY4" fmla="*/ 338257 h 491771"/>
                  <a:gd name="connsiteX5" fmla="*/ 371997 w 607568"/>
                  <a:gd name="connsiteY5" fmla="*/ 339104 h 491771"/>
                  <a:gd name="connsiteX6" fmla="*/ 373127 w 607568"/>
                  <a:gd name="connsiteY6" fmla="*/ 338916 h 491771"/>
                  <a:gd name="connsiteX7" fmla="*/ 375293 w 607568"/>
                  <a:gd name="connsiteY7" fmla="*/ 336282 h 491771"/>
                  <a:gd name="connsiteX8" fmla="*/ 383676 w 607568"/>
                  <a:gd name="connsiteY8" fmla="*/ 279467 h 491771"/>
                  <a:gd name="connsiteX9" fmla="*/ 376424 w 607568"/>
                  <a:gd name="connsiteY9" fmla="*/ 263287 h 491771"/>
                  <a:gd name="connsiteX10" fmla="*/ 357681 w 607568"/>
                  <a:gd name="connsiteY10" fmla="*/ 250965 h 491771"/>
                  <a:gd name="connsiteX11" fmla="*/ 355420 w 607568"/>
                  <a:gd name="connsiteY11" fmla="*/ 250307 h 491771"/>
                  <a:gd name="connsiteX12" fmla="*/ 258879 w 607568"/>
                  <a:gd name="connsiteY12" fmla="*/ 250307 h 491771"/>
                  <a:gd name="connsiteX13" fmla="*/ 256712 w 607568"/>
                  <a:gd name="connsiteY13" fmla="*/ 250965 h 491771"/>
                  <a:gd name="connsiteX14" fmla="*/ 237969 w 607568"/>
                  <a:gd name="connsiteY14" fmla="*/ 263287 h 491771"/>
                  <a:gd name="connsiteX15" fmla="*/ 230717 w 607568"/>
                  <a:gd name="connsiteY15" fmla="*/ 279467 h 491771"/>
                  <a:gd name="connsiteX16" fmla="*/ 239100 w 607568"/>
                  <a:gd name="connsiteY16" fmla="*/ 336282 h 491771"/>
                  <a:gd name="connsiteX17" fmla="*/ 241266 w 607568"/>
                  <a:gd name="connsiteY17" fmla="*/ 338916 h 491771"/>
                  <a:gd name="connsiteX18" fmla="*/ 242396 w 607568"/>
                  <a:gd name="connsiteY18" fmla="*/ 339104 h 491771"/>
                  <a:gd name="connsiteX19" fmla="*/ 244657 w 607568"/>
                  <a:gd name="connsiteY19" fmla="*/ 338257 h 491771"/>
                  <a:gd name="connsiteX20" fmla="*/ 292880 w 607568"/>
                  <a:gd name="connsiteY20" fmla="*/ 295364 h 491771"/>
                  <a:gd name="connsiteX21" fmla="*/ 293351 w 607568"/>
                  <a:gd name="connsiteY21" fmla="*/ 289814 h 491771"/>
                  <a:gd name="connsiteX22" fmla="*/ 261987 w 607568"/>
                  <a:gd name="connsiteY22" fmla="*/ 251812 h 491771"/>
                  <a:gd name="connsiteX23" fmla="*/ 258879 w 607568"/>
                  <a:gd name="connsiteY23" fmla="*/ 250307 h 491771"/>
                  <a:gd name="connsiteX24" fmla="*/ 500465 w 607568"/>
                  <a:gd name="connsiteY24" fmla="*/ 66049 h 491771"/>
                  <a:gd name="connsiteX25" fmla="*/ 565743 w 607568"/>
                  <a:gd name="connsiteY25" fmla="*/ 130673 h 491771"/>
                  <a:gd name="connsiteX26" fmla="*/ 566120 w 607568"/>
                  <a:gd name="connsiteY26" fmla="*/ 130673 h 491771"/>
                  <a:gd name="connsiteX27" fmla="*/ 580250 w 607568"/>
                  <a:gd name="connsiteY27" fmla="*/ 160962 h 491771"/>
                  <a:gd name="connsiteX28" fmla="*/ 560939 w 607568"/>
                  <a:gd name="connsiteY28" fmla="*/ 182503 h 491771"/>
                  <a:gd name="connsiteX29" fmla="*/ 531927 w 607568"/>
                  <a:gd name="connsiteY29" fmla="*/ 223799 h 491771"/>
                  <a:gd name="connsiteX30" fmla="*/ 528253 w 607568"/>
                  <a:gd name="connsiteY30" fmla="*/ 234240 h 491771"/>
                  <a:gd name="connsiteX31" fmla="*/ 530797 w 607568"/>
                  <a:gd name="connsiteY31" fmla="*/ 246281 h 491771"/>
                  <a:gd name="connsiteX32" fmla="*/ 545868 w 607568"/>
                  <a:gd name="connsiteY32" fmla="*/ 261143 h 491771"/>
                  <a:gd name="connsiteX33" fmla="*/ 558961 w 607568"/>
                  <a:gd name="connsiteY33" fmla="*/ 263777 h 491771"/>
                  <a:gd name="connsiteX34" fmla="*/ 597299 w 607568"/>
                  <a:gd name="connsiteY34" fmla="*/ 301968 h 491771"/>
                  <a:gd name="connsiteX35" fmla="*/ 607002 w 607568"/>
                  <a:gd name="connsiteY35" fmla="*/ 350788 h 491771"/>
                  <a:gd name="connsiteX36" fmla="*/ 601256 w 607568"/>
                  <a:gd name="connsiteY36" fmla="*/ 373835 h 491771"/>
                  <a:gd name="connsiteX37" fmla="*/ 579685 w 607568"/>
                  <a:gd name="connsiteY37" fmla="*/ 384088 h 491771"/>
                  <a:gd name="connsiteX38" fmla="*/ 490386 w 607568"/>
                  <a:gd name="connsiteY38" fmla="*/ 384088 h 491771"/>
                  <a:gd name="connsiteX39" fmla="*/ 467685 w 607568"/>
                  <a:gd name="connsiteY39" fmla="*/ 310058 h 491771"/>
                  <a:gd name="connsiteX40" fmla="*/ 431702 w 607568"/>
                  <a:gd name="connsiteY40" fmla="*/ 267445 h 491771"/>
                  <a:gd name="connsiteX41" fmla="*/ 441969 w 607568"/>
                  <a:gd name="connsiteY41" fmla="*/ 263777 h 491771"/>
                  <a:gd name="connsiteX42" fmla="*/ 455157 w 607568"/>
                  <a:gd name="connsiteY42" fmla="*/ 261237 h 491771"/>
                  <a:gd name="connsiteX43" fmla="*/ 470228 w 607568"/>
                  <a:gd name="connsiteY43" fmla="*/ 246281 h 491771"/>
                  <a:gd name="connsiteX44" fmla="*/ 472677 w 607568"/>
                  <a:gd name="connsiteY44" fmla="*/ 234240 h 491771"/>
                  <a:gd name="connsiteX45" fmla="*/ 469098 w 607568"/>
                  <a:gd name="connsiteY45" fmla="*/ 223893 h 491771"/>
                  <a:gd name="connsiteX46" fmla="*/ 439991 w 607568"/>
                  <a:gd name="connsiteY46" fmla="*/ 182503 h 491771"/>
                  <a:gd name="connsiteX47" fmla="*/ 426144 w 607568"/>
                  <a:gd name="connsiteY47" fmla="*/ 172720 h 491771"/>
                  <a:gd name="connsiteX48" fmla="*/ 441404 w 607568"/>
                  <a:gd name="connsiteY48" fmla="*/ 143278 h 491771"/>
                  <a:gd name="connsiteX49" fmla="*/ 439708 w 607568"/>
                  <a:gd name="connsiteY49" fmla="*/ 107438 h 491771"/>
                  <a:gd name="connsiteX50" fmla="*/ 500465 w 607568"/>
                  <a:gd name="connsiteY50" fmla="*/ 66049 h 491771"/>
                  <a:gd name="connsiteX51" fmla="*/ 107100 w 607568"/>
                  <a:gd name="connsiteY51" fmla="*/ 66049 h 491771"/>
                  <a:gd name="connsiteX52" fmla="*/ 171341 w 607568"/>
                  <a:gd name="connsiteY52" fmla="*/ 123618 h 491771"/>
                  <a:gd name="connsiteX53" fmla="*/ 172849 w 607568"/>
                  <a:gd name="connsiteY53" fmla="*/ 143278 h 491771"/>
                  <a:gd name="connsiteX54" fmla="*/ 184246 w 607568"/>
                  <a:gd name="connsiteY54" fmla="*/ 168205 h 491771"/>
                  <a:gd name="connsiteX55" fmla="*/ 167574 w 607568"/>
                  <a:gd name="connsiteY55" fmla="*/ 182503 h 491771"/>
                  <a:gd name="connsiteX56" fmla="*/ 138468 w 607568"/>
                  <a:gd name="connsiteY56" fmla="*/ 223799 h 491771"/>
                  <a:gd name="connsiteX57" fmla="*/ 134794 w 607568"/>
                  <a:gd name="connsiteY57" fmla="*/ 234240 h 491771"/>
                  <a:gd name="connsiteX58" fmla="*/ 137337 w 607568"/>
                  <a:gd name="connsiteY58" fmla="*/ 246281 h 491771"/>
                  <a:gd name="connsiteX59" fmla="*/ 152408 w 607568"/>
                  <a:gd name="connsiteY59" fmla="*/ 261143 h 491771"/>
                  <a:gd name="connsiteX60" fmla="*/ 165596 w 607568"/>
                  <a:gd name="connsiteY60" fmla="*/ 263777 h 491771"/>
                  <a:gd name="connsiteX61" fmla="*/ 179442 w 607568"/>
                  <a:gd name="connsiteY61" fmla="*/ 268856 h 491771"/>
                  <a:gd name="connsiteX62" fmla="*/ 146662 w 607568"/>
                  <a:gd name="connsiteY62" fmla="*/ 310058 h 491771"/>
                  <a:gd name="connsiteX63" fmla="*/ 123867 w 607568"/>
                  <a:gd name="connsiteY63" fmla="*/ 384088 h 491771"/>
                  <a:gd name="connsiteX64" fmla="*/ 27883 w 607568"/>
                  <a:gd name="connsiteY64" fmla="*/ 384088 h 491771"/>
                  <a:gd name="connsiteX65" fmla="*/ 6312 w 607568"/>
                  <a:gd name="connsiteY65" fmla="*/ 373835 h 491771"/>
                  <a:gd name="connsiteX66" fmla="*/ 566 w 607568"/>
                  <a:gd name="connsiteY66" fmla="*/ 350788 h 491771"/>
                  <a:gd name="connsiteX67" fmla="*/ 10268 w 607568"/>
                  <a:gd name="connsiteY67" fmla="*/ 301968 h 491771"/>
                  <a:gd name="connsiteX68" fmla="*/ 48606 w 607568"/>
                  <a:gd name="connsiteY68" fmla="*/ 263777 h 491771"/>
                  <a:gd name="connsiteX69" fmla="*/ 61699 w 607568"/>
                  <a:gd name="connsiteY69" fmla="*/ 261237 h 491771"/>
                  <a:gd name="connsiteX70" fmla="*/ 76770 w 607568"/>
                  <a:gd name="connsiteY70" fmla="*/ 246281 h 491771"/>
                  <a:gd name="connsiteX71" fmla="*/ 79313 w 607568"/>
                  <a:gd name="connsiteY71" fmla="*/ 234240 h 491771"/>
                  <a:gd name="connsiteX72" fmla="*/ 75639 w 607568"/>
                  <a:gd name="connsiteY72" fmla="*/ 223893 h 491771"/>
                  <a:gd name="connsiteX73" fmla="*/ 46628 w 607568"/>
                  <a:gd name="connsiteY73" fmla="*/ 182503 h 491771"/>
                  <a:gd name="connsiteX74" fmla="*/ 27318 w 607568"/>
                  <a:gd name="connsiteY74" fmla="*/ 160962 h 491771"/>
                  <a:gd name="connsiteX75" fmla="*/ 41447 w 607568"/>
                  <a:gd name="connsiteY75" fmla="*/ 130673 h 491771"/>
                  <a:gd name="connsiteX76" fmla="*/ 41824 w 607568"/>
                  <a:gd name="connsiteY76" fmla="*/ 130673 h 491771"/>
                  <a:gd name="connsiteX77" fmla="*/ 107100 w 607568"/>
                  <a:gd name="connsiteY77" fmla="*/ 66049 h 491771"/>
                  <a:gd name="connsiteX78" fmla="*/ 298626 w 607568"/>
                  <a:gd name="connsiteY78" fmla="*/ 0 h 491771"/>
                  <a:gd name="connsiteX79" fmla="*/ 315956 w 607568"/>
                  <a:gd name="connsiteY79" fmla="*/ 0 h 491771"/>
                  <a:gd name="connsiteX80" fmla="*/ 401854 w 607568"/>
                  <a:gd name="connsiteY80" fmla="*/ 85787 h 491771"/>
                  <a:gd name="connsiteX81" fmla="*/ 401854 w 607568"/>
                  <a:gd name="connsiteY81" fmla="*/ 95476 h 491771"/>
                  <a:gd name="connsiteX82" fmla="*/ 421633 w 607568"/>
                  <a:gd name="connsiteY82" fmla="*/ 138840 h 491771"/>
                  <a:gd name="connsiteX83" fmla="*/ 417960 w 607568"/>
                  <a:gd name="connsiteY83" fmla="*/ 149281 h 491771"/>
                  <a:gd name="connsiteX84" fmla="*/ 417112 w 607568"/>
                  <a:gd name="connsiteY84" fmla="*/ 151068 h 491771"/>
                  <a:gd name="connsiteX85" fmla="*/ 411273 w 607568"/>
                  <a:gd name="connsiteY85" fmla="*/ 159534 h 491771"/>
                  <a:gd name="connsiteX86" fmla="*/ 410896 w 607568"/>
                  <a:gd name="connsiteY86" fmla="*/ 159910 h 491771"/>
                  <a:gd name="connsiteX87" fmla="*/ 394037 w 607568"/>
                  <a:gd name="connsiteY87" fmla="*/ 169787 h 491771"/>
                  <a:gd name="connsiteX88" fmla="*/ 384900 w 607568"/>
                  <a:gd name="connsiteY88" fmla="*/ 189541 h 491771"/>
                  <a:gd name="connsiteX89" fmla="*/ 384712 w 607568"/>
                  <a:gd name="connsiteY89" fmla="*/ 189823 h 491771"/>
                  <a:gd name="connsiteX90" fmla="*/ 373316 w 607568"/>
                  <a:gd name="connsiteY90" fmla="*/ 207131 h 491771"/>
                  <a:gd name="connsiteX91" fmla="*/ 372750 w 607568"/>
                  <a:gd name="connsiteY91" fmla="*/ 207789 h 491771"/>
                  <a:gd name="connsiteX92" fmla="*/ 359847 w 607568"/>
                  <a:gd name="connsiteY92" fmla="*/ 222275 h 491771"/>
                  <a:gd name="connsiteX93" fmla="*/ 359188 w 607568"/>
                  <a:gd name="connsiteY93" fmla="*/ 222934 h 491771"/>
                  <a:gd name="connsiteX94" fmla="*/ 345154 w 607568"/>
                  <a:gd name="connsiteY94" fmla="*/ 234598 h 491771"/>
                  <a:gd name="connsiteX95" fmla="*/ 345625 w 607568"/>
                  <a:gd name="connsiteY95" fmla="*/ 236855 h 491771"/>
                  <a:gd name="connsiteX96" fmla="*/ 348639 w 607568"/>
                  <a:gd name="connsiteY96" fmla="*/ 235538 h 491771"/>
                  <a:gd name="connsiteX97" fmla="*/ 355514 w 607568"/>
                  <a:gd name="connsiteY97" fmla="*/ 234033 h 491771"/>
                  <a:gd name="connsiteX98" fmla="*/ 366628 w 607568"/>
                  <a:gd name="connsiteY98" fmla="*/ 237326 h 491771"/>
                  <a:gd name="connsiteX99" fmla="*/ 385371 w 607568"/>
                  <a:gd name="connsiteY99" fmla="*/ 249648 h 491771"/>
                  <a:gd name="connsiteX100" fmla="*/ 399876 w 607568"/>
                  <a:gd name="connsiteY100" fmla="*/ 279373 h 491771"/>
                  <a:gd name="connsiteX101" fmla="*/ 430016 w 607568"/>
                  <a:gd name="connsiteY101" fmla="*/ 289814 h 491771"/>
                  <a:gd name="connsiteX102" fmla="*/ 448382 w 607568"/>
                  <a:gd name="connsiteY102" fmla="*/ 316058 h 491771"/>
                  <a:gd name="connsiteX103" fmla="*/ 481630 w 607568"/>
                  <a:gd name="connsiteY103" fmla="*/ 424515 h 491771"/>
                  <a:gd name="connsiteX104" fmla="*/ 483891 w 607568"/>
                  <a:gd name="connsiteY104" fmla="*/ 436461 h 491771"/>
                  <a:gd name="connsiteX105" fmla="*/ 473718 w 607568"/>
                  <a:gd name="connsiteY105" fmla="*/ 470700 h 491771"/>
                  <a:gd name="connsiteX106" fmla="*/ 443956 w 607568"/>
                  <a:gd name="connsiteY106" fmla="*/ 490360 h 491771"/>
                  <a:gd name="connsiteX107" fmla="*/ 431805 w 607568"/>
                  <a:gd name="connsiteY107" fmla="*/ 491771 h 491771"/>
                  <a:gd name="connsiteX108" fmla="*/ 325375 w 607568"/>
                  <a:gd name="connsiteY108" fmla="*/ 491771 h 491771"/>
                  <a:gd name="connsiteX109" fmla="*/ 337430 w 607568"/>
                  <a:gd name="connsiteY109" fmla="*/ 415296 h 491771"/>
                  <a:gd name="connsiteX110" fmla="*/ 334605 w 607568"/>
                  <a:gd name="connsiteY110" fmla="*/ 389052 h 491771"/>
                  <a:gd name="connsiteX111" fmla="*/ 323962 w 607568"/>
                  <a:gd name="connsiteY111" fmla="*/ 360927 h 491771"/>
                  <a:gd name="connsiteX112" fmla="*/ 337430 w 607568"/>
                  <a:gd name="connsiteY112" fmla="*/ 347476 h 491771"/>
                  <a:gd name="connsiteX113" fmla="*/ 307196 w 607568"/>
                  <a:gd name="connsiteY113" fmla="*/ 317281 h 491771"/>
                  <a:gd name="connsiteX114" fmla="*/ 276868 w 607568"/>
                  <a:gd name="connsiteY114" fmla="*/ 347476 h 491771"/>
                  <a:gd name="connsiteX115" fmla="*/ 290337 w 607568"/>
                  <a:gd name="connsiteY115" fmla="*/ 360927 h 491771"/>
                  <a:gd name="connsiteX116" fmla="*/ 279694 w 607568"/>
                  <a:gd name="connsiteY116" fmla="*/ 389052 h 491771"/>
                  <a:gd name="connsiteX117" fmla="*/ 276963 w 607568"/>
                  <a:gd name="connsiteY117" fmla="*/ 415296 h 491771"/>
                  <a:gd name="connsiteX118" fmla="*/ 288736 w 607568"/>
                  <a:gd name="connsiteY118" fmla="*/ 491771 h 491771"/>
                  <a:gd name="connsiteX119" fmla="*/ 182493 w 607568"/>
                  <a:gd name="connsiteY119" fmla="*/ 491771 h 491771"/>
                  <a:gd name="connsiteX120" fmla="*/ 170437 w 607568"/>
                  <a:gd name="connsiteY120" fmla="*/ 490360 h 491771"/>
                  <a:gd name="connsiteX121" fmla="*/ 140675 w 607568"/>
                  <a:gd name="connsiteY121" fmla="*/ 470700 h 491771"/>
                  <a:gd name="connsiteX122" fmla="*/ 132669 w 607568"/>
                  <a:gd name="connsiteY122" fmla="*/ 424515 h 491771"/>
                  <a:gd name="connsiteX123" fmla="*/ 166011 w 607568"/>
                  <a:gd name="connsiteY123" fmla="*/ 316058 h 491771"/>
                  <a:gd name="connsiteX124" fmla="*/ 184377 w 607568"/>
                  <a:gd name="connsiteY124" fmla="*/ 289814 h 491771"/>
                  <a:gd name="connsiteX125" fmla="*/ 214517 w 607568"/>
                  <a:gd name="connsiteY125" fmla="*/ 279373 h 491771"/>
                  <a:gd name="connsiteX126" fmla="*/ 214517 w 607568"/>
                  <a:gd name="connsiteY126" fmla="*/ 279279 h 491771"/>
                  <a:gd name="connsiteX127" fmla="*/ 229022 w 607568"/>
                  <a:gd name="connsiteY127" fmla="*/ 249648 h 491771"/>
                  <a:gd name="connsiteX128" fmla="*/ 247765 w 607568"/>
                  <a:gd name="connsiteY128" fmla="*/ 237326 h 491771"/>
                  <a:gd name="connsiteX129" fmla="*/ 258879 w 607568"/>
                  <a:gd name="connsiteY129" fmla="*/ 234033 h 491771"/>
                  <a:gd name="connsiteX130" fmla="*/ 265754 w 607568"/>
                  <a:gd name="connsiteY130" fmla="*/ 235538 h 491771"/>
                  <a:gd name="connsiteX131" fmla="*/ 268768 w 607568"/>
                  <a:gd name="connsiteY131" fmla="*/ 236855 h 491771"/>
                  <a:gd name="connsiteX132" fmla="*/ 269239 w 607568"/>
                  <a:gd name="connsiteY132" fmla="*/ 234598 h 491771"/>
                  <a:gd name="connsiteX133" fmla="*/ 255205 w 607568"/>
                  <a:gd name="connsiteY133" fmla="*/ 222934 h 491771"/>
                  <a:gd name="connsiteX134" fmla="*/ 254546 w 607568"/>
                  <a:gd name="connsiteY134" fmla="*/ 222275 h 491771"/>
                  <a:gd name="connsiteX135" fmla="*/ 241548 w 607568"/>
                  <a:gd name="connsiteY135" fmla="*/ 207789 h 491771"/>
                  <a:gd name="connsiteX136" fmla="*/ 241077 w 607568"/>
                  <a:gd name="connsiteY136" fmla="*/ 207225 h 491771"/>
                  <a:gd name="connsiteX137" fmla="*/ 229681 w 607568"/>
                  <a:gd name="connsiteY137" fmla="*/ 189823 h 491771"/>
                  <a:gd name="connsiteX138" fmla="*/ 229493 w 607568"/>
                  <a:gd name="connsiteY138" fmla="*/ 189635 h 491771"/>
                  <a:gd name="connsiteX139" fmla="*/ 220356 w 607568"/>
                  <a:gd name="connsiteY139" fmla="*/ 169787 h 491771"/>
                  <a:gd name="connsiteX140" fmla="*/ 203497 w 607568"/>
                  <a:gd name="connsiteY140" fmla="*/ 159910 h 491771"/>
                  <a:gd name="connsiteX141" fmla="*/ 203120 w 607568"/>
                  <a:gd name="connsiteY141" fmla="*/ 159534 h 491771"/>
                  <a:gd name="connsiteX142" fmla="*/ 197281 w 607568"/>
                  <a:gd name="connsiteY142" fmla="*/ 151068 h 491771"/>
                  <a:gd name="connsiteX143" fmla="*/ 196433 w 607568"/>
                  <a:gd name="connsiteY143" fmla="*/ 149281 h 491771"/>
                  <a:gd name="connsiteX144" fmla="*/ 192666 w 607568"/>
                  <a:gd name="connsiteY144" fmla="*/ 138840 h 491771"/>
                  <a:gd name="connsiteX145" fmla="*/ 212727 w 607568"/>
                  <a:gd name="connsiteY145" fmla="*/ 95476 h 491771"/>
                  <a:gd name="connsiteX146" fmla="*/ 212727 w 607568"/>
                  <a:gd name="connsiteY146" fmla="*/ 85787 h 491771"/>
                  <a:gd name="connsiteX147" fmla="*/ 298626 w 607568"/>
                  <a:gd name="connsiteY147" fmla="*/ 0 h 4917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</a:cxnLst>
                <a:rect l="l" t="t" r="r" b="b"/>
                <a:pathLst>
                  <a:path w="607568" h="491771">
                    <a:moveTo>
                      <a:pt x="355420" y="250307"/>
                    </a:moveTo>
                    <a:cubicBezTo>
                      <a:pt x="354290" y="250307"/>
                      <a:pt x="353160" y="250871"/>
                      <a:pt x="352312" y="251812"/>
                    </a:cubicBezTo>
                    <a:lnTo>
                      <a:pt x="321042" y="289814"/>
                    </a:lnTo>
                    <a:cubicBezTo>
                      <a:pt x="319723" y="291507"/>
                      <a:pt x="319912" y="293953"/>
                      <a:pt x="321513" y="295364"/>
                    </a:cubicBezTo>
                    <a:lnTo>
                      <a:pt x="369736" y="338257"/>
                    </a:lnTo>
                    <a:cubicBezTo>
                      <a:pt x="370396" y="338822"/>
                      <a:pt x="371149" y="339104"/>
                      <a:pt x="371997" y="339104"/>
                    </a:cubicBezTo>
                    <a:cubicBezTo>
                      <a:pt x="372374" y="339104"/>
                      <a:pt x="372750" y="339010"/>
                      <a:pt x="373127" y="338916"/>
                    </a:cubicBezTo>
                    <a:cubicBezTo>
                      <a:pt x="374257" y="338539"/>
                      <a:pt x="375105" y="337505"/>
                      <a:pt x="375293" y="336282"/>
                    </a:cubicBezTo>
                    <a:lnTo>
                      <a:pt x="383676" y="279467"/>
                    </a:lnTo>
                    <a:cubicBezTo>
                      <a:pt x="384618" y="273164"/>
                      <a:pt x="381792" y="266768"/>
                      <a:pt x="376424" y="263287"/>
                    </a:cubicBezTo>
                    <a:lnTo>
                      <a:pt x="357681" y="250965"/>
                    </a:lnTo>
                    <a:cubicBezTo>
                      <a:pt x="357021" y="250495"/>
                      <a:pt x="356174" y="250307"/>
                      <a:pt x="355420" y="250307"/>
                    </a:cubicBezTo>
                    <a:close/>
                    <a:moveTo>
                      <a:pt x="258879" y="250307"/>
                    </a:moveTo>
                    <a:cubicBezTo>
                      <a:pt x="258125" y="250307"/>
                      <a:pt x="257372" y="250495"/>
                      <a:pt x="256712" y="250965"/>
                    </a:cubicBezTo>
                    <a:lnTo>
                      <a:pt x="237969" y="263287"/>
                    </a:lnTo>
                    <a:cubicBezTo>
                      <a:pt x="232601" y="266768"/>
                      <a:pt x="229775" y="273164"/>
                      <a:pt x="230717" y="279467"/>
                    </a:cubicBezTo>
                    <a:lnTo>
                      <a:pt x="239100" y="336282"/>
                    </a:lnTo>
                    <a:cubicBezTo>
                      <a:pt x="239288" y="337505"/>
                      <a:pt x="240136" y="338539"/>
                      <a:pt x="241266" y="338916"/>
                    </a:cubicBezTo>
                    <a:cubicBezTo>
                      <a:pt x="241643" y="339010"/>
                      <a:pt x="242019" y="339104"/>
                      <a:pt x="242396" y="339104"/>
                    </a:cubicBezTo>
                    <a:cubicBezTo>
                      <a:pt x="243244" y="339104"/>
                      <a:pt x="243997" y="338822"/>
                      <a:pt x="244657" y="338257"/>
                    </a:cubicBezTo>
                    <a:lnTo>
                      <a:pt x="292880" y="295364"/>
                    </a:lnTo>
                    <a:cubicBezTo>
                      <a:pt x="294481" y="293953"/>
                      <a:pt x="294670" y="291507"/>
                      <a:pt x="293351" y="289814"/>
                    </a:cubicBezTo>
                    <a:lnTo>
                      <a:pt x="261987" y="251812"/>
                    </a:lnTo>
                    <a:cubicBezTo>
                      <a:pt x="261233" y="250871"/>
                      <a:pt x="260103" y="250307"/>
                      <a:pt x="258879" y="250307"/>
                    </a:cubicBezTo>
                    <a:close/>
                    <a:moveTo>
                      <a:pt x="500465" y="66049"/>
                    </a:moveTo>
                    <a:cubicBezTo>
                      <a:pt x="548129" y="66049"/>
                      <a:pt x="562447" y="93516"/>
                      <a:pt x="565743" y="130673"/>
                    </a:cubicBezTo>
                    <a:cubicBezTo>
                      <a:pt x="565932" y="130673"/>
                      <a:pt x="566026" y="130673"/>
                      <a:pt x="566120" y="130673"/>
                    </a:cubicBezTo>
                    <a:cubicBezTo>
                      <a:pt x="577141" y="133118"/>
                      <a:pt x="583358" y="146664"/>
                      <a:pt x="580250" y="160962"/>
                    </a:cubicBezTo>
                    <a:cubicBezTo>
                      <a:pt x="577706" y="172532"/>
                      <a:pt x="569700" y="180904"/>
                      <a:pt x="560939" y="182503"/>
                    </a:cubicBezTo>
                    <a:cubicBezTo>
                      <a:pt x="554628" y="199529"/>
                      <a:pt x="543796" y="214016"/>
                      <a:pt x="531927" y="223799"/>
                    </a:cubicBezTo>
                    <a:cubicBezTo>
                      <a:pt x="528913" y="226338"/>
                      <a:pt x="527500" y="230383"/>
                      <a:pt x="528253" y="234240"/>
                    </a:cubicBezTo>
                    <a:lnTo>
                      <a:pt x="530797" y="246281"/>
                    </a:lnTo>
                    <a:cubicBezTo>
                      <a:pt x="532304" y="253806"/>
                      <a:pt x="538238" y="259732"/>
                      <a:pt x="545868" y="261143"/>
                    </a:cubicBezTo>
                    <a:lnTo>
                      <a:pt x="558961" y="263777"/>
                    </a:lnTo>
                    <a:cubicBezTo>
                      <a:pt x="578366" y="267634"/>
                      <a:pt x="593437" y="282684"/>
                      <a:pt x="597299" y="301968"/>
                    </a:cubicBezTo>
                    <a:lnTo>
                      <a:pt x="607002" y="350788"/>
                    </a:lnTo>
                    <a:cubicBezTo>
                      <a:pt x="608697" y="358972"/>
                      <a:pt x="606531" y="367438"/>
                      <a:pt x="601256" y="373835"/>
                    </a:cubicBezTo>
                    <a:cubicBezTo>
                      <a:pt x="595981" y="380325"/>
                      <a:pt x="588068" y="384088"/>
                      <a:pt x="579685" y="384088"/>
                    </a:cubicBezTo>
                    <a:lnTo>
                      <a:pt x="490386" y="384088"/>
                    </a:lnTo>
                    <a:lnTo>
                      <a:pt x="467685" y="310058"/>
                    </a:lnTo>
                    <a:cubicBezTo>
                      <a:pt x="461845" y="291150"/>
                      <a:pt x="448563" y="276194"/>
                      <a:pt x="431702" y="267445"/>
                    </a:cubicBezTo>
                    <a:cubicBezTo>
                      <a:pt x="434999" y="265940"/>
                      <a:pt x="438295" y="264529"/>
                      <a:pt x="441969" y="263777"/>
                    </a:cubicBezTo>
                    <a:lnTo>
                      <a:pt x="455157" y="261237"/>
                    </a:lnTo>
                    <a:cubicBezTo>
                      <a:pt x="462692" y="259732"/>
                      <a:pt x="468627" y="253806"/>
                      <a:pt x="470228" y="246281"/>
                    </a:cubicBezTo>
                    <a:lnTo>
                      <a:pt x="472677" y="234240"/>
                    </a:lnTo>
                    <a:cubicBezTo>
                      <a:pt x="473525" y="230383"/>
                      <a:pt x="472112" y="226338"/>
                      <a:pt x="469098" y="223893"/>
                    </a:cubicBezTo>
                    <a:cubicBezTo>
                      <a:pt x="457229" y="214016"/>
                      <a:pt x="446302" y="199529"/>
                      <a:pt x="439991" y="182503"/>
                    </a:cubicBezTo>
                    <a:cubicBezTo>
                      <a:pt x="434716" y="181563"/>
                      <a:pt x="429818" y="177894"/>
                      <a:pt x="426144" y="172720"/>
                    </a:cubicBezTo>
                    <a:cubicBezTo>
                      <a:pt x="433303" y="164725"/>
                      <a:pt x="438861" y="154754"/>
                      <a:pt x="441404" y="143278"/>
                    </a:cubicBezTo>
                    <a:cubicBezTo>
                      <a:pt x="444324" y="130485"/>
                      <a:pt x="443476" y="118068"/>
                      <a:pt x="439708" y="107438"/>
                    </a:cubicBezTo>
                    <a:cubicBezTo>
                      <a:pt x="447244" y="82699"/>
                      <a:pt x="464200" y="66049"/>
                      <a:pt x="500465" y="66049"/>
                    </a:cubicBezTo>
                    <a:close/>
                    <a:moveTo>
                      <a:pt x="107100" y="66049"/>
                    </a:moveTo>
                    <a:cubicBezTo>
                      <a:pt x="151561" y="66049"/>
                      <a:pt x="166820" y="90130"/>
                      <a:pt x="171341" y="123618"/>
                    </a:cubicBezTo>
                    <a:cubicBezTo>
                      <a:pt x="170965" y="129920"/>
                      <a:pt x="171436" y="136505"/>
                      <a:pt x="172849" y="143278"/>
                    </a:cubicBezTo>
                    <a:cubicBezTo>
                      <a:pt x="174921" y="152590"/>
                      <a:pt x="178971" y="161056"/>
                      <a:pt x="184246" y="168205"/>
                    </a:cubicBezTo>
                    <a:cubicBezTo>
                      <a:pt x="180573" y="175919"/>
                      <a:pt x="174356" y="181281"/>
                      <a:pt x="167574" y="182503"/>
                    </a:cubicBezTo>
                    <a:cubicBezTo>
                      <a:pt x="161263" y="199529"/>
                      <a:pt x="150336" y="214016"/>
                      <a:pt x="138468" y="223799"/>
                    </a:cubicBezTo>
                    <a:cubicBezTo>
                      <a:pt x="135453" y="226338"/>
                      <a:pt x="134040" y="230383"/>
                      <a:pt x="134794" y="234240"/>
                    </a:cubicBezTo>
                    <a:lnTo>
                      <a:pt x="137337" y="246281"/>
                    </a:lnTo>
                    <a:cubicBezTo>
                      <a:pt x="138939" y="253806"/>
                      <a:pt x="144873" y="259732"/>
                      <a:pt x="152408" y="261143"/>
                    </a:cubicBezTo>
                    <a:lnTo>
                      <a:pt x="165596" y="263777"/>
                    </a:lnTo>
                    <a:cubicBezTo>
                      <a:pt x="170494" y="264812"/>
                      <a:pt x="175203" y="266505"/>
                      <a:pt x="179442" y="268856"/>
                    </a:cubicBezTo>
                    <a:cubicBezTo>
                      <a:pt x="164088" y="277793"/>
                      <a:pt x="152126" y="292279"/>
                      <a:pt x="146662" y="310058"/>
                    </a:cubicBezTo>
                    <a:lnTo>
                      <a:pt x="123867" y="384088"/>
                    </a:lnTo>
                    <a:lnTo>
                      <a:pt x="27883" y="384088"/>
                    </a:lnTo>
                    <a:cubicBezTo>
                      <a:pt x="19499" y="384088"/>
                      <a:pt x="11587" y="380325"/>
                      <a:pt x="6312" y="373835"/>
                    </a:cubicBezTo>
                    <a:cubicBezTo>
                      <a:pt x="1037" y="367438"/>
                      <a:pt x="-1129" y="358972"/>
                      <a:pt x="566" y="350788"/>
                    </a:cubicBezTo>
                    <a:lnTo>
                      <a:pt x="10268" y="301968"/>
                    </a:lnTo>
                    <a:cubicBezTo>
                      <a:pt x="14130" y="282684"/>
                      <a:pt x="29202" y="267634"/>
                      <a:pt x="48606" y="263777"/>
                    </a:cubicBezTo>
                    <a:lnTo>
                      <a:pt x="61699" y="261237"/>
                    </a:lnTo>
                    <a:cubicBezTo>
                      <a:pt x="69328" y="259732"/>
                      <a:pt x="75263" y="253806"/>
                      <a:pt x="76770" y="246281"/>
                    </a:cubicBezTo>
                    <a:lnTo>
                      <a:pt x="79313" y="234240"/>
                    </a:lnTo>
                    <a:cubicBezTo>
                      <a:pt x="80067" y="230383"/>
                      <a:pt x="78654" y="226338"/>
                      <a:pt x="75639" y="223893"/>
                    </a:cubicBezTo>
                    <a:cubicBezTo>
                      <a:pt x="63771" y="214016"/>
                      <a:pt x="52939" y="199623"/>
                      <a:pt x="46628" y="182503"/>
                    </a:cubicBezTo>
                    <a:cubicBezTo>
                      <a:pt x="37867" y="180904"/>
                      <a:pt x="29861" y="172532"/>
                      <a:pt x="27318" y="160962"/>
                    </a:cubicBezTo>
                    <a:cubicBezTo>
                      <a:pt x="24115" y="146664"/>
                      <a:pt x="30426" y="133118"/>
                      <a:pt x="41447" y="130673"/>
                    </a:cubicBezTo>
                    <a:cubicBezTo>
                      <a:pt x="41541" y="130673"/>
                      <a:pt x="41729" y="130673"/>
                      <a:pt x="41824" y="130673"/>
                    </a:cubicBezTo>
                    <a:cubicBezTo>
                      <a:pt x="45403" y="93516"/>
                      <a:pt x="60192" y="66049"/>
                      <a:pt x="107100" y="66049"/>
                    </a:cubicBezTo>
                    <a:close/>
                    <a:moveTo>
                      <a:pt x="298626" y="0"/>
                    </a:moveTo>
                    <a:lnTo>
                      <a:pt x="315956" y="0"/>
                    </a:lnTo>
                    <a:cubicBezTo>
                      <a:pt x="363426" y="0"/>
                      <a:pt x="401854" y="38378"/>
                      <a:pt x="401854" y="85787"/>
                    </a:cubicBezTo>
                    <a:lnTo>
                      <a:pt x="401854" y="95476"/>
                    </a:lnTo>
                    <a:cubicBezTo>
                      <a:pt x="417301" y="99238"/>
                      <a:pt x="426154" y="118522"/>
                      <a:pt x="421633" y="138840"/>
                    </a:cubicBezTo>
                    <a:cubicBezTo>
                      <a:pt x="420880" y="142602"/>
                      <a:pt x="419467" y="146083"/>
                      <a:pt x="417960" y="149281"/>
                    </a:cubicBezTo>
                    <a:cubicBezTo>
                      <a:pt x="417677" y="149939"/>
                      <a:pt x="417395" y="150504"/>
                      <a:pt x="417112" y="151068"/>
                    </a:cubicBezTo>
                    <a:cubicBezTo>
                      <a:pt x="415417" y="154172"/>
                      <a:pt x="413533" y="157088"/>
                      <a:pt x="411273" y="159534"/>
                    </a:cubicBezTo>
                    <a:cubicBezTo>
                      <a:pt x="411179" y="159628"/>
                      <a:pt x="410990" y="159816"/>
                      <a:pt x="410896" y="159910"/>
                    </a:cubicBezTo>
                    <a:cubicBezTo>
                      <a:pt x="406092" y="165084"/>
                      <a:pt x="400159" y="168658"/>
                      <a:pt x="394037" y="169787"/>
                    </a:cubicBezTo>
                    <a:cubicBezTo>
                      <a:pt x="391494" y="176654"/>
                      <a:pt x="388385" y="183332"/>
                      <a:pt x="384900" y="189541"/>
                    </a:cubicBezTo>
                    <a:cubicBezTo>
                      <a:pt x="384806" y="189635"/>
                      <a:pt x="384806" y="189729"/>
                      <a:pt x="384712" y="189823"/>
                    </a:cubicBezTo>
                    <a:cubicBezTo>
                      <a:pt x="381227" y="196031"/>
                      <a:pt x="377460" y="201769"/>
                      <a:pt x="373316" y="207131"/>
                    </a:cubicBezTo>
                    <a:cubicBezTo>
                      <a:pt x="373127" y="207413"/>
                      <a:pt x="372939" y="207601"/>
                      <a:pt x="372750" y="207789"/>
                    </a:cubicBezTo>
                    <a:cubicBezTo>
                      <a:pt x="368700" y="213057"/>
                      <a:pt x="364368" y="217948"/>
                      <a:pt x="359847" y="222275"/>
                    </a:cubicBezTo>
                    <a:cubicBezTo>
                      <a:pt x="359658" y="222463"/>
                      <a:pt x="359376" y="222651"/>
                      <a:pt x="359188" y="222934"/>
                    </a:cubicBezTo>
                    <a:cubicBezTo>
                      <a:pt x="354667" y="227261"/>
                      <a:pt x="349957" y="231211"/>
                      <a:pt x="345154" y="234598"/>
                    </a:cubicBezTo>
                    <a:lnTo>
                      <a:pt x="345625" y="236855"/>
                    </a:lnTo>
                    <a:cubicBezTo>
                      <a:pt x="346567" y="236385"/>
                      <a:pt x="347603" y="235915"/>
                      <a:pt x="348639" y="235538"/>
                    </a:cubicBezTo>
                    <a:cubicBezTo>
                      <a:pt x="350899" y="234786"/>
                      <a:pt x="353065" y="234033"/>
                      <a:pt x="355514" y="234033"/>
                    </a:cubicBezTo>
                    <a:cubicBezTo>
                      <a:pt x="359470" y="234033"/>
                      <a:pt x="363238" y="235162"/>
                      <a:pt x="366628" y="237326"/>
                    </a:cubicBezTo>
                    <a:cubicBezTo>
                      <a:pt x="366628" y="237326"/>
                      <a:pt x="380756" y="246450"/>
                      <a:pt x="385371" y="249648"/>
                    </a:cubicBezTo>
                    <a:cubicBezTo>
                      <a:pt x="401854" y="261030"/>
                      <a:pt x="399876" y="279373"/>
                      <a:pt x="399876" y="279373"/>
                    </a:cubicBezTo>
                    <a:cubicBezTo>
                      <a:pt x="410990" y="279655"/>
                      <a:pt x="421822" y="283041"/>
                      <a:pt x="430016" y="289814"/>
                    </a:cubicBezTo>
                    <a:cubicBezTo>
                      <a:pt x="445180" y="302324"/>
                      <a:pt x="447535" y="313330"/>
                      <a:pt x="448382" y="316058"/>
                    </a:cubicBezTo>
                    <a:lnTo>
                      <a:pt x="481630" y="424515"/>
                    </a:lnTo>
                    <a:cubicBezTo>
                      <a:pt x="482855" y="428371"/>
                      <a:pt x="483608" y="432416"/>
                      <a:pt x="483891" y="436461"/>
                    </a:cubicBezTo>
                    <a:cubicBezTo>
                      <a:pt x="484644" y="448595"/>
                      <a:pt x="481159" y="460730"/>
                      <a:pt x="473718" y="470700"/>
                    </a:cubicBezTo>
                    <a:cubicBezTo>
                      <a:pt x="466372" y="480671"/>
                      <a:pt x="455823" y="487538"/>
                      <a:pt x="443956" y="490360"/>
                    </a:cubicBezTo>
                    <a:cubicBezTo>
                      <a:pt x="440000" y="491301"/>
                      <a:pt x="435950" y="491771"/>
                      <a:pt x="431805" y="491771"/>
                    </a:cubicBezTo>
                    <a:lnTo>
                      <a:pt x="325375" y="491771"/>
                    </a:lnTo>
                    <a:lnTo>
                      <a:pt x="337430" y="415296"/>
                    </a:lnTo>
                    <a:cubicBezTo>
                      <a:pt x="338749" y="406454"/>
                      <a:pt x="337807" y="397424"/>
                      <a:pt x="334605" y="389052"/>
                    </a:cubicBezTo>
                    <a:lnTo>
                      <a:pt x="323962" y="360927"/>
                    </a:lnTo>
                    <a:lnTo>
                      <a:pt x="337430" y="347476"/>
                    </a:lnTo>
                    <a:lnTo>
                      <a:pt x="307196" y="317281"/>
                    </a:lnTo>
                    <a:lnTo>
                      <a:pt x="276868" y="347476"/>
                    </a:lnTo>
                    <a:lnTo>
                      <a:pt x="290337" y="360927"/>
                    </a:lnTo>
                    <a:lnTo>
                      <a:pt x="279694" y="389052"/>
                    </a:lnTo>
                    <a:cubicBezTo>
                      <a:pt x="276586" y="397424"/>
                      <a:pt x="275644" y="406454"/>
                      <a:pt x="276963" y="415296"/>
                    </a:cubicBezTo>
                    <a:lnTo>
                      <a:pt x="288736" y="491771"/>
                    </a:lnTo>
                    <a:lnTo>
                      <a:pt x="182493" y="491771"/>
                    </a:lnTo>
                    <a:cubicBezTo>
                      <a:pt x="178443" y="491771"/>
                      <a:pt x="174299" y="491301"/>
                      <a:pt x="170437" y="490360"/>
                    </a:cubicBezTo>
                    <a:cubicBezTo>
                      <a:pt x="158570" y="487538"/>
                      <a:pt x="148021" y="480671"/>
                      <a:pt x="140675" y="470700"/>
                    </a:cubicBezTo>
                    <a:cubicBezTo>
                      <a:pt x="130785" y="457343"/>
                      <a:pt x="127865" y="440223"/>
                      <a:pt x="132669" y="424515"/>
                    </a:cubicBezTo>
                    <a:lnTo>
                      <a:pt x="166011" y="316058"/>
                    </a:lnTo>
                    <a:cubicBezTo>
                      <a:pt x="166858" y="313330"/>
                      <a:pt x="170908" y="300631"/>
                      <a:pt x="184377" y="289814"/>
                    </a:cubicBezTo>
                    <a:cubicBezTo>
                      <a:pt x="192666" y="283229"/>
                      <a:pt x="203403" y="279655"/>
                      <a:pt x="214517" y="279373"/>
                    </a:cubicBezTo>
                    <a:lnTo>
                      <a:pt x="214517" y="279279"/>
                    </a:lnTo>
                    <a:cubicBezTo>
                      <a:pt x="214140" y="273447"/>
                      <a:pt x="211880" y="260654"/>
                      <a:pt x="229022" y="249648"/>
                    </a:cubicBezTo>
                    <a:cubicBezTo>
                      <a:pt x="233731" y="246638"/>
                      <a:pt x="247765" y="237326"/>
                      <a:pt x="247765" y="237326"/>
                    </a:cubicBezTo>
                    <a:cubicBezTo>
                      <a:pt x="251061" y="235162"/>
                      <a:pt x="254923" y="234033"/>
                      <a:pt x="258879" y="234033"/>
                    </a:cubicBezTo>
                    <a:cubicBezTo>
                      <a:pt x="261328" y="234033"/>
                      <a:pt x="263494" y="234786"/>
                      <a:pt x="265754" y="235538"/>
                    </a:cubicBezTo>
                    <a:cubicBezTo>
                      <a:pt x="266790" y="236009"/>
                      <a:pt x="267826" y="236385"/>
                      <a:pt x="268768" y="236855"/>
                    </a:cubicBezTo>
                    <a:lnTo>
                      <a:pt x="269239" y="234598"/>
                    </a:lnTo>
                    <a:cubicBezTo>
                      <a:pt x="264436" y="231211"/>
                      <a:pt x="259726" y="227261"/>
                      <a:pt x="255205" y="222934"/>
                    </a:cubicBezTo>
                    <a:cubicBezTo>
                      <a:pt x="254923" y="222651"/>
                      <a:pt x="254735" y="222463"/>
                      <a:pt x="254546" y="222275"/>
                    </a:cubicBezTo>
                    <a:cubicBezTo>
                      <a:pt x="250025" y="217948"/>
                      <a:pt x="245693" y="213057"/>
                      <a:pt x="241548" y="207789"/>
                    </a:cubicBezTo>
                    <a:cubicBezTo>
                      <a:pt x="241454" y="207601"/>
                      <a:pt x="241266" y="207413"/>
                      <a:pt x="241077" y="207225"/>
                    </a:cubicBezTo>
                    <a:cubicBezTo>
                      <a:pt x="236933" y="201769"/>
                      <a:pt x="233072" y="196031"/>
                      <a:pt x="229681" y="189823"/>
                    </a:cubicBezTo>
                    <a:cubicBezTo>
                      <a:pt x="229587" y="189729"/>
                      <a:pt x="229587" y="189635"/>
                      <a:pt x="229493" y="189635"/>
                    </a:cubicBezTo>
                    <a:cubicBezTo>
                      <a:pt x="226008" y="183332"/>
                      <a:pt x="222899" y="176654"/>
                      <a:pt x="220356" y="169787"/>
                    </a:cubicBezTo>
                    <a:cubicBezTo>
                      <a:pt x="214140" y="168658"/>
                      <a:pt x="208301" y="165084"/>
                      <a:pt x="203497" y="159910"/>
                    </a:cubicBezTo>
                    <a:cubicBezTo>
                      <a:pt x="203309" y="159722"/>
                      <a:pt x="203214" y="159628"/>
                      <a:pt x="203120" y="159534"/>
                    </a:cubicBezTo>
                    <a:cubicBezTo>
                      <a:pt x="200860" y="157088"/>
                      <a:pt x="198976" y="154172"/>
                      <a:pt x="197281" y="151068"/>
                    </a:cubicBezTo>
                    <a:cubicBezTo>
                      <a:pt x="196998" y="150504"/>
                      <a:pt x="196716" y="149939"/>
                      <a:pt x="196433" y="149281"/>
                    </a:cubicBezTo>
                    <a:cubicBezTo>
                      <a:pt x="194832" y="146083"/>
                      <a:pt x="193513" y="142602"/>
                      <a:pt x="192666" y="138840"/>
                    </a:cubicBezTo>
                    <a:cubicBezTo>
                      <a:pt x="188145" y="118428"/>
                      <a:pt x="197092" y="99050"/>
                      <a:pt x="212727" y="95476"/>
                    </a:cubicBezTo>
                    <a:lnTo>
                      <a:pt x="212727" y="85787"/>
                    </a:lnTo>
                    <a:cubicBezTo>
                      <a:pt x="212727" y="38378"/>
                      <a:pt x="251155" y="0"/>
                      <a:pt x="298626" y="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id-ID"/>
              </a:p>
            </p:txBody>
          </p:sp>
        </p:grpSp>
        <p:sp>
          <p:nvSpPr>
            <p:cNvPr id="9" name="íśḻïḑê">
              <a:extLst>
                <a:ext uri="{FF2B5EF4-FFF2-40B4-BE49-F238E27FC236}">
                  <a16:creationId xmlns:a16="http://schemas.microsoft.com/office/drawing/2014/main" xmlns="" id="{CA2CA4B7-2E90-4431-B1B9-654856D51DD9}"/>
                </a:ext>
              </a:extLst>
            </p:cNvPr>
            <p:cNvSpPr/>
            <p:nvPr/>
          </p:nvSpPr>
          <p:spPr>
            <a:xfrm>
              <a:off x="8080030" y="3223343"/>
              <a:ext cx="853072" cy="874213"/>
            </a:xfrm>
            <a:prstGeom prst="chevron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10" name="iSliḓé">
              <a:extLst>
                <a:ext uri="{FF2B5EF4-FFF2-40B4-BE49-F238E27FC236}">
                  <a16:creationId xmlns:a16="http://schemas.microsoft.com/office/drawing/2014/main" xmlns="" id="{C95401C2-6CC6-46E5-A8CB-68CB5F1C9A48}"/>
                </a:ext>
              </a:extLst>
            </p:cNvPr>
            <p:cNvGrpSpPr/>
            <p:nvPr/>
          </p:nvGrpSpPr>
          <p:grpSpPr>
            <a:xfrm>
              <a:off x="5538938" y="1478280"/>
              <a:ext cx="2235321" cy="4364339"/>
              <a:chOff x="5496863" y="1478280"/>
              <a:chExt cx="2235321" cy="4364339"/>
            </a:xfrm>
          </p:grpSpPr>
          <p:sp>
            <p:nvSpPr>
              <p:cNvPr id="11" name="íšḻiḑê">
                <a:extLst>
                  <a:ext uri="{FF2B5EF4-FFF2-40B4-BE49-F238E27FC236}">
                    <a16:creationId xmlns:a16="http://schemas.microsoft.com/office/drawing/2014/main" xmlns="" id="{22256070-7C16-458E-964B-2D3077BEEF8A}"/>
                  </a:ext>
                </a:extLst>
              </p:cNvPr>
              <p:cNvSpPr/>
              <p:nvPr/>
            </p:nvSpPr>
            <p:spPr>
              <a:xfrm>
                <a:off x="5496863" y="2209800"/>
                <a:ext cx="2235321" cy="3632819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íŝļïḓê">
                <a:extLst>
                  <a:ext uri="{FF2B5EF4-FFF2-40B4-BE49-F238E27FC236}">
                    <a16:creationId xmlns:a16="http://schemas.microsoft.com/office/drawing/2014/main" xmlns="" id="{28528568-638C-4F92-98C8-98F6DE4E7C99}"/>
                  </a:ext>
                </a:extLst>
              </p:cNvPr>
              <p:cNvSpPr/>
              <p:nvPr/>
            </p:nvSpPr>
            <p:spPr>
              <a:xfrm>
                <a:off x="5496863" y="1478280"/>
                <a:ext cx="2235321" cy="558800"/>
              </a:xfrm>
              <a:prstGeom prst="rect">
                <a:avLst/>
              </a:prstGeom>
              <a:blipFill>
                <a:blip r:embed="rId3"/>
                <a:stretch>
                  <a:fillRect t="-63927" b="-61085"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3" name="îšliďe">
                <a:extLst>
                  <a:ext uri="{FF2B5EF4-FFF2-40B4-BE49-F238E27FC236}">
                    <a16:creationId xmlns:a16="http://schemas.microsoft.com/office/drawing/2014/main" xmlns="" id="{05D37239-DAC9-4286-8169-1C16A6B54C17}"/>
                  </a:ext>
                </a:extLst>
              </p:cNvPr>
              <p:cNvGrpSpPr/>
              <p:nvPr/>
            </p:nvGrpSpPr>
            <p:grpSpPr>
              <a:xfrm>
                <a:off x="5558048" y="2598999"/>
                <a:ext cx="2112950" cy="1660002"/>
                <a:chOff x="813428" y="2566558"/>
                <a:chExt cx="2627179" cy="1660002"/>
              </a:xfrm>
            </p:grpSpPr>
            <p:sp>
              <p:nvSpPr>
                <p:cNvPr id="15" name="îŝľïḋe">
                  <a:extLst>
                    <a:ext uri="{FF2B5EF4-FFF2-40B4-BE49-F238E27FC236}">
                      <a16:creationId xmlns:a16="http://schemas.microsoft.com/office/drawing/2014/main" xmlns="" id="{27EFD743-E73C-460B-9599-8B5D91852D21}"/>
                    </a:ext>
                  </a:extLst>
                </p:cNvPr>
                <p:cNvSpPr/>
                <p:nvPr/>
              </p:nvSpPr>
              <p:spPr bwMode="auto">
                <a:xfrm>
                  <a:off x="813428" y="3008362"/>
                  <a:ext cx="2627177" cy="121819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171450" indent="-171450">
                    <a:lnSpc>
                      <a:spcPct val="150000"/>
                    </a:lnSpc>
                    <a:spcBef>
                      <a:spcPct val="0"/>
                    </a:spcBef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Supporting text here.</a:t>
                  </a:r>
                </a:p>
                <a:p>
                  <a:pPr marL="171450" indent="-171450">
                    <a:lnSpc>
                      <a:spcPct val="150000"/>
                    </a:lnSpc>
                    <a:spcBef>
                      <a:spcPct val="0"/>
                    </a:spcBef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Supporting text here. </a:t>
                  </a:r>
                </a:p>
                <a:p>
                  <a:pPr marL="171450" indent="-171450">
                    <a:lnSpc>
                      <a:spcPct val="150000"/>
                    </a:lnSpc>
                    <a:spcBef>
                      <a:spcPct val="0"/>
                    </a:spcBef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Supporting text here. </a:t>
                  </a:r>
                </a:p>
                <a:p>
                  <a:pPr marL="171450" indent="-171450">
                    <a:lnSpc>
                      <a:spcPct val="150000"/>
                    </a:lnSpc>
                    <a:spcBef>
                      <a:spcPct val="0"/>
                    </a:spcBef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……</a:t>
                  </a:r>
                  <a:endParaRPr lang="zh-CN" altLang="en-US" sz="1100" dirty="0"/>
                </a:p>
              </p:txBody>
            </p:sp>
            <p:sp>
              <p:nvSpPr>
                <p:cNvPr id="16" name="îŝľîḋè">
                  <a:extLst>
                    <a:ext uri="{FF2B5EF4-FFF2-40B4-BE49-F238E27FC236}">
                      <a16:creationId xmlns:a16="http://schemas.microsoft.com/office/drawing/2014/main" xmlns="" id="{5CBF765F-90E7-4787-A5C1-812B9989D665}"/>
                    </a:ext>
                  </a:extLst>
                </p:cNvPr>
                <p:cNvSpPr txBox="1"/>
                <p:nvPr/>
              </p:nvSpPr>
              <p:spPr bwMode="auto">
                <a:xfrm>
                  <a:off x="813429" y="2566558"/>
                  <a:ext cx="2627178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sz="2000" b="1" dirty="0"/>
                    <a:t>Text here</a:t>
                  </a:r>
                </a:p>
              </p:txBody>
            </p:sp>
          </p:grpSp>
          <p:sp>
            <p:nvSpPr>
              <p:cNvPr id="14" name="íṧ1îdé">
                <a:extLst>
                  <a:ext uri="{FF2B5EF4-FFF2-40B4-BE49-F238E27FC236}">
                    <a16:creationId xmlns:a16="http://schemas.microsoft.com/office/drawing/2014/main" xmlns="" id="{1861FBE4-CC12-43F7-9CDD-251EEE47813B}"/>
                  </a:ext>
                </a:extLst>
              </p:cNvPr>
              <p:cNvSpPr/>
              <p:nvPr/>
            </p:nvSpPr>
            <p:spPr bwMode="auto">
              <a:xfrm>
                <a:off x="6352467" y="4846571"/>
                <a:ext cx="524112" cy="523130"/>
              </a:xfrm>
              <a:custGeom>
                <a:avLst/>
                <a:gdLst>
                  <a:gd name="connsiteX0" fmla="*/ 290910 w 605702"/>
                  <a:gd name="connsiteY0" fmla="*/ 156336 h 604568"/>
                  <a:gd name="connsiteX1" fmla="*/ 335849 w 605702"/>
                  <a:gd name="connsiteY1" fmla="*/ 164992 h 604568"/>
                  <a:gd name="connsiteX2" fmla="*/ 288310 w 605702"/>
                  <a:gd name="connsiteY2" fmla="*/ 212456 h 604568"/>
                  <a:gd name="connsiteX3" fmla="*/ 203632 w 605702"/>
                  <a:gd name="connsiteY3" fmla="*/ 244717 h 604568"/>
                  <a:gd name="connsiteX4" fmla="*/ 203632 w 605702"/>
                  <a:gd name="connsiteY4" fmla="*/ 401388 h 604568"/>
                  <a:gd name="connsiteX5" fmla="*/ 360547 w 605702"/>
                  <a:gd name="connsiteY5" fmla="*/ 401388 h 604568"/>
                  <a:gd name="connsiteX6" fmla="*/ 392859 w 605702"/>
                  <a:gd name="connsiteY6" fmla="*/ 316749 h 604568"/>
                  <a:gd name="connsiteX7" fmla="*/ 440397 w 605702"/>
                  <a:gd name="connsiteY7" fmla="*/ 269284 h 604568"/>
                  <a:gd name="connsiteX8" fmla="*/ 400287 w 605702"/>
                  <a:gd name="connsiteY8" fmla="*/ 441065 h 604568"/>
                  <a:gd name="connsiteX9" fmla="*/ 163892 w 605702"/>
                  <a:gd name="connsiteY9" fmla="*/ 441065 h 604568"/>
                  <a:gd name="connsiteX10" fmla="*/ 163892 w 605702"/>
                  <a:gd name="connsiteY10" fmla="*/ 205040 h 604568"/>
                  <a:gd name="connsiteX11" fmla="*/ 290910 w 605702"/>
                  <a:gd name="connsiteY11" fmla="*/ 156336 h 604568"/>
                  <a:gd name="connsiteX12" fmla="*/ 246542 w 605702"/>
                  <a:gd name="connsiteY12" fmla="*/ 43775 h 604568"/>
                  <a:gd name="connsiteX13" fmla="*/ 422196 w 605702"/>
                  <a:gd name="connsiteY13" fmla="*/ 78723 h 604568"/>
                  <a:gd name="connsiteX14" fmla="*/ 376794 w 605702"/>
                  <a:gd name="connsiteY14" fmla="*/ 124054 h 604568"/>
                  <a:gd name="connsiteX15" fmla="*/ 126109 w 605702"/>
                  <a:gd name="connsiteY15" fmla="*/ 167345 h 604568"/>
                  <a:gd name="connsiteX16" fmla="*/ 126109 w 605702"/>
                  <a:gd name="connsiteY16" fmla="*/ 478820 h 604568"/>
                  <a:gd name="connsiteX17" fmla="*/ 438073 w 605702"/>
                  <a:gd name="connsiteY17" fmla="*/ 478820 h 604568"/>
                  <a:gd name="connsiteX18" fmla="*/ 481432 w 605702"/>
                  <a:gd name="connsiteY18" fmla="*/ 228527 h 604568"/>
                  <a:gd name="connsiteX19" fmla="*/ 526741 w 605702"/>
                  <a:gd name="connsiteY19" fmla="*/ 183011 h 604568"/>
                  <a:gd name="connsiteX20" fmla="*/ 481432 w 605702"/>
                  <a:gd name="connsiteY20" fmla="*/ 522111 h 604568"/>
                  <a:gd name="connsiteX21" fmla="*/ 82657 w 605702"/>
                  <a:gd name="connsiteY21" fmla="*/ 522111 h 604568"/>
                  <a:gd name="connsiteX22" fmla="*/ 82657 w 605702"/>
                  <a:gd name="connsiteY22" fmla="*/ 123961 h 604568"/>
                  <a:gd name="connsiteX23" fmla="*/ 246542 w 605702"/>
                  <a:gd name="connsiteY23" fmla="*/ 43775 h 604568"/>
                  <a:gd name="connsiteX24" fmla="*/ 536061 w 605702"/>
                  <a:gd name="connsiteY24" fmla="*/ 0 h 604568"/>
                  <a:gd name="connsiteX25" fmla="*/ 544232 w 605702"/>
                  <a:gd name="connsiteY25" fmla="*/ 61368 h 604568"/>
                  <a:gd name="connsiteX26" fmla="*/ 605702 w 605702"/>
                  <a:gd name="connsiteY26" fmla="*/ 69526 h 604568"/>
                  <a:gd name="connsiteX27" fmla="*/ 524361 w 605702"/>
                  <a:gd name="connsiteY27" fmla="*/ 150732 h 604568"/>
                  <a:gd name="connsiteX28" fmla="*/ 498361 w 605702"/>
                  <a:gd name="connsiteY28" fmla="*/ 147302 h 604568"/>
                  <a:gd name="connsiteX29" fmla="*/ 337721 w 605702"/>
                  <a:gd name="connsiteY29" fmla="*/ 307767 h 604568"/>
                  <a:gd name="connsiteX30" fmla="*/ 339764 w 605702"/>
                  <a:gd name="connsiteY30" fmla="*/ 323063 h 604568"/>
                  <a:gd name="connsiteX31" fmla="*/ 282101 w 605702"/>
                  <a:gd name="connsiteY31" fmla="*/ 380630 h 604568"/>
                  <a:gd name="connsiteX32" fmla="*/ 224437 w 605702"/>
                  <a:gd name="connsiteY32" fmla="*/ 323063 h 604568"/>
                  <a:gd name="connsiteX33" fmla="*/ 282101 w 605702"/>
                  <a:gd name="connsiteY33" fmla="*/ 265495 h 604568"/>
                  <a:gd name="connsiteX34" fmla="*/ 297422 w 605702"/>
                  <a:gd name="connsiteY34" fmla="*/ 267535 h 604568"/>
                  <a:gd name="connsiteX35" fmla="*/ 458155 w 605702"/>
                  <a:gd name="connsiteY35" fmla="*/ 107162 h 604568"/>
                  <a:gd name="connsiteX36" fmla="*/ 454719 w 605702"/>
                  <a:gd name="connsiteY36" fmla="*/ 81206 h 6045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605702" h="604568">
                    <a:moveTo>
                      <a:pt x="290910" y="156336"/>
                    </a:moveTo>
                    <a:cubicBezTo>
                      <a:pt x="306137" y="157147"/>
                      <a:pt x="321272" y="160032"/>
                      <a:pt x="335849" y="164992"/>
                    </a:cubicBezTo>
                    <a:lnTo>
                      <a:pt x="288310" y="212456"/>
                    </a:lnTo>
                    <a:cubicBezTo>
                      <a:pt x="257856" y="210695"/>
                      <a:pt x="226844" y="221449"/>
                      <a:pt x="203632" y="244717"/>
                    </a:cubicBezTo>
                    <a:cubicBezTo>
                      <a:pt x="160271" y="287918"/>
                      <a:pt x="160271" y="358187"/>
                      <a:pt x="203632" y="401388"/>
                    </a:cubicBezTo>
                    <a:cubicBezTo>
                      <a:pt x="246900" y="444680"/>
                      <a:pt x="317279" y="444680"/>
                      <a:pt x="360547" y="401388"/>
                    </a:cubicBezTo>
                    <a:cubicBezTo>
                      <a:pt x="383852" y="378211"/>
                      <a:pt x="394623" y="347156"/>
                      <a:pt x="392859" y="316749"/>
                    </a:cubicBezTo>
                    <a:lnTo>
                      <a:pt x="440397" y="269284"/>
                    </a:lnTo>
                    <a:cubicBezTo>
                      <a:pt x="460267" y="327595"/>
                      <a:pt x="446897" y="394620"/>
                      <a:pt x="400287" y="441065"/>
                    </a:cubicBezTo>
                    <a:cubicBezTo>
                      <a:pt x="335106" y="506236"/>
                      <a:pt x="229073" y="506236"/>
                      <a:pt x="163892" y="441065"/>
                    </a:cubicBezTo>
                    <a:cubicBezTo>
                      <a:pt x="98619" y="375987"/>
                      <a:pt x="98619" y="270118"/>
                      <a:pt x="163892" y="205040"/>
                    </a:cubicBezTo>
                    <a:cubicBezTo>
                      <a:pt x="198711" y="170137"/>
                      <a:pt x="245228" y="153902"/>
                      <a:pt x="290910" y="156336"/>
                    </a:cubicBezTo>
                    <a:close/>
                    <a:moveTo>
                      <a:pt x="246542" y="43775"/>
                    </a:moveTo>
                    <a:cubicBezTo>
                      <a:pt x="306463" y="36243"/>
                      <a:pt x="368345" y="47900"/>
                      <a:pt x="422196" y="78723"/>
                    </a:cubicBezTo>
                    <a:lnTo>
                      <a:pt x="376794" y="124054"/>
                    </a:lnTo>
                    <a:cubicBezTo>
                      <a:pt x="294811" y="85305"/>
                      <a:pt x="193980" y="99581"/>
                      <a:pt x="126109" y="167345"/>
                    </a:cubicBezTo>
                    <a:cubicBezTo>
                      <a:pt x="39948" y="253371"/>
                      <a:pt x="39948" y="392793"/>
                      <a:pt x="126109" y="478820"/>
                    </a:cubicBezTo>
                    <a:cubicBezTo>
                      <a:pt x="212271" y="564846"/>
                      <a:pt x="351912" y="564846"/>
                      <a:pt x="438073" y="478820"/>
                    </a:cubicBezTo>
                    <a:cubicBezTo>
                      <a:pt x="505944" y="411055"/>
                      <a:pt x="520428" y="310382"/>
                      <a:pt x="481432" y="228527"/>
                    </a:cubicBezTo>
                    <a:lnTo>
                      <a:pt x="526741" y="183011"/>
                    </a:lnTo>
                    <a:cubicBezTo>
                      <a:pt x="588484" y="290544"/>
                      <a:pt x="573350" y="430244"/>
                      <a:pt x="481432" y="522111"/>
                    </a:cubicBezTo>
                    <a:cubicBezTo>
                      <a:pt x="371316" y="632054"/>
                      <a:pt x="192866" y="632054"/>
                      <a:pt x="82657" y="522111"/>
                    </a:cubicBezTo>
                    <a:cubicBezTo>
                      <a:pt x="-27552" y="412168"/>
                      <a:pt x="-27552" y="233997"/>
                      <a:pt x="82657" y="123961"/>
                    </a:cubicBezTo>
                    <a:cubicBezTo>
                      <a:pt x="128662" y="78028"/>
                      <a:pt x="186622" y="51307"/>
                      <a:pt x="246542" y="43775"/>
                    </a:cubicBezTo>
                    <a:close/>
                    <a:moveTo>
                      <a:pt x="536061" y="0"/>
                    </a:moveTo>
                    <a:lnTo>
                      <a:pt x="544232" y="61368"/>
                    </a:lnTo>
                    <a:lnTo>
                      <a:pt x="605702" y="69526"/>
                    </a:lnTo>
                    <a:lnTo>
                      <a:pt x="524361" y="150732"/>
                    </a:lnTo>
                    <a:lnTo>
                      <a:pt x="498361" y="147302"/>
                    </a:lnTo>
                    <a:lnTo>
                      <a:pt x="337721" y="307767"/>
                    </a:lnTo>
                    <a:cubicBezTo>
                      <a:pt x="339021" y="312588"/>
                      <a:pt x="339764" y="317779"/>
                      <a:pt x="339764" y="323063"/>
                    </a:cubicBezTo>
                    <a:cubicBezTo>
                      <a:pt x="339764" y="354859"/>
                      <a:pt x="313950" y="380630"/>
                      <a:pt x="282101" y="380630"/>
                    </a:cubicBezTo>
                    <a:cubicBezTo>
                      <a:pt x="250251" y="380630"/>
                      <a:pt x="224437" y="354859"/>
                      <a:pt x="224437" y="323063"/>
                    </a:cubicBezTo>
                    <a:cubicBezTo>
                      <a:pt x="224437" y="291266"/>
                      <a:pt x="250251" y="265495"/>
                      <a:pt x="282101" y="265495"/>
                    </a:cubicBezTo>
                    <a:cubicBezTo>
                      <a:pt x="287393" y="265495"/>
                      <a:pt x="292500" y="266237"/>
                      <a:pt x="297422" y="267535"/>
                    </a:cubicBezTo>
                    <a:lnTo>
                      <a:pt x="458155" y="107162"/>
                    </a:lnTo>
                    <a:lnTo>
                      <a:pt x="454719" y="81206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 wrap="square" lIns="91440" tIns="45720" rIns="91440" bIns="45720">
                <a:normAutofit/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065340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BF622FA-AA49-4553-8ED1-FFCBEDA76D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4D3A065E-6A66-4CB0-86E1-0457CD5254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A827B474-FEB6-4682-B1BF-76CA70B898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19</a:t>
            </a:fld>
            <a:endParaRPr lang="zh-CN" altLang="en-US"/>
          </a:p>
        </p:txBody>
      </p:sp>
      <p:grpSp>
        <p:nvGrpSpPr>
          <p:cNvPr id="5" name="20287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45D2D190-6947-41E5-8479-26787FA64D51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3292" y="1718066"/>
            <a:ext cx="10852716" cy="3828267"/>
            <a:chOff x="663292" y="1718071"/>
            <a:chExt cx="10852716" cy="3828267"/>
          </a:xfrm>
        </p:grpSpPr>
        <p:sp>
          <p:nvSpPr>
            <p:cNvPr id="6" name="íšlïḋé">
              <a:extLst>
                <a:ext uri="{FF2B5EF4-FFF2-40B4-BE49-F238E27FC236}">
                  <a16:creationId xmlns:a16="http://schemas.microsoft.com/office/drawing/2014/main" xmlns="" id="{C6AB87A5-5B2B-4642-8D58-14F5CB970188}"/>
                </a:ext>
              </a:extLst>
            </p:cNvPr>
            <p:cNvSpPr/>
            <p:nvPr/>
          </p:nvSpPr>
          <p:spPr>
            <a:xfrm rot="5400000" flipV="1">
              <a:off x="4153171" y="3409135"/>
              <a:ext cx="130727" cy="130727"/>
            </a:xfrm>
            <a:prstGeom prst="ellipse">
              <a:avLst/>
            </a:prstGeom>
            <a:noFill/>
            <a:ln w="38100">
              <a:solidFill>
                <a:schemeClr val="tx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25000" lnSpcReduction="20000"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xmlns="" id="{EE853C66-EF6A-46A5-95D0-04A06619327C}"/>
                </a:ext>
              </a:extLst>
            </p:cNvPr>
            <p:cNvCxnSpPr>
              <a:stCxn id="6" idx="0"/>
            </p:cNvCxnSpPr>
            <p:nvPr/>
          </p:nvCxnSpPr>
          <p:spPr>
            <a:xfrm flipH="1" flipV="1">
              <a:off x="2503662" y="3474202"/>
              <a:ext cx="1649509" cy="297"/>
            </a:xfrm>
            <a:prstGeom prst="line">
              <a:avLst/>
            </a:prstGeom>
            <a:noFill/>
            <a:ln w="38100">
              <a:solidFill>
                <a:schemeClr val="tx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8" name="îś1ïdé">
              <a:extLst>
                <a:ext uri="{FF2B5EF4-FFF2-40B4-BE49-F238E27FC236}">
                  <a16:creationId xmlns:a16="http://schemas.microsoft.com/office/drawing/2014/main" xmlns="" id="{C8AAE0CA-D827-4819-BA3B-C5A3DC7B95E7}"/>
                </a:ext>
              </a:extLst>
            </p:cNvPr>
            <p:cNvSpPr/>
            <p:nvPr/>
          </p:nvSpPr>
          <p:spPr>
            <a:xfrm rot="16200000">
              <a:off x="1695921" y="3078803"/>
              <a:ext cx="791389" cy="791392"/>
            </a:xfrm>
            <a:prstGeom prst="arc">
              <a:avLst>
                <a:gd name="adj1" fmla="val 2657162"/>
                <a:gd name="adj2" fmla="val 8176062"/>
              </a:avLst>
            </a:prstGeom>
            <a:noFill/>
            <a:ln w="38100">
              <a:solidFill>
                <a:schemeClr val="tx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25000" lnSpcReduction="20000"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9" name="îṩļïďé">
              <a:extLst>
                <a:ext uri="{FF2B5EF4-FFF2-40B4-BE49-F238E27FC236}">
                  <a16:creationId xmlns:a16="http://schemas.microsoft.com/office/drawing/2014/main" xmlns="" id="{90D3597D-A069-4C71-B831-44DEECE42EDD}"/>
                </a:ext>
              </a:extLst>
            </p:cNvPr>
            <p:cNvSpPr/>
            <p:nvPr/>
          </p:nvSpPr>
          <p:spPr>
            <a:xfrm rot="10800000" flipV="1">
              <a:off x="1745663" y="3128266"/>
              <a:ext cx="692468" cy="692465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S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xmlns="" id="{28A43095-32DA-4E7C-8829-B81B815515F1}"/>
                </a:ext>
              </a:extLst>
            </p:cNvPr>
            <p:cNvCxnSpPr>
              <a:stCxn id="18" idx="0"/>
            </p:cNvCxnSpPr>
            <p:nvPr/>
          </p:nvCxnSpPr>
          <p:spPr>
            <a:xfrm rot="16200000" flipV="1">
              <a:off x="5993530" y="2649298"/>
              <a:ext cx="297" cy="1649509"/>
            </a:xfrm>
            <a:prstGeom prst="line">
              <a:avLst/>
            </a:prstGeom>
            <a:noFill/>
            <a:ln w="38100">
              <a:solidFill>
                <a:schemeClr val="tx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11" name="îšľîḋé">
              <a:extLst>
                <a:ext uri="{FF2B5EF4-FFF2-40B4-BE49-F238E27FC236}">
                  <a16:creationId xmlns:a16="http://schemas.microsoft.com/office/drawing/2014/main" xmlns="" id="{16564A4D-746A-435A-80BF-BDF0D98F4998}"/>
                </a:ext>
              </a:extLst>
            </p:cNvPr>
            <p:cNvSpPr/>
            <p:nvPr/>
          </p:nvSpPr>
          <p:spPr>
            <a:xfrm rot="16200000">
              <a:off x="4361182" y="3078505"/>
              <a:ext cx="791389" cy="791392"/>
            </a:xfrm>
            <a:prstGeom prst="arc">
              <a:avLst>
                <a:gd name="adj1" fmla="val 2657162"/>
                <a:gd name="adj2" fmla="val 8176062"/>
              </a:avLst>
            </a:prstGeom>
            <a:noFill/>
            <a:ln w="38100">
              <a:solidFill>
                <a:schemeClr val="tx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25000" lnSpcReduction="20000"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12" name="ïsḷíḋè">
              <a:extLst>
                <a:ext uri="{FF2B5EF4-FFF2-40B4-BE49-F238E27FC236}">
                  <a16:creationId xmlns:a16="http://schemas.microsoft.com/office/drawing/2014/main" xmlns="" id="{11429DE0-D991-441F-8F2E-0901615DD350}"/>
                </a:ext>
              </a:extLst>
            </p:cNvPr>
            <p:cNvSpPr/>
            <p:nvPr/>
          </p:nvSpPr>
          <p:spPr>
            <a:xfrm rot="10800000" flipV="1">
              <a:off x="4410925" y="3127969"/>
              <a:ext cx="692468" cy="69246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W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xmlns="" id="{9568F92F-F39C-40C5-A2B0-C10BDAAF1EE0}"/>
                </a:ext>
              </a:extLst>
            </p:cNvPr>
            <p:cNvCxnSpPr>
              <a:stCxn id="19" idx="0"/>
            </p:cNvCxnSpPr>
            <p:nvPr/>
          </p:nvCxnSpPr>
          <p:spPr>
            <a:xfrm rot="16200000" flipV="1">
              <a:off x="8658793" y="2649297"/>
              <a:ext cx="297" cy="1649509"/>
            </a:xfrm>
            <a:prstGeom prst="line">
              <a:avLst/>
            </a:prstGeom>
            <a:noFill/>
            <a:ln w="38100">
              <a:solidFill>
                <a:schemeClr val="tx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14" name="îṡḻîḋe">
              <a:extLst>
                <a:ext uri="{FF2B5EF4-FFF2-40B4-BE49-F238E27FC236}">
                  <a16:creationId xmlns:a16="http://schemas.microsoft.com/office/drawing/2014/main" xmlns="" id="{8226707C-99F0-405D-96B1-D360711E4B31}"/>
                </a:ext>
              </a:extLst>
            </p:cNvPr>
            <p:cNvSpPr/>
            <p:nvPr/>
          </p:nvSpPr>
          <p:spPr>
            <a:xfrm rot="16200000">
              <a:off x="7026446" y="3078504"/>
              <a:ext cx="791389" cy="791392"/>
            </a:xfrm>
            <a:prstGeom prst="arc">
              <a:avLst>
                <a:gd name="adj1" fmla="val 2657162"/>
                <a:gd name="adj2" fmla="val 8176062"/>
              </a:avLst>
            </a:prstGeom>
            <a:noFill/>
            <a:ln w="38100">
              <a:solidFill>
                <a:schemeClr val="tx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25000" lnSpcReduction="20000"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15" name="îşļiḋé">
              <a:extLst>
                <a:ext uri="{FF2B5EF4-FFF2-40B4-BE49-F238E27FC236}">
                  <a16:creationId xmlns:a16="http://schemas.microsoft.com/office/drawing/2014/main" xmlns="" id="{0D73E319-6F9D-40F9-BE2C-5163403F1105}"/>
                </a:ext>
              </a:extLst>
            </p:cNvPr>
            <p:cNvSpPr/>
            <p:nvPr/>
          </p:nvSpPr>
          <p:spPr>
            <a:xfrm rot="10800000" flipV="1">
              <a:off x="7076188" y="3127968"/>
              <a:ext cx="692468" cy="692465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O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16" name="íṡḻîḍè">
              <a:extLst>
                <a:ext uri="{FF2B5EF4-FFF2-40B4-BE49-F238E27FC236}">
                  <a16:creationId xmlns:a16="http://schemas.microsoft.com/office/drawing/2014/main" xmlns="" id="{D66025CF-187A-4701-B8C5-2BE1863B2D72}"/>
                </a:ext>
              </a:extLst>
            </p:cNvPr>
            <p:cNvSpPr/>
            <p:nvPr/>
          </p:nvSpPr>
          <p:spPr>
            <a:xfrm rot="16200000">
              <a:off x="9691707" y="3078504"/>
              <a:ext cx="791389" cy="791392"/>
            </a:xfrm>
            <a:prstGeom prst="arc">
              <a:avLst>
                <a:gd name="adj1" fmla="val 2657162"/>
                <a:gd name="adj2" fmla="val 8176062"/>
              </a:avLst>
            </a:prstGeom>
            <a:noFill/>
            <a:ln w="38100">
              <a:solidFill>
                <a:schemeClr val="tx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25000" lnSpcReduction="20000"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17" name="iṧḻîḑe">
              <a:extLst>
                <a:ext uri="{FF2B5EF4-FFF2-40B4-BE49-F238E27FC236}">
                  <a16:creationId xmlns:a16="http://schemas.microsoft.com/office/drawing/2014/main" xmlns="" id="{3CFFFE97-BFA5-44A8-AED7-B49FCD9F5850}"/>
                </a:ext>
              </a:extLst>
            </p:cNvPr>
            <p:cNvSpPr/>
            <p:nvPr/>
          </p:nvSpPr>
          <p:spPr>
            <a:xfrm rot="10800000" flipV="1">
              <a:off x="9741451" y="3127967"/>
              <a:ext cx="692468" cy="692465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T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18" name="îṣļîďe">
              <a:extLst>
                <a:ext uri="{FF2B5EF4-FFF2-40B4-BE49-F238E27FC236}">
                  <a16:creationId xmlns:a16="http://schemas.microsoft.com/office/drawing/2014/main" xmlns="" id="{26AAE329-1762-4C73-A838-E3694251D43B}"/>
                </a:ext>
              </a:extLst>
            </p:cNvPr>
            <p:cNvSpPr/>
            <p:nvPr/>
          </p:nvSpPr>
          <p:spPr>
            <a:xfrm rot="16200000">
              <a:off x="6818432" y="3408838"/>
              <a:ext cx="130727" cy="130727"/>
            </a:xfrm>
            <a:prstGeom prst="ellipse">
              <a:avLst/>
            </a:prstGeom>
            <a:noFill/>
            <a:ln w="38100">
              <a:solidFill>
                <a:schemeClr val="tx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25000" lnSpcReduction="20000"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19" name="ï$1îḋé">
              <a:extLst>
                <a:ext uri="{FF2B5EF4-FFF2-40B4-BE49-F238E27FC236}">
                  <a16:creationId xmlns:a16="http://schemas.microsoft.com/office/drawing/2014/main" xmlns="" id="{DC6DF61D-90B6-434C-B979-8AC834E1131E}"/>
                </a:ext>
              </a:extLst>
            </p:cNvPr>
            <p:cNvSpPr/>
            <p:nvPr/>
          </p:nvSpPr>
          <p:spPr>
            <a:xfrm rot="16200000">
              <a:off x="9483696" y="3408837"/>
              <a:ext cx="130727" cy="130727"/>
            </a:xfrm>
            <a:prstGeom prst="ellipse">
              <a:avLst/>
            </a:prstGeom>
            <a:noFill/>
            <a:ln w="38100">
              <a:solidFill>
                <a:schemeClr val="tx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25000" lnSpcReduction="20000"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grpSp>
          <p:nvGrpSpPr>
            <p:cNvPr id="20" name="íṩḷîḋè">
              <a:extLst>
                <a:ext uri="{FF2B5EF4-FFF2-40B4-BE49-F238E27FC236}">
                  <a16:creationId xmlns:a16="http://schemas.microsoft.com/office/drawing/2014/main" xmlns="" id="{CA2A4B48-E81C-4EA2-AF99-B2F28524CB7E}"/>
                </a:ext>
              </a:extLst>
            </p:cNvPr>
            <p:cNvGrpSpPr/>
            <p:nvPr/>
          </p:nvGrpSpPr>
          <p:grpSpPr>
            <a:xfrm>
              <a:off x="663292" y="4155151"/>
              <a:ext cx="2856646" cy="1391187"/>
              <a:chOff x="1137914" y="4323816"/>
              <a:chExt cx="2687394" cy="1308761"/>
            </a:xfrm>
          </p:grpSpPr>
          <p:sp>
            <p:nvSpPr>
              <p:cNvPr id="30" name="î$lîde">
                <a:extLst>
                  <a:ext uri="{FF2B5EF4-FFF2-40B4-BE49-F238E27FC236}">
                    <a16:creationId xmlns:a16="http://schemas.microsoft.com/office/drawing/2014/main" xmlns="" id="{418FA477-65FC-4BD3-9C41-FD6C9304D9E9}"/>
                  </a:ext>
                </a:extLst>
              </p:cNvPr>
              <p:cNvSpPr txBox="1"/>
              <p:nvPr/>
            </p:nvSpPr>
            <p:spPr bwMode="auto">
              <a:xfrm>
                <a:off x="1137914" y="4323816"/>
                <a:ext cx="2687394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Text here</a:t>
                </a:r>
              </a:p>
            </p:txBody>
          </p:sp>
          <p:sp>
            <p:nvSpPr>
              <p:cNvPr id="31" name="iṥļïḋê">
                <a:extLst>
                  <a:ext uri="{FF2B5EF4-FFF2-40B4-BE49-F238E27FC236}">
                    <a16:creationId xmlns:a16="http://schemas.microsoft.com/office/drawing/2014/main" xmlns="" id="{F13BE70F-1BA9-48DF-ADF3-3CA85DEC4F64}"/>
                  </a:ext>
                </a:extLst>
              </p:cNvPr>
              <p:cNvSpPr/>
              <p:nvPr/>
            </p:nvSpPr>
            <p:spPr bwMode="auto">
              <a:xfrm>
                <a:off x="1137914" y="4765622"/>
                <a:ext cx="2687394" cy="8669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Copy paste fonts. Choose the only option to retain text.</a:t>
                </a:r>
              </a:p>
              <a:p>
                <a:pPr marL="0" marR="0" lvl="0" indent="0" algn="ctr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……</a:t>
                </a:r>
              </a:p>
            </p:txBody>
          </p:sp>
        </p:grpSp>
        <p:grpSp>
          <p:nvGrpSpPr>
            <p:cNvPr id="21" name="ïŝľîḋe">
              <a:extLst>
                <a:ext uri="{FF2B5EF4-FFF2-40B4-BE49-F238E27FC236}">
                  <a16:creationId xmlns:a16="http://schemas.microsoft.com/office/drawing/2014/main" xmlns="" id="{14D0A569-190D-40AF-B30A-F30BC7AE3586}"/>
                </a:ext>
              </a:extLst>
            </p:cNvPr>
            <p:cNvGrpSpPr/>
            <p:nvPr/>
          </p:nvGrpSpPr>
          <p:grpSpPr>
            <a:xfrm>
              <a:off x="3328649" y="1718071"/>
              <a:ext cx="2856646" cy="1391187"/>
              <a:chOff x="1137914" y="4323816"/>
              <a:chExt cx="2687394" cy="1308761"/>
            </a:xfrm>
          </p:grpSpPr>
          <p:sp>
            <p:nvSpPr>
              <p:cNvPr id="28" name="îṡḷíḍè">
                <a:extLst>
                  <a:ext uri="{FF2B5EF4-FFF2-40B4-BE49-F238E27FC236}">
                    <a16:creationId xmlns:a16="http://schemas.microsoft.com/office/drawing/2014/main" xmlns="" id="{04EB7D1F-4F0C-432F-9928-550CB848B76F}"/>
                  </a:ext>
                </a:extLst>
              </p:cNvPr>
              <p:cNvSpPr txBox="1"/>
              <p:nvPr/>
            </p:nvSpPr>
            <p:spPr bwMode="auto">
              <a:xfrm>
                <a:off x="1137914" y="4323816"/>
                <a:ext cx="2687394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Text here</a:t>
                </a:r>
              </a:p>
            </p:txBody>
          </p:sp>
          <p:sp>
            <p:nvSpPr>
              <p:cNvPr id="29" name="íşḷïḓé">
                <a:extLst>
                  <a:ext uri="{FF2B5EF4-FFF2-40B4-BE49-F238E27FC236}">
                    <a16:creationId xmlns:a16="http://schemas.microsoft.com/office/drawing/2014/main" xmlns="" id="{925808EF-0A18-4AC2-9FD2-03A41B4DA8DD}"/>
                  </a:ext>
                </a:extLst>
              </p:cNvPr>
              <p:cNvSpPr/>
              <p:nvPr/>
            </p:nvSpPr>
            <p:spPr bwMode="auto">
              <a:xfrm>
                <a:off x="1137914" y="4765622"/>
                <a:ext cx="2687394" cy="8669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Copy paste fonts. Choose the only option to retain text.</a:t>
                </a:r>
              </a:p>
              <a:p>
                <a:pPr marL="0" marR="0" lvl="0" indent="0" algn="ctr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……</a:t>
                </a:r>
              </a:p>
            </p:txBody>
          </p:sp>
        </p:grpSp>
        <p:grpSp>
          <p:nvGrpSpPr>
            <p:cNvPr id="22" name="iṣlíḋè">
              <a:extLst>
                <a:ext uri="{FF2B5EF4-FFF2-40B4-BE49-F238E27FC236}">
                  <a16:creationId xmlns:a16="http://schemas.microsoft.com/office/drawing/2014/main" xmlns="" id="{45F7373B-E754-4D98-B611-60EC674DE5A1}"/>
                </a:ext>
              </a:extLst>
            </p:cNvPr>
            <p:cNvGrpSpPr/>
            <p:nvPr/>
          </p:nvGrpSpPr>
          <p:grpSpPr>
            <a:xfrm>
              <a:off x="8659362" y="1718071"/>
              <a:ext cx="2856646" cy="1391187"/>
              <a:chOff x="1137914" y="4323816"/>
              <a:chExt cx="2687394" cy="1308761"/>
            </a:xfrm>
          </p:grpSpPr>
          <p:sp>
            <p:nvSpPr>
              <p:cNvPr id="26" name="íSḻíḋe">
                <a:extLst>
                  <a:ext uri="{FF2B5EF4-FFF2-40B4-BE49-F238E27FC236}">
                    <a16:creationId xmlns:a16="http://schemas.microsoft.com/office/drawing/2014/main" xmlns="" id="{019DCDB1-E996-4557-AB75-F3CB34BB233B}"/>
                  </a:ext>
                </a:extLst>
              </p:cNvPr>
              <p:cNvSpPr txBox="1"/>
              <p:nvPr/>
            </p:nvSpPr>
            <p:spPr bwMode="auto">
              <a:xfrm>
                <a:off x="1137914" y="4323816"/>
                <a:ext cx="2687394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Text here</a:t>
                </a:r>
              </a:p>
            </p:txBody>
          </p:sp>
          <p:sp>
            <p:nvSpPr>
              <p:cNvPr id="27" name="îṧ1íďe">
                <a:extLst>
                  <a:ext uri="{FF2B5EF4-FFF2-40B4-BE49-F238E27FC236}">
                    <a16:creationId xmlns:a16="http://schemas.microsoft.com/office/drawing/2014/main" xmlns="" id="{BFC1DD86-00FD-4E33-9C44-26C2CBEAF280}"/>
                  </a:ext>
                </a:extLst>
              </p:cNvPr>
              <p:cNvSpPr/>
              <p:nvPr/>
            </p:nvSpPr>
            <p:spPr bwMode="auto">
              <a:xfrm>
                <a:off x="1137914" y="4765622"/>
                <a:ext cx="2687394" cy="8669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Copy paste fonts. Choose the only option to retain text.</a:t>
                </a:r>
              </a:p>
              <a:p>
                <a:pPr marL="0" marR="0" lvl="0" indent="0" algn="ctr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……</a:t>
                </a:r>
              </a:p>
            </p:txBody>
          </p:sp>
        </p:grpSp>
        <p:grpSp>
          <p:nvGrpSpPr>
            <p:cNvPr id="23" name="ïśľíḋê">
              <a:extLst>
                <a:ext uri="{FF2B5EF4-FFF2-40B4-BE49-F238E27FC236}">
                  <a16:creationId xmlns:a16="http://schemas.microsoft.com/office/drawing/2014/main" xmlns="" id="{705D0DB5-EB07-445A-921C-39904F7884C6}"/>
                </a:ext>
              </a:extLst>
            </p:cNvPr>
            <p:cNvGrpSpPr/>
            <p:nvPr/>
          </p:nvGrpSpPr>
          <p:grpSpPr>
            <a:xfrm>
              <a:off x="5994006" y="4155151"/>
              <a:ext cx="2856646" cy="1391187"/>
              <a:chOff x="1137914" y="4323816"/>
              <a:chExt cx="2687394" cy="1308761"/>
            </a:xfrm>
          </p:grpSpPr>
          <p:sp>
            <p:nvSpPr>
              <p:cNvPr id="24" name="iṩḷïḑe">
                <a:extLst>
                  <a:ext uri="{FF2B5EF4-FFF2-40B4-BE49-F238E27FC236}">
                    <a16:creationId xmlns:a16="http://schemas.microsoft.com/office/drawing/2014/main" xmlns="" id="{4506A24A-3C27-40BA-AD7B-C10298757D38}"/>
                  </a:ext>
                </a:extLst>
              </p:cNvPr>
              <p:cNvSpPr txBox="1"/>
              <p:nvPr/>
            </p:nvSpPr>
            <p:spPr bwMode="auto">
              <a:xfrm>
                <a:off x="1137914" y="4323816"/>
                <a:ext cx="2687394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Text here</a:t>
                </a:r>
              </a:p>
            </p:txBody>
          </p:sp>
          <p:sp>
            <p:nvSpPr>
              <p:cNvPr id="25" name="íşľïdé">
                <a:extLst>
                  <a:ext uri="{FF2B5EF4-FFF2-40B4-BE49-F238E27FC236}">
                    <a16:creationId xmlns:a16="http://schemas.microsoft.com/office/drawing/2014/main" xmlns="" id="{EE59B3A8-A46E-482A-8090-93D6A2075863}"/>
                  </a:ext>
                </a:extLst>
              </p:cNvPr>
              <p:cNvSpPr/>
              <p:nvPr/>
            </p:nvSpPr>
            <p:spPr bwMode="auto">
              <a:xfrm>
                <a:off x="1137914" y="4765622"/>
                <a:ext cx="2687394" cy="8669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Copy paste fonts. Choose the only option to retain text.</a:t>
                </a:r>
              </a:p>
              <a:p>
                <a:pPr marL="0" marR="0" lvl="0" indent="0" algn="ctr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……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704249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215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065F16E2-E5E0-4C41-BA10-EE24317AE722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214686" y="1340768"/>
            <a:ext cx="9165790" cy="4450776"/>
            <a:chOff x="1214686" y="1340768"/>
            <a:chExt cx="9165790" cy="4450776"/>
          </a:xfrm>
        </p:grpSpPr>
        <p:sp>
          <p:nvSpPr>
            <p:cNvPr id="3" name="ïŝḷïďè">
              <a:extLst>
                <a:ext uri="{FF2B5EF4-FFF2-40B4-BE49-F238E27FC236}">
                  <a16:creationId xmlns:a16="http://schemas.microsoft.com/office/drawing/2014/main" xmlns="" id="{68C12142-87A8-47CD-960E-B2956C970D5C}"/>
                </a:ext>
              </a:extLst>
            </p:cNvPr>
            <p:cNvSpPr/>
            <p:nvPr/>
          </p:nvSpPr>
          <p:spPr bwMode="auto">
            <a:xfrm>
              <a:off x="5832830" y="1340768"/>
              <a:ext cx="814372" cy="814372"/>
            </a:xfrm>
            <a:prstGeom prst="diamond">
              <a:avLst/>
            </a:prstGeom>
            <a:solidFill>
              <a:schemeClr val="accent1">
                <a:lumMod val="10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rot="0" spcFirstLastPara="0" vert="horz" wrap="square" lIns="91440" tIns="45720" rIns="91440" bIns="45720" anchor="ctr" anchorCtr="1" forceAA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1600">
                  <a:solidFill>
                    <a:schemeClr val="bg1">
                      <a:lumMod val="100000"/>
                    </a:schemeClr>
                  </a:solidFill>
                  <a:latin typeface="Impact" panose="020B0806030902050204" pitchFamily="34" charset="0"/>
                </a:rPr>
                <a:t>01</a:t>
              </a:r>
            </a:p>
          </p:txBody>
        </p:sp>
        <p:sp>
          <p:nvSpPr>
            <p:cNvPr id="4" name="íšľíḋê">
              <a:extLst>
                <a:ext uri="{FF2B5EF4-FFF2-40B4-BE49-F238E27FC236}">
                  <a16:creationId xmlns:a16="http://schemas.microsoft.com/office/drawing/2014/main" xmlns="" id="{C3D7E5F6-0AEC-4A25-8D13-6B34BFD45C96}"/>
                </a:ext>
              </a:extLst>
            </p:cNvPr>
            <p:cNvSpPr/>
            <p:nvPr/>
          </p:nvSpPr>
          <p:spPr bwMode="auto">
            <a:xfrm>
              <a:off x="5832830" y="4977172"/>
              <a:ext cx="814372" cy="814372"/>
            </a:xfrm>
            <a:prstGeom prst="diamond">
              <a:avLst/>
            </a:prstGeom>
            <a:solidFill>
              <a:schemeClr val="bg1">
                <a:lumMod val="5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rot="0" spcFirstLastPara="0" vert="horz" wrap="square" lIns="91440" tIns="45720" rIns="91440" bIns="45720" anchor="ctr" anchorCtr="1" forceAA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1600">
                  <a:solidFill>
                    <a:schemeClr val="bg1">
                      <a:lumMod val="100000"/>
                    </a:schemeClr>
                  </a:solidFill>
                  <a:latin typeface="Impact" panose="020B0806030902050204" pitchFamily="34" charset="0"/>
                </a:rPr>
                <a:t>04</a:t>
              </a:r>
            </a:p>
          </p:txBody>
        </p:sp>
        <p:sp>
          <p:nvSpPr>
            <p:cNvPr id="5" name="ïsḻíďé">
              <a:extLst>
                <a:ext uri="{FF2B5EF4-FFF2-40B4-BE49-F238E27FC236}">
                  <a16:creationId xmlns:a16="http://schemas.microsoft.com/office/drawing/2014/main" xmlns="" id="{3BA68943-263F-4CE9-BCBD-7C0CD2423B90}"/>
                </a:ext>
              </a:extLst>
            </p:cNvPr>
            <p:cNvSpPr/>
            <p:nvPr/>
          </p:nvSpPr>
          <p:spPr bwMode="auto">
            <a:xfrm>
              <a:off x="5267908" y="2552903"/>
              <a:ext cx="814372" cy="814372"/>
            </a:xfrm>
            <a:prstGeom prst="diamond">
              <a:avLst/>
            </a:prstGeom>
            <a:solidFill>
              <a:schemeClr val="bg1">
                <a:lumMod val="5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rot="0" spcFirstLastPara="0" vert="horz" wrap="square" lIns="91440" tIns="45720" rIns="91440" bIns="45720" anchor="ctr" anchorCtr="1" forceAA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1600">
                  <a:solidFill>
                    <a:schemeClr val="bg1">
                      <a:lumMod val="100000"/>
                    </a:schemeClr>
                  </a:solidFill>
                  <a:latin typeface="Impact" panose="020B0806030902050204" pitchFamily="34" charset="0"/>
                </a:rPr>
                <a:t>02</a:t>
              </a:r>
            </a:p>
          </p:txBody>
        </p:sp>
        <p:sp>
          <p:nvSpPr>
            <p:cNvPr id="6" name="íṩḷíḓè">
              <a:extLst>
                <a:ext uri="{FF2B5EF4-FFF2-40B4-BE49-F238E27FC236}">
                  <a16:creationId xmlns:a16="http://schemas.microsoft.com/office/drawing/2014/main" xmlns="" id="{E2954DA9-F801-444B-AE3D-ADD12490381D}"/>
                </a:ext>
              </a:extLst>
            </p:cNvPr>
            <p:cNvSpPr/>
            <p:nvPr/>
          </p:nvSpPr>
          <p:spPr bwMode="auto">
            <a:xfrm>
              <a:off x="5267908" y="3765038"/>
              <a:ext cx="814372" cy="814372"/>
            </a:xfrm>
            <a:prstGeom prst="diamond">
              <a:avLst/>
            </a:prstGeom>
            <a:solidFill>
              <a:schemeClr val="accent1"/>
            </a:solidFill>
            <a:ln w="19050">
              <a:noFill/>
              <a:round/>
              <a:headEnd/>
              <a:tailEnd/>
            </a:ln>
          </p:spPr>
          <p:txBody>
            <a:bodyPr rot="0" spcFirstLastPara="0" vert="horz" wrap="square" lIns="91440" tIns="45720" rIns="91440" bIns="45720" anchor="ctr" anchorCtr="1" forceAA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1600">
                  <a:solidFill>
                    <a:schemeClr val="bg1">
                      <a:lumMod val="100000"/>
                    </a:schemeClr>
                  </a:solidFill>
                  <a:latin typeface="Impact" panose="020B0806030902050204" pitchFamily="34" charset="0"/>
                </a:rPr>
                <a:t>03</a:t>
              </a:r>
            </a:p>
          </p:txBody>
        </p:sp>
        <p:sp>
          <p:nvSpPr>
            <p:cNvPr id="7" name="íšḻíḓe">
              <a:extLst>
                <a:ext uri="{FF2B5EF4-FFF2-40B4-BE49-F238E27FC236}">
                  <a16:creationId xmlns:a16="http://schemas.microsoft.com/office/drawing/2014/main" xmlns="" id="{29BBF7F8-3DB1-48D6-B7D1-DCE70AD2F806}"/>
                </a:ext>
              </a:extLst>
            </p:cNvPr>
            <p:cNvSpPr txBox="1"/>
            <p:nvPr/>
          </p:nvSpPr>
          <p:spPr>
            <a:xfrm>
              <a:off x="6815013" y="1340768"/>
              <a:ext cx="3565463" cy="368434"/>
            </a:xfrm>
            <a:prstGeom prst="rect">
              <a:avLst/>
            </a:prstGeom>
            <a:noFill/>
          </p:spPr>
          <p:txBody>
            <a:bodyPr wrap="square" lIns="91440" tIns="45720" rIns="91440" bIns="45720" anchor="b" anchorCtr="0">
              <a:normAutofit fontScale="92500" lnSpcReduction="20000"/>
            </a:bodyPr>
            <a:lstStyle/>
            <a:p>
              <a:r>
                <a:rPr lang="en-US" altLang="zh-CN" sz="2400" b="1" dirty="0"/>
                <a:t>Text here</a:t>
              </a:r>
              <a:endParaRPr lang="zh-CN" altLang="en-US" sz="2400" b="1" dirty="0"/>
            </a:p>
          </p:txBody>
        </p:sp>
        <p:sp>
          <p:nvSpPr>
            <p:cNvPr id="8" name="îş1ïḍê">
              <a:extLst>
                <a:ext uri="{FF2B5EF4-FFF2-40B4-BE49-F238E27FC236}">
                  <a16:creationId xmlns:a16="http://schemas.microsoft.com/office/drawing/2014/main" xmlns="" id="{0F14916B-9476-4B16-9615-237FE860DABF}"/>
                </a:ext>
              </a:extLst>
            </p:cNvPr>
            <p:cNvSpPr txBox="1"/>
            <p:nvPr/>
          </p:nvSpPr>
          <p:spPr>
            <a:xfrm>
              <a:off x="6815013" y="1709201"/>
              <a:ext cx="3565463" cy="397763"/>
            </a:xfrm>
            <a:prstGeom prst="rect">
              <a:avLst/>
            </a:prstGeom>
          </p:spPr>
          <p:txBody>
            <a:bodyPr vert="horz" wrap="square" lIns="91440" tIns="45720" rIns="91440" bIns="45720" anchor="ctr" anchorCtr="0">
              <a:normAutofit/>
            </a:bodyPr>
            <a:lstStyle/>
            <a:p>
              <a:pPr algn="l">
                <a:lnSpc>
                  <a:spcPct val="120000"/>
                </a:lnSpc>
              </a:pPr>
              <a:r>
                <a:rPr lang="en-US" altLang="zh-CN" sz="1100" dirty="0">
                  <a:solidFill>
                    <a:schemeClr val="dk1">
                      <a:lumMod val="100000"/>
                    </a:schemeClr>
                  </a:solidFill>
                </a:rPr>
                <a:t>Copy paste fonts. Choose the only option to retain text.</a:t>
              </a:r>
              <a: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</a:rPr>
                <a:t> </a:t>
              </a:r>
            </a:p>
          </p:txBody>
        </p:sp>
        <p:sp>
          <p:nvSpPr>
            <p:cNvPr id="9" name="îŝļïḑè">
              <a:extLst>
                <a:ext uri="{FF2B5EF4-FFF2-40B4-BE49-F238E27FC236}">
                  <a16:creationId xmlns:a16="http://schemas.microsoft.com/office/drawing/2014/main" xmlns="" id="{9C482C15-9DB1-4D7D-A80A-76088BD8C460}"/>
                </a:ext>
              </a:extLst>
            </p:cNvPr>
            <p:cNvSpPr txBox="1"/>
            <p:nvPr/>
          </p:nvSpPr>
          <p:spPr>
            <a:xfrm>
              <a:off x="6250091" y="2552903"/>
              <a:ext cx="3565463" cy="368434"/>
            </a:xfrm>
            <a:prstGeom prst="rect">
              <a:avLst/>
            </a:prstGeom>
            <a:noFill/>
          </p:spPr>
          <p:txBody>
            <a:bodyPr wrap="square" lIns="91440" tIns="45720" rIns="91440" bIns="45720" anchor="b" anchorCtr="0">
              <a:normAutofit fontScale="92500" lnSpcReduction="20000"/>
            </a:bodyPr>
            <a:lstStyle/>
            <a:p>
              <a:r>
                <a:rPr lang="en-US" altLang="zh-CN" sz="2400" b="1" dirty="0"/>
                <a:t>Text here</a:t>
              </a:r>
              <a:endParaRPr lang="zh-CN" altLang="en-US" sz="2400" b="1" dirty="0"/>
            </a:p>
          </p:txBody>
        </p:sp>
        <p:sp>
          <p:nvSpPr>
            <p:cNvPr id="10" name="iṡ1ïdê">
              <a:extLst>
                <a:ext uri="{FF2B5EF4-FFF2-40B4-BE49-F238E27FC236}">
                  <a16:creationId xmlns:a16="http://schemas.microsoft.com/office/drawing/2014/main" xmlns="" id="{6B15AFCE-75C1-42C1-847C-AE7AE62BFD3E}"/>
                </a:ext>
              </a:extLst>
            </p:cNvPr>
            <p:cNvSpPr txBox="1"/>
            <p:nvPr/>
          </p:nvSpPr>
          <p:spPr>
            <a:xfrm>
              <a:off x="6250091" y="2921336"/>
              <a:ext cx="3565463" cy="397763"/>
            </a:xfrm>
            <a:prstGeom prst="rect">
              <a:avLst/>
            </a:prstGeom>
          </p:spPr>
          <p:txBody>
            <a:bodyPr vert="horz" wrap="square" lIns="91440" tIns="45720" rIns="91440" bIns="45720" anchor="ctr" anchorCtr="0">
              <a:normAutofit/>
            </a:bodyPr>
            <a:lstStyle/>
            <a:p>
              <a:pPr algn="l">
                <a:lnSpc>
                  <a:spcPct val="120000"/>
                </a:lnSpc>
              </a:pPr>
              <a:r>
                <a:rPr lang="en-US" altLang="zh-CN" sz="1100" dirty="0">
                  <a:solidFill>
                    <a:schemeClr val="dk1">
                      <a:lumMod val="100000"/>
                    </a:schemeClr>
                  </a:solidFill>
                </a:rPr>
                <a:t>Copy paste fonts. Choose the only option to retain text.</a:t>
              </a:r>
              <a: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</a:rPr>
                <a:t> </a:t>
              </a:r>
            </a:p>
          </p:txBody>
        </p:sp>
        <p:sp>
          <p:nvSpPr>
            <p:cNvPr id="11" name="iṧļïḍé">
              <a:extLst>
                <a:ext uri="{FF2B5EF4-FFF2-40B4-BE49-F238E27FC236}">
                  <a16:creationId xmlns:a16="http://schemas.microsoft.com/office/drawing/2014/main" xmlns="" id="{C0A530EA-D5F2-490F-A55B-A497576A3AF5}"/>
                </a:ext>
              </a:extLst>
            </p:cNvPr>
            <p:cNvSpPr txBox="1"/>
            <p:nvPr/>
          </p:nvSpPr>
          <p:spPr>
            <a:xfrm>
              <a:off x="6250091" y="3765038"/>
              <a:ext cx="3565463" cy="368434"/>
            </a:xfrm>
            <a:prstGeom prst="rect">
              <a:avLst/>
            </a:prstGeom>
            <a:noFill/>
          </p:spPr>
          <p:txBody>
            <a:bodyPr wrap="square" lIns="91440" tIns="45720" rIns="91440" bIns="45720" anchor="b" anchorCtr="0">
              <a:normAutofit fontScale="92500" lnSpcReduction="20000"/>
            </a:bodyPr>
            <a:lstStyle/>
            <a:p>
              <a:r>
                <a:rPr lang="en-US" altLang="zh-CN" sz="2400" b="1" dirty="0"/>
                <a:t>Text here</a:t>
              </a:r>
              <a:endParaRPr lang="zh-CN" altLang="en-US" sz="2400" b="1" dirty="0"/>
            </a:p>
          </p:txBody>
        </p:sp>
        <p:sp>
          <p:nvSpPr>
            <p:cNvPr id="12" name="ïṡḻíḑe">
              <a:extLst>
                <a:ext uri="{FF2B5EF4-FFF2-40B4-BE49-F238E27FC236}">
                  <a16:creationId xmlns:a16="http://schemas.microsoft.com/office/drawing/2014/main" xmlns="" id="{CF937FD8-EC5E-42E2-A626-644DFA2989B9}"/>
                </a:ext>
              </a:extLst>
            </p:cNvPr>
            <p:cNvSpPr txBox="1"/>
            <p:nvPr/>
          </p:nvSpPr>
          <p:spPr>
            <a:xfrm>
              <a:off x="6250091" y="4133471"/>
              <a:ext cx="3565463" cy="397763"/>
            </a:xfrm>
            <a:prstGeom prst="rect">
              <a:avLst/>
            </a:prstGeom>
          </p:spPr>
          <p:txBody>
            <a:bodyPr vert="horz" wrap="square" lIns="91440" tIns="45720" rIns="91440" bIns="45720" anchor="ctr" anchorCtr="0">
              <a:normAutofit/>
            </a:bodyPr>
            <a:lstStyle/>
            <a:p>
              <a:pPr algn="l">
                <a:lnSpc>
                  <a:spcPct val="120000"/>
                </a:lnSpc>
              </a:pPr>
              <a:r>
                <a:rPr lang="en-US" altLang="zh-CN" sz="1100" dirty="0">
                  <a:solidFill>
                    <a:schemeClr val="dk1">
                      <a:lumMod val="100000"/>
                    </a:schemeClr>
                  </a:solidFill>
                </a:rPr>
                <a:t>Copy paste fonts. Choose the only option to retain text.</a:t>
              </a:r>
              <a: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</a:rPr>
                <a:t> </a:t>
              </a:r>
            </a:p>
          </p:txBody>
        </p:sp>
        <p:sp>
          <p:nvSpPr>
            <p:cNvPr id="13" name="íS1íďè">
              <a:extLst>
                <a:ext uri="{FF2B5EF4-FFF2-40B4-BE49-F238E27FC236}">
                  <a16:creationId xmlns:a16="http://schemas.microsoft.com/office/drawing/2014/main" xmlns="" id="{75B53F17-F8CD-4F84-840F-46912A47A195}"/>
                </a:ext>
              </a:extLst>
            </p:cNvPr>
            <p:cNvSpPr txBox="1"/>
            <p:nvPr/>
          </p:nvSpPr>
          <p:spPr>
            <a:xfrm>
              <a:off x="6815013" y="4977172"/>
              <a:ext cx="3565463" cy="368434"/>
            </a:xfrm>
            <a:prstGeom prst="rect">
              <a:avLst/>
            </a:prstGeom>
            <a:noFill/>
          </p:spPr>
          <p:txBody>
            <a:bodyPr wrap="square" lIns="91440" tIns="45720" rIns="91440" bIns="45720" anchor="b" anchorCtr="0">
              <a:normAutofit fontScale="92500" lnSpcReduction="20000"/>
            </a:bodyPr>
            <a:lstStyle/>
            <a:p>
              <a:r>
                <a:rPr lang="en-US" altLang="zh-CN" sz="2400" b="1" dirty="0"/>
                <a:t>Text here</a:t>
              </a:r>
              <a:endParaRPr lang="zh-CN" altLang="en-US" sz="2400" b="1" dirty="0"/>
            </a:p>
          </p:txBody>
        </p:sp>
        <p:sp>
          <p:nvSpPr>
            <p:cNvPr id="14" name="ïşḷïḓe">
              <a:extLst>
                <a:ext uri="{FF2B5EF4-FFF2-40B4-BE49-F238E27FC236}">
                  <a16:creationId xmlns:a16="http://schemas.microsoft.com/office/drawing/2014/main" xmlns="" id="{969B185D-0ED7-476D-80F4-CE3F859E3B41}"/>
                </a:ext>
              </a:extLst>
            </p:cNvPr>
            <p:cNvSpPr txBox="1"/>
            <p:nvPr/>
          </p:nvSpPr>
          <p:spPr>
            <a:xfrm>
              <a:off x="6815013" y="5345605"/>
              <a:ext cx="3565463" cy="397763"/>
            </a:xfrm>
            <a:prstGeom prst="rect">
              <a:avLst/>
            </a:prstGeom>
          </p:spPr>
          <p:txBody>
            <a:bodyPr vert="horz" wrap="square" lIns="91440" tIns="45720" rIns="91440" bIns="45720" anchor="ctr" anchorCtr="0">
              <a:normAutofit/>
            </a:bodyPr>
            <a:lstStyle/>
            <a:p>
              <a:pPr algn="l">
                <a:lnSpc>
                  <a:spcPct val="120000"/>
                </a:lnSpc>
              </a:pPr>
              <a:r>
                <a:rPr lang="en-US" altLang="zh-CN" sz="1100" dirty="0">
                  <a:solidFill>
                    <a:schemeClr val="dk1">
                      <a:lumMod val="100000"/>
                    </a:schemeClr>
                  </a:solidFill>
                </a:rPr>
                <a:t>Copy paste fonts. Choose the only option to retain text.</a:t>
              </a:r>
              <a: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</a:rPr>
                <a:t> </a:t>
              </a:r>
            </a:p>
          </p:txBody>
        </p:sp>
        <p:sp>
          <p:nvSpPr>
            <p:cNvPr id="15" name="iṥḻíḋè">
              <a:extLst>
                <a:ext uri="{FF2B5EF4-FFF2-40B4-BE49-F238E27FC236}">
                  <a16:creationId xmlns:a16="http://schemas.microsoft.com/office/drawing/2014/main" xmlns="" id="{CF207ED6-CD25-4B00-AF1E-DADD6C3C45C1}"/>
                </a:ext>
              </a:extLst>
            </p:cNvPr>
            <p:cNvSpPr/>
            <p:nvPr/>
          </p:nvSpPr>
          <p:spPr>
            <a:xfrm>
              <a:off x="1504950" y="3058441"/>
              <a:ext cx="1995744" cy="532484"/>
            </a:xfrm>
            <a:prstGeom prst="rect">
              <a:avLst/>
            </a:prstGeom>
          </p:spPr>
          <p:txBody>
            <a:bodyPr wrap="square" lIns="91440" tIns="45720" rIns="91440" bIns="45720">
              <a:normAutofit/>
            </a:bodyPr>
            <a:lstStyle/>
            <a:p>
              <a:pPr algn="ctr"/>
              <a:r>
                <a:rPr lang="en-US" altLang="zh-CN" sz="2400" b="1" dirty="0">
                  <a:solidFill>
                    <a:schemeClr val="tx2"/>
                  </a:solidFill>
                </a:rPr>
                <a:t>CONTENTS</a:t>
              </a:r>
            </a:p>
          </p:txBody>
        </p: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xmlns="" id="{F94FBAFE-FB7E-4C29-A625-43C80DFC51FC}"/>
                </a:ext>
              </a:extLst>
            </p:cNvPr>
            <p:cNvCxnSpPr/>
            <p:nvPr/>
          </p:nvCxnSpPr>
          <p:spPr>
            <a:xfrm flipH="1">
              <a:off x="1214686" y="2921337"/>
              <a:ext cx="757737" cy="0"/>
            </a:xfrm>
            <a:prstGeom prst="line">
              <a:avLst/>
            </a:prstGeom>
            <a:ln w="22225">
              <a:solidFill>
                <a:schemeClr val="tx2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xmlns="" id="{FE2A49A8-1E04-4DC4-9565-B826E1A7B62C}"/>
                </a:ext>
              </a:extLst>
            </p:cNvPr>
            <p:cNvCxnSpPr/>
            <p:nvPr/>
          </p:nvCxnSpPr>
          <p:spPr>
            <a:xfrm>
              <a:off x="2086723" y="3721614"/>
              <a:ext cx="1800200" cy="0"/>
            </a:xfrm>
            <a:prstGeom prst="line">
              <a:avLst/>
            </a:prstGeom>
            <a:ln w="22225">
              <a:solidFill>
                <a:schemeClr val="tx2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260535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BF622FA-AA49-4553-8ED1-FFCBEDA76D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4D3A065E-6A66-4CB0-86E1-0457CD5254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A827B474-FEB6-4682-B1BF-76CA70B898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20</a:t>
            </a:fld>
            <a:endParaRPr lang="zh-CN" altLang="en-US"/>
          </a:p>
        </p:txBody>
      </p:sp>
      <p:grpSp>
        <p:nvGrpSpPr>
          <p:cNvPr id="5" name="20170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E55FA2E8-0D89-4F8B-97F8-EAF6ACCD0ED8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1628140"/>
            <a:ext cx="10845800" cy="4020820"/>
            <a:chOff x="673100" y="1628140"/>
            <a:chExt cx="10845800" cy="4020820"/>
          </a:xfrm>
        </p:grpSpPr>
        <p:sp>
          <p:nvSpPr>
            <p:cNvPr id="6" name="îṣľîḑê">
              <a:extLst>
                <a:ext uri="{FF2B5EF4-FFF2-40B4-BE49-F238E27FC236}">
                  <a16:creationId xmlns:a16="http://schemas.microsoft.com/office/drawing/2014/main" xmlns="" id="{BEC05A96-4E64-4B4D-B960-8563C415C673}"/>
                </a:ext>
              </a:extLst>
            </p:cNvPr>
            <p:cNvSpPr/>
            <p:nvPr/>
          </p:nvSpPr>
          <p:spPr>
            <a:xfrm>
              <a:off x="4072185" y="3709450"/>
              <a:ext cx="1939511" cy="1939510"/>
            </a:xfrm>
            <a:prstGeom prst="teardrop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ru-RU"/>
            </a:p>
          </p:txBody>
        </p:sp>
        <p:sp>
          <p:nvSpPr>
            <p:cNvPr id="7" name="iṣḻíďê">
              <a:extLst>
                <a:ext uri="{FF2B5EF4-FFF2-40B4-BE49-F238E27FC236}">
                  <a16:creationId xmlns:a16="http://schemas.microsoft.com/office/drawing/2014/main" xmlns="" id="{27FA3150-4DC2-4046-82C7-D20C6671E896}"/>
                </a:ext>
              </a:extLst>
            </p:cNvPr>
            <p:cNvSpPr/>
            <p:nvPr/>
          </p:nvSpPr>
          <p:spPr>
            <a:xfrm flipH="1">
              <a:off x="6180304" y="3709449"/>
              <a:ext cx="1939511" cy="1939510"/>
            </a:xfrm>
            <a:prstGeom prst="teardrop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ru-RU"/>
            </a:p>
          </p:txBody>
        </p:sp>
        <p:sp>
          <p:nvSpPr>
            <p:cNvPr id="8" name="íšľïḋe">
              <a:extLst>
                <a:ext uri="{FF2B5EF4-FFF2-40B4-BE49-F238E27FC236}">
                  <a16:creationId xmlns:a16="http://schemas.microsoft.com/office/drawing/2014/main" xmlns="" id="{72490B2E-CEF1-4D49-93CB-2E107DAF3B03}"/>
                </a:ext>
              </a:extLst>
            </p:cNvPr>
            <p:cNvSpPr/>
            <p:nvPr/>
          </p:nvSpPr>
          <p:spPr>
            <a:xfrm rot="10800000">
              <a:off x="6180304" y="1628140"/>
              <a:ext cx="1939511" cy="1939510"/>
            </a:xfrm>
            <a:prstGeom prst="teardrop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ru-RU"/>
            </a:p>
          </p:txBody>
        </p:sp>
        <p:sp>
          <p:nvSpPr>
            <p:cNvPr id="9" name="ïṩlîḓê">
              <a:extLst>
                <a:ext uri="{FF2B5EF4-FFF2-40B4-BE49-F238E27FC236}">
                  <a16:creationId xmlns:a16="http://schemas.microsoft.com/office/drawing/2014/main" xmlns="" id="{BE5026DC-5640-4E5C-AC47-ED08B8840406}"/>
                </a:ext>
              </a:extLst>
            </p:cNvPr>
            <p:cNvSpPr/>
            <p:nvPr/>
          </p:nvSpPr>
          <p:spPr>
            <a:xfrm rot="10800000" flipH="1">
              <a:off x="4072185" y="1628141"/>
              <a:ext cx="1939511" cy="1939510"/>
            </a:xfrm>
            <a:prstGeom prst="teardrop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ru-RU"/>
            </a:p>
          </p:txBody>
        </p:sp>
        <p:grpSp>
          <p:nvGrpSpPr>
            <p:cNvPr id="10" name="îṩlidè">
              <a:extLst>
                <a:ext uri="{FF2B5EF4-FFF2-40B4-BE49-F238E27FC236}">
                  <a16:creationId xmlns:a16="http://schemas.microsoft.com/office/drawing/2014/main" xmlns="" id="{6CCC74AD-252C-48E0-9617-7254E1E233C3}"/>
                </a:ext>
              </a:extLst>
            </p:cNvPr>
            <p:cNvGrpSpPr/>
            <p:nvPr/>
          </p:nvGrpSpPr>
          <p:grpSpPr>
            <a:xfrm>
              <a:off x="4306436" y="1852487"/>
              <a:ext cx="1466501" cy="1466499"/>
              <a:chOff x="859599" y="2150302"/>
              <a:chExt cx="1466501" cy="1466499"/>
            </a:xfrm>
          </p:grpSpPr>
          <p:sp>
            <p:nvSpPr>
              <p:cNvPr id="28" name="ïşḷïďê">
                <a:extLst>
                  <a:ext uri="{FF2B5EF4-FFF2-40B4-BE49-F238E27FC236}">
                    <a16:creationId xmlns:a16="http://schemas.microsoft.com/office/drawing/2014/main" xmlns="" id="{8648C232-62F2-45D2-A272-656969657013}"/>
                  </a:ext>
                </a:extLst>
              </p:cNvPr>
              <p:cNvSpPr/>
              <p:nvPr/>
            </p:nvSpPr>
            <p:spPr>
              <a:xfrm>
                <a:off x="859599" y="2150302"/>
                <a:ext cx="1466501" cy="1466499"/>
              </a:xfrm>
              <a:prstGeom prst="ellipse">
                <a:avLst/>
              </a:prstGeom>
              <a:blipFill>
                <a:blip r:embed="rId3"/>
                <a:stretch>
                  <a:fillRect l="-25752" r="-25310"/>
                </a:stretch>
              </a:blipFill>
              <a:ln w="57150" cap="flat" cmpd="sng" algn="ctr">
                <a:solidFill>
                  <a:schemeClr val="bg1"/>
                </a:soli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ru-RU" dirty="0"/>
              </a:p>
            </p:txBody>
          </p:sp>
          <p:sp>
            <p:nvSpPr>
              <p:cNvPr id="29" name="iş1ïďé">
                <a:extLst>
                  <a:ext uri="{FF2B5EF4-FFF2-40B4-BE49-F238E27FC236}">
                    <a16:creationId xmlns:a16="http://schemas.microsoft.com/office/drawing/2014/main" xmlns="" id="{68FE9066-2F59-4A42-8747-02BF152A04D0}"/>
                  </a:ext>
                </a:extLst>
              </p:cNvPr>
              <p:cNvSpPr/>
              <p:nvPr/>
            </p:nvSpPr>
            <p:spPr>
              <a:xfrm flipH="1">
                <a:off x="1309273" y="2599975"/>
                <a:ext cx="567152" cy="567152"/>
              </a:xfrm>
              <a:prstGeom prst="ellipse">
                <a:avLst/>
              </a:prstGeom>
              <a:solidFill>
                <a:schemeClr val="bg1"/>
              </a:solidFill>
              <a:ln w="38100" cap="flat" cmpd="sng" algn="ctr">
                <a:solidFill>
                  <a:schemeClr val="tx2">
                    <a:lumMod val="20000"/>
                    <a:lumOff val="80000"/>
                  </a:schemeClr>
                </a:solidFill>
                <a:prstDash val="solid"/>
                <a:miter lim="800000"/>
              </a:ln>
              <a:effectLst/>
            </p:spPr>
            <p:txBody>
              <a:bodyPr rot="0" spcFirstLastPara="0" vert="horz" wrap="non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r>
                  <a:rPr lang="en-US" altLang="zh-CN" sz="2000" b="1" dirty="0"/>
                  <a:t>S</a:t>
                </a:r>
                <a:endParaRPr lang="zh-CN" altLang="en-US" sz="2000" b="1" dirty="0"/>
              </a:p>
            </p:txBody>
          </p:sp>
        </p:grpSp>
        <p:grpSp>
          <p:nvGrpSpPr>
            <p:cNvPr id="11" name="îś1îḓê">
              <a:extLst>
                <a:ext uri="{FF2B5EF4-FFF2-40B4-BE49-F238E27FC236}">
                  <a16:creationId xmlns:a16="http://schemas.microsoft.com/office/drawing/2014/main" xmlns="" id="{CE284EF1-5033-45BA-B00D-0EF629C5929F}"/>
                </a:ext>
              </a:extLst>
            </p:cNvPr>
            <p:cNvGrpSpPr/>
            <p:nvPr/>
          </p:nvGrpSpPr>
          <p:grpSpPr>
            <a:xfrm>
              <a:off x="6416809" y="1864646"/>
              <a:ext cx="1466501" cy="1466499"/>
              <a:chOff x="2281282" y="2150302"/>
              <a:chExt cx="1466501" cy="1466499"/>
            </a:xfrm>
          </p:grpSpPr>
          <p:sp>
            <p:nvSpPr>
              <p:cNvPr id="26" name="ïślíḍé">
                <a:extLst>
                  <a:ext uri="{FF2B5EF4-FFF2-40B4-BE49-F238E27FC236}">
                    <a16:creationId xmlns:a16="http://schemas.microsoft.com/office/drawing/2014/main" xmlns="" id="{72831BFA-66BD-40D1-B6C2-37FB33ED5AE7}"/>
                  </a:ext>
                </a:extLst>
              </p:cNvPr>
              <p:cNvSpPr/>
              <p:nvPr/>
            </p:nvSpPr>
            <p:spPr>
              <a:xfrm>
                <a:off x="2281282" y="2150302"/>
                <a:ext cx="1466501" cy="1466499"/>
              </a:xfrm>
              <a:prstGeom prst="ellipse">
                <a:avLst/>
              </a:prstGeom>
              <a:blipFill>
                <a:blip r:embed="rId4"/>
                <a:stretch>
                  <a:fillRect l="-25217" r="-24783"/>
                </a:stretch>
              </a:blipFill>
              <a:ln w="57150" cap="flat" cmpd="sng" algn="ctr">
                <a:solidFill>
                  <a:schemeClr val="bg1"/>
                </a:soli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ru-RU" dirty="0"/>
              </a:p>
            </p:txBody>
          </p:sp>
          <p:sp>
            <p:nvSpPr>
              <p:cNvPr id="27" name="išļíḋè">
                <a:extLst>
                  <a:ext uri="{FF2B5EF4-FFF2-40B4-BE49-F238E27FC236}">
                    <a16:creationId xmlns:a16="http://schemas.microsoft.com/office/drawing/2014/main" xmlns="" id="{52D23F5C-499C-4AD9-B4D8-E3752430225B}"/>
                  </a:ext>
                </a:extLst>
              </p:cNvPr>
              <p:cNvSpPr/>
              <p:nvPr/>
            </p:nvSpPr>
            <p:spPr>
              <a:xfrm flipH="1">
                <a:off x="2730956" y="2599975"/>
                <a:ext cx="567152" cy="567152"/>
              </a:xfrm>
              <a:prstGeom prst="ellipse">
                <a:avLst/>
              </a:prstGeom>
              <a:solidFill>
                <a:schemeClr val="bg1"/>
              </a:solidFill>
              <a:ln w="38100" cap="flat" cmpd="sng" algn="ctr">
                <a:solidFill>
                  <a:schemeClr val="tx2">
                    <a:lumMod val="20000"/>
                    <a:lumOff val="80000"/>
                  </a:schemeClr>
                </a:solidFill>
                <a:prstDash val="solid"/>
                <a:miter lim="800000"/>
              </a:ln>
              <a:effectLst/>
            </p:spPr>
            <p:txBody>
              <a:bodyPr rot="0" spcFirstLastPara="0" vert="horz" wrap="non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r>
                  <a:rPr lang="en-US" altLang="zh-CN" sz="2000" b="1" dirty="0"/>
                  <a:t>W</a:t>
                </a:r>
                <a:endParaRPr lang="zh-CN" altLang="en-US" sz="2000" b="1" dirty="0"/>
              </a:p>
            </p:txBody>
          </p:sp>
        </p:grpSp>
        <p:grpSp>
          <p:nvGrpSpPr>
            <p:cNvPr id="12" name="iŝļiďê">
              <a:extLst>
                <a:ext uri="{FF2B5EF4-FFF2-40B4-BE49-F238E27FC236}">
                  <a16:creationId xmlns:a16="http://schemas.microsoft.com/office/drawing/2014/main" xmlns="" id="{D80270C3-E2B2-457B-9A45-12B829F5F1A3}"/>
                </a:ext>
              </a:extLst>
            </p:cNvPr>
            <p:cNvGrpSpPr/>
            <p:nvPr/>
          </p:nvGrpSpPr>
          <p:grpSpPr>
            <a:xfrm>
              <a:off x="4306436" y="3945955"/>
              <a:ext cx="1466501" cy="1466499"/>
              <a:chOff x="859599" y="2150302"/>
              <a:chExt cx="1466501" cy="1466499"/>
            </a:xfrm>
          </p:grpSpPr>
          <p:sp>
            <p:nvSpPr>
              <p:cNvPr id="24" name="ïşḻíḑê">
                <a:extLst>
                  <a:ext uri="{FF2B5EF4-FFF2-40B4-BE49-F238E27FC236}">
                    <a16:creationId xmlns:a16="http://schemas.microsoft.com/office/drawing/2014/main" xmlns="" id="{315159D4-CD83-404A-8B15-1EA402DDE5EA}"/>
                  </a:ext>
                </a:extLst>
              </p:cNvPr>
              <p:cNvSpPr/>
              <p:nvPr/>
            </p:nvSpPr>
            <p:spPr>
              <a:xfrm>
                <a:off x="859599" y="2150302"/>
                <a:ext cx="1466501" cy="1466499"/>
              </a:xfrm>
              <a:prstGeom prst="ellipse">
                <a:avLst/>
              </a:prstGeom>
              <a:blipFill>
                <a:blip r:embed="rId5"/>
                <a:stretch>
                  <a:fillRect l="-16811" r="-16522"/>
                </a:stretch>
              </a:blipFill>
              <a:ln w="57150" cap="flat" cmpd="sng" algn="ctr">
                <a:solidFill>
                  <a:schemeClr val="bg1"/>
                </a:soli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ru-RU" dirty="0"/>
              </a:p>
            </p:txBody>
          </p:sp>
          <p:sp>
            <p:nvSpPr>
              <p:cNvPr id="25" name="îSḻíďé">
                <a:extLst>
                  <a:ext uri="{FF2B5EF4-FFF2-40B4-BE49-F238E27FC236}">
                    <a16:creationId xmlns:a16="http://schemas.microsoft.com/office/drawing/2014/main" xmlns="" id="{EF0AF5CD-C62A-4644-855F-06517132A7F6}"/>
                  </a:ext>
                </a:extLst>
              </p:cNvPr>
              <p:cNvSpPr/>
              <p:nvPr/>
            </p:nvSpPr>
            <p:spPr>
              <a:xfrm flipH="1">
                <a:off x="1309273" y="2599975"/>
                <a:ext cx="567152" cy="567152"/>
              </a:xfrm>
              <a:prstGeom prst="ellipse">
                <a:avLst/>
              </a:prstGeom>
              <a:solidFill>
                <a:schemeClr val="bg1"/>
              </a:solidFill>
              <a:ln w="38100" cap="flat" cmpd="sng" algn="ctr">
                <a:solidFill>
                  <a:schemeClr val="tx2">
                    <a:lumMod val="20000"/>
                    <a:lumOff val="80000"/>
                  </a:schemeClr>
                </a:solidFill>
                <a:prstDash val="solid"/>
                <a:miter lim="800000"/>
              </a:ln>
              <a:effectLst/>
            </p:spPr>
            <p:txBody>
              <a:bodyPr rot="0" spcFirstLastPara="0" vert="horz" wrap="non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r>
                  <a:rPr lang="en-US" altLang="zh-CN" sz="2000" b="1" dirty="0"/>
                  <a:t>O</a:t>
                </a:r>
                <a:endParaRPr lang="zh-CN" altLang="en-US" sz="2000" b="1" dirty="0"/>
              </a:p>
            </p:txBody>
          </p:sp>
        </p:grpSp>
        <p:grpSp>
          <p:nvGrpSpPr>
            <p:cNvPr id="13" name="ïšľiḋe">
              <a:extLst>
                <a:ext uri="{FF2B5EF4-FFF2-40B4-BE49-F238E27FC236}">
                  <a16:creationId xmlns:a16="http://schemas.microsoft.com/office/drawing/2014/main" xmlns="" id="{B5233D78-88F0-4C9C-BF48-187E4276F58C}"/>
                </a:ext>
              </a:extLst>
            </p:cNvPr>
            <p:cNvGrpSpPr/>
            <p:nvPr/>
          </p:nvGrpSpPr>
          <p:grpSpPr>
            <a:xfrm>
              <a:off x="6416809" y="3945955"/>
              <a:ext cx="1466501" cy="1466499"/>
              <a:chOff x="2281282" y="2150302"/>
              <a:chExt cx="1466501" cy="1466499"/>
            </a:xfrm>
          </p:grpSpPr>
          <p:sp>
            <p:nvSpPr>
              <p:cNvPr id="22" name="i$ļidê">
                <a:extLst>
                  <a:ext uri="{FF2B5EF4-FFF2-40B4-BE49-F238E27FC236}">
                    <a16:creationId xmlns:a16="http://schemas.microsoft.com/office/drawing/2014/main" xmlns="" id="{CE6078A2-ED26-4B13-ADE6-5F60EB69732A}"/>
                  </a:ext>
                </a:extLst>
              </p:cNvPr>
              <p:cNvSpPr/>
              <p:nvPr/>
            </p:nvSpPr>
            <p:spPr>
              <a:xfrm>
                <a:off x="2281282" y="2150302"/>
                <a:ext cx="1466501" cy="1466499"/>
              </a:xfrm>
              <a:prstGeom prst="ellipse">
                <a:avLst/>
              </a:prstGeom>
              <a:blipFill>
                <a:blip r:embed="rId6"/>
                <a:stretch>
                  <a:fillRect l="-25217" r="-24783"/>
                </a:stretch>
              </a:blipFill>
              <a:ln w="57150" cap="flat" cmpd="sng" algn="ctr">
                <a:solidFill>
                  <a:schemeClr val="bg1"/>
                </a:soli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ru-RU" dirty="0"/>
              </a:p>
            </p:txBody>
          </p:sp>
          <p:sp>
            <p:nvSpPr>
              <p:cNvPr id="23" name="îṩḻïďe">
                <a:extLst>
                  <a:ext uri="{FF2B5EF4-FFF2-40B4-BE49-F238E27FC236}">
                    <a16:creationId xmlns:a16="http://schemas.microsoft.com/office/drawing/2014/main" xmlns="" id="{7D4E34CD-A53E-4369-BADF-E39DE04D620A}"/>
                  </a:ext>
                </a:extLst>
              </p:cNvPr>
              <p:cNvSpPr/>
              <p:nvPr/>
            </p:nvSpPr>
            <p:spPr>
              <a:xfrm flipH="1">
                <a:off x="2730956" y="2599975"/>
                <a:ext cx="567152" cy="567152"/>
              </a:xfrm>
              <a:prstGeom prst="ellipse">
                <a:avLst/>
              </a:prstGeom>
              <a:solidFill>
                <a:schemeClr val="bg1"/>
              </a:solidFill>
              <a:ln w="38100" cap="flat" cmpd="sng" algn="ctr">
                <a:solidFill>
                  <a:schemeClr val="tx2">
                    <a:lumMod val="20000"/>
                    <a:lumOff val="80000"/>
                  </a:schemeClr>
                </a:solidFill>
                <a:prstDash val="solid"/>
                <a:miter lim="800000"/>
              </a:ln>
              <a:effectLst/>
            </p:spPr>
            <p:txBody>
              <a:bodyPr rot="0" spcFirstLastPara="0" vert="horz" wrap="non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r>
                  <a:rPr lang="en-US" altLang="zh-CN" sz="2000" b="1" dirty="0"/>
                  <a:t>T</a:t>
                </a:r>
                <a:endParaRPr lang="zh-CN" altLang="en-US" sz="2000" b="1" dirty="0"/>
              </a:p>
            </p:txBody>
          </p:sp>
        </p:grpSp>
        <p:sp>
          <p:nvSpPr>
            <p:cNvPr id="14" name="ïṡḻîḑê">
              <a:extLst>
                <a:ext uri="{FF2B5EF4-FFF2-40B4-BE49-F238E27FC236}">
                  <a16:creationId xmlns:a16="http://schemas.microsoft.com/office/drawing/2014/main" xmlns="" id="{A8E3AF2F-E7E6-4385-9194-A6D4DF52246D}"/>
                </a:ext>
              </a:extLst>
            </p:cNvPr>
            <p:cNvSpPr txBox="1"/>
            <p:nvPr/>
          </p:nvSpPr>
          <p:spPr bwMode="auto">
            <a:xfrm>
              <a:off x="673100" y="2020955"/>
              <a:ext cx="3183661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5" name="íśḷíde">
              <a:extLst>
                <a:ext uri="{FF2B5EF4-FFF2-40B4-BE49-F238E27FC236}">
                  <a16:creationId xmlns:a16="http://schemas.microsoft.com/office/drawing/2014/main" xmlns="" id="{83182D12-A32B-4C15-91C7-E83F179156FA}"/>
                </a:ext>
              </a:extLst>
            </p:cNvPr>
            <p:cNvSpPr/>
            <p:nvPr/>
          </p:nvSpPr>
          <p:spPr bwMode="auto">
            <a:xfrm>
              <a:off x="673100" y="2462761"/>
              <a:ext cx="3183661" cy="9662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 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6" name="ïšlídê">
              <a:extLst>
                <a:ext uri="{FF2B5EF4-FFF2-40B4-BE49-F238E27FC236}">
                  <a16:creationId xmlns:a16="http://schemas.microsoft.com/office/drawing/2014/main" xmlns="" id="{9237E065-E232-40D3-934C-EBFF331303E3}"/>
                </a:ext>
              </a:extLst>
            </p:cNvPr>
            <p:cNvSpPr txBox="1"/>
            <p:nvPr/>
          </p:nvSpPr>
          <p:spPr bwMode="auto">
            <a:xfrm>
              <a:off x="8335239" y="2020955"/>
              <a:ext cx="3183661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7" name="ïṥľîḋè">
              <a:extLst>
                <a:ext uri="{FF2B5EF4-FFF2-40B4-BE49-F238E27FC236}">
                  <a16:creationId xmlns:a16="http://schemas.microsoft.com/office/drawing/2014/main" xmlns="" id="{D8DD2DA8-EE7A-41DC-B084-8C94A8BE9684}"/>
                </a:ext>
              </a:extLst>
            </p:cNvPr>
            <p:cNvSpPr/>
            <p:nvPr/>
          </p:nvSpPr>
          <p:spPr bwMode="auto">
            <a:xfrm>
              <a:off x="8335239" y="2462761"/>
              <a:ext cx="3183661" cy="9662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 </a:t>
              </a:r>
            </a:p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8" name="ïšḷîḓê">
              <a:extLst>
                <a:ext uri="{FF2B5EF4-FFF2-40B4-BE49-F238E27FC236}">
                  <a16:creationId xmlns:a16="http://schemas.microsoft.com/office/drawing/2014/main" xmlns="" id="{88C90308-79C8-48EE-928F-384B9AF74D97}"/>
                </a:ext>
              </a:extLst>
            </p:cNvPr>
            <p:cNvSpPr txBox="1"/>
            <p:nvPr/>
          </p:nvSpPr>
          <p:spPr bwMode="auto">
            <a:xfrm>
              <a:off x="673100" y="4017323"/>
              <a:ext cx="3183661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9" name="ís1ïḍè">
              <a:extLst>
                <a:ext uri="{FF2B5EF4-FFF2-40B4-BE49-F238E27FC236}">
                  <a16:creationId xmlns:a16="http://schemas.microsoft.com/office/drawing/2014/main" xmlns="" id="{B9A91F40-AF17-4A17-BC36-86B27C73E76B}"/>
                </a:ext>
              </a:extLst>
            </p:cNvPr>
            <p:cNvSpPr/>
            <p:nvPr/>
          </p:nvSpPr>
          <p:spPr bwMode="auto">
            <a:xfrm>
              <a:off x="673100" y="4459129"/>
              <a:ext cx="3183661" cy="9662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 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20" name="ïSľidé">
              <a:extLst>
                <a:ext uri="{FF2B5EF4-FFF2-40B4-BE49-F238E27FC236}">
                  <a16:creationId xmlns:a16="http://schemas.microsoft.com/office/drawing/2014/main" xmlns="" id="{CFE6A129-905E-41B7-A639-3B336FF0E370}"/>
                </a:ext>
              </a:extLst>
            </p:cNvPr>
            <p:cNvSpPr txBox="1"/>
            <p:nvPr/>
          </p:nvSpPr>
          <p:spPr bwMode="auto">
            <a:xfrm>
              <a:off x="8335239" y="4017323"/>
              <a:ext cx="3183661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21" name="ïṧ1îḍe">
              <a:extLst>
                <a:ext uri="{FF2B5EF4-FFF2-40B4-BE49-F238E27FC236}">
                  <a16:creationId xmlns:a16="http://schemas.microsoft.com/office/drawing/2014/main" xmlns="" id="{3A04D4C4-2726-47DC-801B-7511E3D875F3}"/>
                </a:ext>
              </a:extLst>
            </p:cNvPr>
            <p:cNvSpPr/>
            <p:nvPr/>
          </p:nvSpPr>
          <p:spPr bwMode="auto">
            <a:xfrm>
              <a:off x="8335239" y="4459129"/>
              <a:ext cx="3183661" cy="9662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 </a:t>
              </a:r>
            </a:p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48477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BF622FA-AA49-4553-8ED1-FFCBEDA76D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4D3A065E-6A66-4CB0-86E1-0457CD5254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A827B474-FEB6-4682-B1BF-76CA70B898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21</a:t>
            </a:fld>
            <a:endParaRPr lang="zh-CN" altLang="en-US"/>
          </a:p>
        </p:txBody>
      </p:sp>
      <p:grpSp>
        <p:nvGrpSpPr>
          <p:cNvPr id="5" name="20644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81FACC24-AB97-4B84-B27C-D1A1979746B5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33718" y="1208530"/>
            <a:ext cx="10724564" cy="4869780"/>
            <a:chOff x="733718" y="1208530"/>
            <a:chExt cx="10724564" cy="4869780"/>
          </a:xfrm>
        </p:grpSpPr>
        <p:grpSp>
          <p:nvGrpSpPr>
            <p:cNvPr id="6" name="iṥḷíďê">
              <a:extLst>
                <a:ext uri="{FF2B5EF4-FFF2-40B4-BE49-F238E27FC236}">
                  <a16:creationId xmlns:a16="http://schemas.microsoft.com/office/drawing/2014/main" xmlns="" id="{88048F7D-D75C-4403-85EE-F8FBF62BF11E}"/>
                </a:ext>
              </a:extLst>
            </p:cNvPr>
            <p:cNvGrpSpPr/>
            <p:nvPr/>
          </p:nvGrpSpPr>
          <p:grpSpPr>
            <a:xfrm>
              <a:off x="6823526" y="1326044"/>
              <a:ext cx="4634756" cy="4634755"/>
              <a:chOff x="6462702" y="1436129"/>
              <a:chExt cx="4337661" cy="4337661"/>
            </a:xfrm>
          </p:grpSpPr>
          <p:sp>
            <p:nvSpPr>
              <p:cNvPr id="31" name="íŝļïďè">
                <a:extLst>
                  <a:ext uri="{FF2B5EF4-FFF2-40B4-BE49-F238E27FC236}">
                    <a16:creationId xmlns:a16="http://schemas.microsoft.com/office/drawing/2014/main" xmlns="" id="{AEEDFAE1-B13F-454C-A0F6-647B0B7207FF}"/>
                  </a:ext>
                </a:extLst>
              </p:cNvPr>
              <p:cNvSpPr/>
              <p:nvPr/>
            </p:nvSpPr>
            <p:spPr bwMode="auto">
              <a:xfrm>
                <a:off x="6533926" y="1436129"/>
                <a:ext cx="2785773" cy="1835782"/>
              </a:xfrm>
              <a:custGeom>
                <a:avLst/>
                <a:gdLst>
                  <a:gd name="T0" fmla="*/ 1250 w 1639"/>
                  <a:gd name="T1" fmla="*/ 0 h 1080"/>
                  <a:gd name="T2" fmla="*/ 1248 w 1639"/>
                  <a:gd name="T3" fmla="*/ 0 h 1080"/>
                  <a:gd name="T4" fmla="*/ 1239 w 1639"/>
                  <a:gd name="T5" fmla="*/ 0 h 1080"/>
                  <a:gd name="T6" fmla="*/ 1237 w 1639"/>
                  <a:gd name="T7" fmla="*/ 0 h 1080"/>
                  <a:gd name="T8" fmla="*/ 1234 w 1639"/>
                  <a:gd name="T9" fmla="*/ 0 h 1080"/>
                  <a:gd name="T10" fmla="*/ 918 w 1639"/>
                  <a:gd name="T11" fmla="*/ 40 h 1080"/>
                  <a:gd name="T12" fmla="*/ 68 w 1639"/>
                  <a:gd name="T13" fmla="*/ 756 h 1080"/>
                  <a:gd name="T14" fmla="*/ 0 w 1639"/>
                  <a:gd name="T15" fmla="*/ 952 h 1080"/>
                  <a:gd name="T16" fmla="*/ 358 w 1639"/>
                  <a:gd name="T17" fmla="*/ 793 h 1080"/>
                  <a:gd name="T18" fmla="*/ 799 w 1639"/>
                  <a:gd name="T19" fmla="*/ 1080 h 1080"/>
                  <a:gd name="T20" fmla="*/ 1041 w 1639"/>
                  <a:gd name="T21" fmla="*/ 840 h 1080"/>
                  <a:gd name="T22" fmla="*/ 1234 w 1639"/>
                  <a:gd name="T23" fmla="*/ 799 h 1080"/>
                  <a:gd name="T24" fmla="*/ 1248 w 1639"/>
                  <a:gd name="T25" fmla="*/ 800 h 1080"/>
                  <a:gd name="T26" fmla="*/ 1248 w 1639"/>
                  <a:gd name="T27" fmla="*/ 799 h 1080"/>
                  <a:gd name="T28" fmla="*/ 1639 w 1639"/>
                  <a:gd name="T29" fmla="*/ 400 h 1080"/>
                  <a:gd name="T30" fmla="*/ 1250 w 1639"/>
                  <a:gd name="T31" fmla="*/ 0 h 10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639" h="1080">
                    <a:moveTo>
                      <a:pt x="1250" y="0"/>
                    </a:moveTo>
                    <a:cubicBezTo>
                      <a:pt x="1249" y="0"/>
                      <a:pt x="1248" y="0"/>
                      <a:pt x="1248" y="0"/>
                    </a:cubicBezTo>
                    <a:cubicBezTo>
                      <a:pt x="1245" y="0"/>
                      <a:pt x="1242" y="0"/>
                      <a:pt x="1239" y="0"/>
                    </a:cubicBezTo>
                    <a:cubicBezTo>
                      <a:pt x="1239" y="0"/>
                      <a:pt x="1238" y="0"/>
                      <a:pt x="1237" y="0"/>
                    </a:cubicBezTo>
                    <a:cubicBezTo>
                      <a:pt x="1236" y="0"/>
                      <a:pt x="1235" y="0"/>
                      <a:pt x="1234" y="0"/>
                    </a:cubicBezTo>
                    <a:cubicBezTo>
                      <a:pt x="1125" y="0"/>
                      <a:pt x="1019" y="14"/>
                      <a:pt x="918" y="40"/>
                    </a:cubicBezTo>
                    <a:cubicBezTo>
                      <a:pt x="537" y="136"/>
                      <a:pt x="226" y="404"/>
                      <a:pt x="68" y="756"/>
                    </a:cubicBezTo>
                    <a:cubicBezTo>
                      <a:pt x="40" y="819"/>
                      <a:pt x="17" y="884"/>
                      <a:pt x="0" y="952"/>
                    </a:cubicBezTo>
                    <a:cubicBezTo>
                      <a:pt x="88" y="854"/>
                      <a:pt x="216" y="793"/>
                      <a:pt x="358" y="793"/>
                    </a:cubicBezTo>
                    <a:cubicBezTo>
                      <a:pt x="554" y="793"/>
                      <a:pt x="724" y="911"/>
                      <a:pt x="799" y="1080"/>
                    </a:cubicBezTo>
                    <a:cubicBezTo>
                      <a:pt x="847" y="973"/>
                      <a:pt x="934" y="887"/>
                      <a:pt x="1041" y="840"/>
                    </a:cubicBezTo>
                    <a:cubicBezTo>
                      <a:pt x="1100" y="814"/>
                      <a:pt x="1165" y="799"/>
                      <a:pt x="1234" y="799"/>
                    </a:cubicBezTo>
                    <a:cubicBezTo>
                      <a:pt x="1239" y="799"/>
                      <a:pt x="1243" y="799"/>
                      <a:pt x="1248" y="800"/>
                    </a:cubicBezTo>
                    <a:cubicBezTo>
                      <a:pt x="1248" y="799"/>
                      <a:pt x="1248" y="799"/>
                      <a:pt x="1248" y="799"/>
                    </a:cubicBezTo>
                    <a:cubicBezTo>
                      <a:pt x="1465" y="795"/>
                      <a:pt x="1639" y="618"/>
                      <a:pt x="1639" y="400"/>
                    </a:cubicBezTo>
                    <a:cubicBezTo>
                      <a:pt x="1639" y="182"/>
                      <a:pt x="1466" y="6"/>
                      <a:pt x="1250" y="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en-US"/>
              </a:p>
            </p:txBody>
          </p:sp>
          <p:sp>
            <p:nvSpPr>
              <p:cNvPr id="32" name="iśľíďè">
                <a:extLst>
                  <a:ext uri="{FF2B5EF4-FFF2-40B4-BE49-F238E27FC236}">
                    <a16:creationId xmlns:a16="http://schemas.microsoft.com/office/drawing/2014/main" xmlns="" id="{FBF7B884-D526-4BEF-94F2-9A1F544AE298}"/>
                  </a:ext>
                </a:extLst>
              </p:cNvPr>
              <p:cNvSpPr/>
              <p:nvPr/>
            </p:nvSpPr>
            <p:spPr bwMode="auto">
              <a:xfrm>
                <a:off x="8173089" y="1604660"/>
                <a:ext cx="1000150" cy="999147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r>
                  <a:rPr lang="en-US" sz="3600" b="1" dirty="0"/>
                  <a:t>S</a:t>
                </a:r>
              </a:p>
            </p:txBody>
          </p:sp>
          <p:sp>
            <p:nvSpPr>
              <p:cNvPr id="33" name="íṩ1ïde">
                <a:extLst>
                  <a:ext uri="{FF2B5EF4-FFF2-40B4-BE49-F238E27FC236}">
                    <a16:creationId xmlns:a16="http://schemas.microsoft.com/office/drawing/2014/main" xmlns="" id="{6FAD8008-55C4-487A-84FC-3A58FF45C4B8}"/>
                  </a:ext>
                </a:extLst>
              </p:cNvPr>
              <p:cNvSpPr/>
              <p:nvPr/>
            </p:nvSpPr>
            <p:spPr bwMode="auto">
              <a:xfrm>
                <a:off x="7975466" y="3920955"/>
                <a:ext cx="2764707" cy="1852835"/>
              </a:xfrm>
              <a:custGeom>
                <a:avLst/>
                <a:gdLst>
                  <a:gd name="T0" fmla="*/ 1262 w 1627"/>
                  <a:gd name="T1" fmla="*/ 278 h 1090"/>
                  <a:gd name="T2" fmla="*/ 825 w 1627"/>
                  <a:gd name="T3" fmla="*/ 0 h 1090"/>
                  <a:gd name="T4" fmla="*/ 588 w 1627"/>
                  <a:gd name="T5" fmla="*/ 246 h 1090"/>
                  <a:gd name="T6" fmla="*/ 400 w 1627"/>
                  <a:gd name="T7" fmla="*/ 290 h 1090"/>
                  <a:gd name="T8" fmla="*/ 400 w 1627"/>
                  <a:gd name="T9" fmla="*/ 291 h 1090"/>
                  <a:gd name="T10" fmla="*/ 0 w 1627"/>
                  <a:gd name="T11" fmla="*/ 690 h 1090"/>
                  <a:gd name="T12" fmla="*/ 394 w 1627"/>
                  <a:gd name="T13" fmla="*/ 1090 h 1090"/>
                  <a:gd name="T14" fmla="*/ 400 w 1627"/>
                  <a:gd name="T15" fmla="*/ 1090 h 1090"/>
                  <a:gd name="T16" fmla="*/ 421 w 1627"/>
                  <a:gd name="T17" fmla="*/ 1089 h 1090"/>
                  <a:gd name="T18" fmla="*/ 729 w 1627"/>
                  <a:gd name="T19" fmla="*/ 1043 h 1090"/>
                  <a:gd name="T20" fmla="*/ 1560 w 1627"/>
                  <a:gd name="T21" fmla="*/ 315 h 1090"/>
                  <a:gd name="T22" fmla="*/ 1627 w 1627"/>
                  <a:gd name="T23" fmla="*/ 111 h 1090"/>
                  <a:gd name="T24" fmla="*/ 1262 w 1627"/>
                  <a:gd name="T25" fmla="*/ 278 h 10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27" h="1090">
                    <a:moveTo>
                      <a:pt x="1262" y="278"/>
                    </a:moveTo>
                    <a:cubicBezTo>
                      <a:pt x="1069" y="278"/>
                      <a:pt x="902" y="164"/>
                      <a:pt x="825" y="0"/>
                    </a:cubicBezTo>
                    <a:cubicBezTo>
                      <a:pt x="779" y="108"/>
                      <a:pt x="695" y="196"/>
                      <a:pt x="588" y="246"/>
                    </a:cubicBezTo>
                    <a:cubicBezTo>
                      <a:pt x="531" y="273"/>
                      <a:pt x="467" y="288"/>
                      <a:pt x="400" y="290"/>
                    </a:cubicBezTo>
                    <a:cubicBezTo>
                      <a:pt x="400" y="291"/>
                      <a:pt x="400" y="291"/>
                      <a:pt x="400" y="291"/>
                    </a:cubicBezTo>
                    <a:cubicBezTo>
                      <a:pt x="179" y="291"/>
                      <a:pt x="0" y="470"/>
                      <a:pt x="0" y="690"/>
                    </a:cubicBezTo>
                    <a:cubicBezTo>
                      <a:pt x="0" y="909"/>
                      <a:pt x="176" y="1087"/>
                      <a:pt x="394" y="1090"/>
                    </a:cubicBezTo>
                    <a:cubicBezTo>
                      <a:pt x="396" y="1090"/>
                      <a:pt x="398" y="1090"/>
                      <a:pt x="400" y="1090"/>
                    </a:cubicBezTo>
                    <a:cubicBezTo>
                      <a:pt x="407" y="1090"/>
                      <a:pt x="414" y="1090"/>
                      <a:pt x="421" y="1089"/>
                    </a:cubicBezTo>
                    <a:cubicBezTo>
                      <a:pt x="528" y="1086"/>
                      <a:pt x="631" y="1071"/>
                      <a:pt x="729" y="1043"/>
                    </a:cubicBezTo>
                    <a:cubicBezTo>
                      <a:pt x="1104" y="939"/>
                      <a:pt x="1409" y="668"/>
                      <a:pt x="1560" y="315"/>
                    </a:cubicBezTo>
                    <a:cubicBezTo>
                      <a:pt x="1588" y="250"/>
                      <a:pt x="1610" y="182"/>
                      <a:pt x="1627" y="111"/>
                    </a:cubicBezTo>
                    <a:cubicBezTo>
                      <a:pt x="1539" y="213"/>
                      <a:pt x="1408" y="278"/>
                      <a:pt x="1262" y="278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en-US"/>
              </a:p>
            </p:txBody>
          </p:sp>
          <p:sp>
            <p:nvSpPr>
              <p:cNvPr id="34" name="iślîďè">
                <a:extLst>
                  <a:ext uri="{FF2B5EF4-FFF2-40B4-BE49-F238E27FC236}">
                    <a16:creationId xmlns:a16="http://schemas.microsoft.com/office/drawing/2014/main" xmlns="" id="{9CBB6408-BA15-4569-A11E-FECF63B27411}"/>
                  </a:ext>
                </a:extLst>
              </p:cNvPr>
              <p:cNvSpPr/>
              <p:nvPr/>
            </p:nvSpPr>
            <p:spPr bwMode="auto">
              <a:xfrm>
                <a:off x="8126943" y="4625173"/>
                <a:ext cx="999147" cy="999147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r>
                  <a:rPr lang="en-US" sz="3200" b="1" dirty="0"/>
                  <a:t>O</a:t>
                </a:r>
              </a:p>
            </p:txBody>
          </p:sp>
          <p:sp>
            <p:nvSpPr>
              <p:cNvPr id="35" name="iṧḻiḑé">
                <a:extLst>
                  <a:ext uri="{FF2B5EF4-FFF2-40B4-BE49-F238E27FC236}">
                    <a16:creationId xmlns:a16="http://schemas.microsoft.com/office/drawing/2014/main" xmlns="" id="{6C38623E-5878-40F1-B4BB-1AEC9AA78FFA}"/>
                  </a:ext>
                </a:extLst>
              </p:cNvPr>
              <p:cNvSpPr/>
              <p:nvPr/>
            </p:nvSpPr>
            <p:spPr bwMode="auto">
              <a:xfrm>
                <a:off x="6462702" y="2924817"/>
                <a:ext cx="1847820" cy="2785773"/>
              </a:xfrm>
              <a:custGeom>
                <a:avLst/>
                <a:gdLst>
                  <a:gd name="T0" fmla="*/ 807 w 1087"/>
                  <a:gd name="T1" fmla="*/ 1276 h 1639"/>
                  <a:gd name="T2" fmla="*/ 1087 w 1087"/>
                  <a:gd name="T3" fmla="*/ 838 h 1639"/>
                  <a:gd name="T4" fmla="*/ 841 w 1087"/>
                  <a:gd name="T5" fmla="*/ 596 h 1639"/>
                  <a:gd name="T6" fmla="*/ 799 w 1087"/>
                  <a:gd name="T7" fmla="*/ 400 h 1639"/>
                  <a:gd name="T8" fmla="*/ 799 w 1087"/>
                  <a:gd name="T9" fmla="*/ 400 h 1639"/>
                  <a:gd name="T10" fmla="*/ 400 w 1087"/>
                  <a:gd name="T11" fmla="*/ 0 h 1639"/>
                  <a:gd name="T12" fmla="*/ 0 w 1087"/>
                  <a:gd name="T13" fmla="*/ 400 h 1639"/>
                  <a:gd name="T14" fmla="*/ 0 w 1087"/>
                  <a:gd name="T15" fmla="*/ 400 h 1639"/>
                  <a:gd name="T16" fmla="*/ 42 w 1087"/>
                  <a:gd name="T17" fmla="*/ 724 h 1639"/>
                  <a:gd name="T18" fmla="*/ 671 w 1087"/>
                  <a:gd name="T19" fmla="*/ 1524 h 1639"/>
                  <a:gd name="T20" fmla="*/ 971 w 1087"/>
                  <a:gd name="T21" fmla="*/ 1639 h 1639"/>
                  <a:gd name="T22" fmla="*/ 807 w 1087"/>
                  <a:gd name="T23" fmla="*/ 1276 h 16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087" h="1639">
                    <a:moveTo>
                      <a:pt x="807" y="1276"/>
                    </a:moveTo>
                    <a:cubicBezTo>
                      <a:pt x="807" y="1082"/>
                      <a:pt x="922" y="915"/>
                      <a:pt x="1087" y="838"/>
                    </a:cubicBezTo>
                    <a:cubicBezTo>
                      <a:pt x="978" y="791"/>
                      <a:pt x="890" y="704"/>
                      <a:pt x="841" y="596"/>
                    </a:cubicBezTo>
                    <a:cubicBezTo>
                      <a:pt x="814" y="536"/>
                      <a:pt x="799" y="470"/>
                      <a:pt x="799" y="400"/>
                    </a:cubicBezTo>
                    <a:cubicBezTo>
                      <a:pt x="799" y="400"/>
                      <a:pt x="799" y="400"/>
                      <a:pt x="799" y="400"/>
                    </a:cubicBezTo>
                    <a:cubicBezTo>
                      <a:pt x="799" y="179"/>
                      <a:pt x="620" y="0"/>
                      <a:pt x="400" y="0"/>
                    </a:cubicBezTo>
                    <a:cubicBezTo>
                      <a:pt x="179" y="0"/>
                      <a:pt x="0" y="179"/>
                      <a:pt x="0" y="400"/>
                    </a:cubicBezTo>
                    <a:cubicBezTo>
                      <a:pt x="0" y="400"/>
                      <a:pt x="0" y="400"/>
                      <a:pt x="0" y="400"/>
                    </a:cubicBezTo>
                    <a:cubicBezTo>
                      <a:pt x="0" y="512"/>
                      <a:pt x="15" y="620"/>
                      <a:pt x="42" y="724"/>
                    </a:cubicBezTo>
                    <a:cubicBezTo>
                      <a:pt x="132" y="1070"/>
                      <a:pt x="364" y="1358"/>
                      <a:pt x="671" y="1524"/>
                    </a:cubicBezTo>
                    <a:cubicBezTo>
                      <a:pt x="765" y="1575"/>
                      <a:pt x="866" y="1613"/>
                      <a:pt x="971" y="1639"/>
                    </a:cubicBezTo>
                    <a:cubicBezTo>
                      <a:pt x="871" y="1551"/>
                      <a:pt x="807" y="1421"/>
                      <a:pt x="807" y="1276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en-US"/>
              </a:p>
            </p:txBody>
          </p:sp>
          <p:sp>
            <p:nvSpPr>
              <p:cNvPr id="36" name="ïṣ1iḑè">
                <a:extLst>
                  <a:ext uri="{FF2B5EF4-FFF2-40B4-BE49-F238E27FC236}">
                    <a16:creationId xmlns:a16="http://schemas.microsoft.com/office/drawing/2014/main" xmlns="" id="{F8C45674-B8A8-4157-8444-311C95AC5157}"/>
                  </a:ext>
                </a:extLst>
              </p:cNvPr>
              <p:cNvSpPr/>
              <p:nvPr/>
            </p:nvSpPr>
            <p:spPr bwMode="auto">
              <a:xfrm>
                <a:off x="6636249" y="3073285"/>
                <a:ext cx="1001153" cy="999147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r>
                  <a:rPr lang="en-US" sz="3200" b="1" dirty="0"/>
                  <a:t>T</a:t>
                </a:r>
              </a:p>
            </p:txBody>
          </p:sp>
          <p:sp>
            <p:nvSpPr>
              <p:cNvPr id="37" name="ïşľîḍé">
                <a:extLst>
                  <a:ext uri="{FF2B5EF4-FFF2-40B4-BE49-F238E27FC236}">
                    <a16:creationId xmlns:a16="http://schemas.microsoft.com/office/drawing/2014/main" xmlns="" id="{F3B750C2-2F86-4D4C-845D-682210C2DF82}"/>
                  </a:ext>
                </a:extLst>
              </p:cNvPr>
              <p:cNvSpPr/>
              <p:nvPr/>
            </p:nvSpPr>
            <p:spPr bwMode="auto">
              <a:xfrm>
                <a:off x="8967591" y="1511366"/>
                <a:ext cx="1832772" cy="2739628"/>
              </a:xfrm>
              <a:custGeom>
                <a:avLst/>
                <a:gdLst>
                  <a:gd name="T0" fmla="*/ 1077 w 1078"/>
                  <a:gd name="T1" fmla="*/ 1189 h 1612"/>
                  <a:gd name="T2" fmla="*/ 1029 w 1078"/>
                  <a:gd name="T3" fmla="*/ 881 h 1612"/>
                  <a:gd name="T4" fmla="*/ 451 w 1078"/>
                  <a:gd name="T5" fmla="*/ 133 h 1612"/>
                  <a:gd name="T6" fmla="*/ 133 w 1078"/>
                  <a:gd name="T7" fmla="*/ 0 h 1612"/>
                  <a:gd name="T8" fmla="*/ 290 w 1078"/>
                  <a:gd name="T9" fmla="*/ 356 h 1612"/>
                  <a:gd name="T10" fmla="*/ 0 w 1078"/>
                  <a:gd name="T11" fmla="*/ 798 h 1612"/>
                  <a:gd name="T12" fmla="*/ 23 w 1078"/>
                  <a:gd name="T13" fmla="*/ 809 h 1612"/>
                  <a:gd name="T14" fmla="*/ 233 w 1078"/>
                  <a:gd name="T15" fmla="*/ 1027 h 1612"/>
                  <a:gd name="T16" fmla="*/ 278 w 1078"/>
                  <a:gd name="T17" fmla="*/ 1213 h 1612"/>
                  <a:gd name="T18" fmla="*/ 279 w 1078"/>
                  <a:gd name="T19" fmla="*/ 1213 h 1612"/>
                  <a:gd name="T20" fmla="*/ 678 w 1078"/>
                  <a:gd name="T21" fmla="*/ 1612 h 1612"/>
                  <a:gd name="T22" fmla="*/ 1078 w 1078"/>
                  <a:gd name="T23" fmla="*/ 1221 h 1612"/>
                  <a:gd name="T24" fmla="*/ 1078 w 1078"/>
                  <a:gd name="T25" fmla="*/ 1213 h 1612"/>
                  <a:gd name="T26" fmla="*/ 1077 w 1078"/>
                  <a:gd name="T27" fmla="*/ 1189 h 16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078" h="1612">
                    <a:moveTo>
                      <a:pt x="1077" y="1189"/>
                    </a:moveTo>
                    <a:cubicBezTo>
                      <a:pt x="1074" y="1083"/>
                      <a:pt x="1057" y="980"/>
                      <a:pt x="1029" y="881"/>
                    </a:cubicBezTo>
                    <a:cubicBezTo>
                      <a:pt x="939" y="564"/>
                      <a:pt x="729" y="297"/>
                      <a:pt x="451" y="133"/>
                    </a:cubicBezTo>
                    <a:cubicBezTo>
                      <a:pt x="353" y="75"/>
                      <a:pt x="246" y="30"/>
                      <a:pt x="133" y="0"/>
                    </a:cubicBezTo>
                    <a:cubicBezTo>
                      <a:pt x="230" y="88"/>
                      <a:pt x="290" y="215"/>
                      <a:pt x="290" y="356"/>
                    </a:cubicBezTo>
                    <a:cubicBezTo>
                      <a:pt x="290" y="553"/>
                      <a:pt x="171" y="724"/>
                      <a:pt x="0" y="798"/>
                    </a:cubicBezTo>
                    <a:cubicBezTo>
                      <a:pt x="8" y="802"/>
                      <a:pt x="15" y="805"/>
                      <a:pt x="23" y="809"/>
                    </a:cubicBezTo>
                    <a:cubicBezTo>
                      <a:pt x="114" y="857"/>
                      <a:pt x="188" y="934"/>
                      <a:pt x="233" y="1027"/>
                    </a:cubicBezTo>
                    <a:cubicBezTo>
                      <a:pt x="260" y="1084"/>
                      <a:pt x="276" y="1146"/>
                      <a:pt x="278" y="1213"/>
                    </a:cubicBezTo>
                    <a:cubicBezTo>
                      <a:pt x="279" y="1213"/>
                      <a:pt x="279" y="1213"/>
                      <a:pt x="279" y="1213"/>
                    </a:cubicBezTo>
                    <a:cubicBezTo>
                      <a:pt x="279" y="1434"/>
                      <a:pt x="458" y="1612"/>
                      <a:pt x="678" y="1612"/>
                    </a:cubicBezTo>
                    <a:cubicBezTo>
                      <a:pt x="896" y="1612"/>
                      <a:pt x="1074" y="1438"/>
                      <a:pt x="1078" y="1221"/>
                    </a:cubicBezTo>
                    <a:cubicBezTo>
                      <a:pt x="1078" y="1218"/>
                      <a:pt x="1078" y="1215"/>
                      <a:pt x="1078" y="1213"/>
                    </a:cubicBezTo>
                    <a:cubicBezTo>
                      <a:pt x="1078" y="1205"/>
                      <a:pt x="1078" y="1197"/>
                      <a:pt x="1077" y="1189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en-US"/>
              </a:p>
            </p:txBody>
          </p:sp>
          <p:sp>
            <p:nvSpPr>
              <p:cNvPr id="38" name="íṣḷíḑè">
                <a:extLst>
                  <a:ext uri="{FF2B5EF4-FFF2-40B4-BE49-F238E27FC236}">
                    <a16:creationId xmlns:a16="http://schemas.microsoft.com/office/drawing/2014/main" xmlns="" id="{C29AC5AA-54A2-42F2-886D-7D9FF65743B7}"/>
                  </a:ext>
                </a:extLst>
              </p:cNvPr>
              <p:cNvSpPr/>
              <p:nvPr/>
            </p:nvSpPr>
            <p:spPr bwMode="auto">
              <a:xfrm>
                <a:off x="9630679" y="3105386"/>
                <a:ext cx="1001153" cy="999147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r>
                  <a:rPr lang="en-US" sz="3600" b="1" dirty="0"/>
                  <a:t>W</a:t>
                </a:r>
              </a:p>
            </p:txBody>
          </p:sp>
        </p:grpSp>
        <p:grpSp>
          <p:nvGrpSpPr>
            <p:cNvPr id="7" name="íṡḷïḓè">
              <a:extLst>
                <a:ext uri="{FF2B5EF4-FFF2-40B4-BE49-F238E27FC236}">
                  <a16:creationId xmlns:a16="http://schemas.microsoft.com/office/drawing/2014/main" xmlns="" id="{246BD30C-7669-42C3-B6C3-E8D62EC3E14F}"/>
                </a:ext>
              </a:extLst>
            </p:cNvPr>
            <p:cNvGrpSpPr/>
            <p:nvPr/>
          </p:nvGrpSpPr>
          <p:grpSpPr>
            <a:xfrm>
              <a:off x="733718" y="1208530"/>
              <a:ext cx="5369903" cy="1033163"/>
              <a:chOff x="733718" y="1195559"/>
              <a:chExt cx="5369903" cy="1033163"/>
            </a:xfrm>
          </p:grpSpPr>
          <p:sp>
            <p:nvSpPr>
              <p:cNvPr id="27" name="ï$ḷíḓe">
                <a:extLst>
                  <a:ext uri="{FF2B5EF4-FFF2-40B4-BE49-F238E27FC236}">
                    <a16:creationId xmlns:a16="http://schemas.microsoft.com/office/drawing/2014/main" xmlns="" id="{4AEFB23E-E343-4992-B4A8-5F466C8FD922}"/>
                  </a:ext>
                </a:extLst>
              </p:cNvPr>
              <p:cNvSpPr/>
              <p:nvPr/>
            </p:nvSpPr>
            <p:spPr bwMode="auto">
              <a:xfrm>
                <a:off x="733718" y="1283300"/>
                <a:ext cx="806582" cy="805772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lnSpcReduction="10000"/>
              </a:bodyPr>
              <a:lstStyle/>
              <a:p>
                <a:pPr algn="ctr"/>
                <a:r>
                  <a:rPr lang="en-US" sz="3200" b="1" dirty="0">
                    <a:solidFill>
                      <a:schemeClr val="bg1"/>
                    </a:solidFill>
                  </a:rPr>
                  <a:t>S</a:t>
                </a:r>
              </a:p>
            </p:txBody>
          </p:sp>
          <p:grpSp>
            <p:nvGrpSpPr>
              <p:cNvPr id="28" name="í$ḻîďé">
                <a:extLst>
                  <a:ext uri="{FF2B5EF4-FFF2-40B4-BE49-F238E27FC236}">
                    <a16:creationId xmlns:a16="http://schemas.microsoft.com/office/drawing/2014/main" xmlns="" id="{F5460EBA-F695-4629-8F27-C195B2727130}"/>
                  </a:ext>
                </a:extLst>
              </p:cNvPr>
              <p:cNvGrpSpPr/>
              <p:nvPr/>
            </p:nvGrpSpPr>
            <p:grpSpPr>
              <a:xfrm>
                <a:off x="1717332" y="1195559"/>
                <a:ext cx="4386289" cy="1033163"/>
                <a:chOff x="1717332" y="1130242"/>
                <a:chExt cx="4386289" cy="1033163"/>
              </a:xfrm>
            </p:grpSpPr>
            <p:sp>
              <p:nvSpPr>
                <p:cNvPr id="29" name="ïṧḷiḓe">
                  <a:extLst>
                    <a:ext uri="{FF2B5EF4-FFF2-40B4-BE49-F238E27FC236}">
                      <a16:creationId xmlns:a16="http://schemas.microsoft.com/office/drawing/2014/main" xmlns="" id="{EB45E7DB-9303-423E-AFE7-780809EA8255}"/>
                    </a:ext>
                  </a:extLst>
                </p:cNvPr>
                <p:cNvSpPr/>
                <p:nvPr/>
              </p:nvSpPr>
              <p:spPr bwMode="auto">
                <a:xfrm>
                  <a:off x="1717332" y="1517841"/>
                  <a:ext cx="4386289" cy="64556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171450" indent="-171450">
                    <a:lnSpc>
                      <a:spcPct val="12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  <a:p>
                  <a:pPr marL="171450" indent="-171450">
                    <a:lnSpc>
                      <a:spcPct val="12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……</a:t>
                  </a:r>
                </a:p>
              </p:txBody>
            </p:sp>
            <p:sp>
              <p:nvSpPr>
                <p:cNvPr id="30" name="îşļïḓè">
                  <a:extLst>
                    <a:ext uri="{FF2B5EF4-FFF2-40B4-BE49-F238E27FC236}">
                      <a16:creationId xmlns:a16="http://schemas.microsoft.com/office/drawing/2014/main" xmlns="" id="{C78AB0EE-7B08-4F54-9D4E-6E893BB57E00}"/>
                    </a:ext>
                  </a:extLst>
                </p:cNvPr>
                <p:cNvSpPr txBox="1"/>
                <p:nvPr/>
              </p:nvSpPr>
              <p:spPr bwMode="auto">
                <a:xfrm>
                  <a:off x="1717332" y="1130242"/>
                  <a:ext cx="4386289" cy="38759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b" anchorCtr="0">
                  <a:normAutofit lnSpcReduction="10000"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2000" b="1" dirty="0"/>
                    <a:t>Text here</a:t>
                  </a:r>
                </a:p>
              </p:txBody>
            </p:sp>
          </p:grpSp>
        </p:grpSp>
        <p:grpSp>
          <p:nvGrpSpPr>
            <p:cNvPr id="8" name="íşliḋê">
              <a:extLst>
                <a:ext uri="{FF2B5EF4-FFF2-40B4-BE49-F238E27FC236}">
                  <a16:creationId xmlns:a16="http://schemas.microsoft.com/office/drawing/2014/main" xmlns="" id="{765121E9-51D7-4531-ADAB-B4B7697006BD}"/>
                </a:ext>
              </a:extLst>
            </p:cNvPr>
            <p:cNvGrpSpPr/>
            <p:nvPr/>
          </p:nvGrpSpPr>
          <p:grpSpPr>
            <a:xfrm>
              <a:off x="733718" y="2487403"/>
              <a:ext cx="5370711" cy="1033163"/>
              <a:chOff x="733718" y="2496057"/>
              <a:chExt cx="5370711" cy="1033163"/>
            </a:xfrm>
          </p:grpSpPr>
          <p:sp>
            <p:nvSpPr>
              <p:cNvPr id="23" name="i$ḻïde">
                <a:extLst>
                  <a:ext uri="{FF2B5EF4-FFF2-40B4-BE49-F238E27FC236}">
                    <a16:creationId xmlns:a16="http://schemas.microsoft.com/office/drawing/2014/main" xmlns="" id="{C264C895-70CE-4705-BCC6-7C721D0C3AE3}"/>
                  </a:ext>
                </a:extLst>
              </p:cNvPr>
              <p:cNvSpPr/>
              <p:nvPr/>
            </p:nvSpPr>
            <p:spPr bwMode="auto">
              <a:xfrm>
                <a:off x="733718" y="2583798"/>
                <a:ext cx="807390" cy="805772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lnSpcReduction="10000"/>
              </a:bodyPr>
              <a:lstStyle/>
              <a:p>
                <a:pPr algn="ctr"/>
                <a:r>
                  <a:rPr lang="en-US" sz="3200" b="1" dirty="0">
                    <a:solidFill>
                      <a:schemeClr val="bg1"/>
                    </a:solidFill>
                  </a:rPr>
                  <a:t>W</a:t>
                </a:r>
              </a:p>
            </p:txBody>
          </p:sp>
          <p:grpSp>
            <p:nvGrpSpPr>
              <p:cNvPr id="24" name="ïŝlîḓê">
                <a:extLst>
                  <a:ext uri="{FF2B5EF4-FFF2-40B4-BE49-F238E27FC236}">
                    <a16:creationId xmlns:a16="http://schemas.microsoft.com/office/drawing/2014/main" xmlns="" id="{CF006DB8-982D-4E32-832E-E18958F6CA6C}"/>
                  </a:ext>
                </a:extLst>
              </p:cNvPr>
              <p:cNvGrpSpPr/>
              <p:nvPr/>
            </p:nvGrpSpPr>
            <p:grpSpPr>
              <a:xfrm>
                <a:off x="1718140" y="2496057"/>
                <a:ext cx="4386289" cy="1033163"/>
                <a:chOff x="1718140" y="2430740"/>
                <a:chExt cx="4386289" cy="1033163"/>
              </a:xfrm>
            </p:grpSpPr>
            <p:sp>
              <p:nvSpPr>
                <p:cNvPr id="25" name="ïŝḻïḍè">
                  <a:extLst>
                    <a:ext uri="{FF2B5EF4-FFF2-40B4-BE49-F238E27FC236}">
                      <a16:creationId xmlns:a16="http://schemas.microsoft.com/office/drawing/2014/main" xmlns="" id="{E7006C83-61FE-4D0B-B496-44ABD05F7735}"/>
                    </a:ext>
                  </a:extLst>
                </p:cNvPr>
                <p:cNvSpPr/>
                <p:nvPr/>
              </p:nvSpPr>
              <p:spPr bwMode="auto">
                <a:xfrm>
                  <a:off x="1718140" y="2818339"/>
                  <a:ext cx="4386289" cy="64556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171450" indent="-171450">
                    <a:lnSpc>
                      <a:spcPct val="12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  <a:p>
                  <a:pPr marL="171450" indent="-171450">
                    <a:lnSpc>
                      <a:spcPct val="12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……</a:t>
                  </a:r>
                </a:p>
              </p:txBody>
            </p:sp>
            <p:sp>
              <p:nvSpPr>
                <p:cNvPr id="26" name="îṧlíḍè">
                  <a:extLst>
                    <a:ext uri="{FF2B5EF4-FFF2-40B4-BE49-F238E27FC236}">
                      <a16:creationId xmlns:a16="http://schemas.microsoft.com/office/drawing/2014/main" xmlns="" id="{C3C42565-7AB1-4F2A-B810-7F595C781B78}"/>
                    </a:ext>
                  </a:extLst>
                </p:cNvPr>
                <p:cNvSpPr txBox="1"/>
                <p:nvPr/>
              </p:nvSpPr>
              <p:spPr bwMode="auto">
                <a:xfrm>
                  <a:off x="1718140" y="2430740"/>
                  <a:ext cx="4386289" cy="38759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b" anchorCtr="0">
                  <a:normAutofit lnSpcReduction="10000"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2000" b="1" dirty="0"/>
                    <a:t>Text here</a:t>
                  </a:r>
                </a:p>
              </p:txBody>
            </p:sp>
          </p:grpSp>
        </p:grpSp>
        <p:grpSp>
          <p:nvGrpSpPr>
            <p:cNvPr id="9" name="îṥļïḑê">
              <a:extLst>
                <a:ext uri="{FF2B5EF4-FFF2-40B4-BE49-F238E27FC236}">
                  <a16:creationId xmlns:a16="http://schemas.microsoft.com/office/drawing/2014/main" xmlns="" id="{68766D36-DA2A-43A9-AD0E-FCAB5CCF57CC}"/>
                </a:ext>
              </a:extLst>
            </p:cNvPr>
            <p:cNvGrpSpPr/>
            <p:nvPr/>
          </p:nvGrpSpPr>
          <p:grpSpPr>
            <a:xfrm>
              <a:off x="733718" y="3766276"/>
              <a:ext cx="5369093" cy="1033163"/>
              <a:chOff x="733718" y="3796555"/>
              <a:chExt cx="5369093" cy="1033163"/>
            </a:xfrm>
          </p:grpSpPr>
          <p:sp>
            <p:nvSpPr>
              <p:cNvPr id="19" name="ïṩḷiḍê">
                <a:extLst>
                  <a:ext uri="{FF2B5EF4-FFF2-40B4-BE49-F238E27FC236}">
                    <a16:creationId xmlns:a16="http://schemas.microsoft.com/office/drawing/2014/main" xmlns="" id="{85EB2339-E752-44FD-BE3D-BE7DD51B6E3D}"/>
                  </a:ext>
                </a:extLst>
              </p:cNvPr>
              <p:cNvSpPr/>
              <p:nvPr/>
            </p:nvSpPr>
            <p:spPr bwMode="auto">
              <a:xfrm>
                <a:off x="733718" y="3884296"/>
                <a:ext cx="805772" cy="805772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lnSpcReduction="10000"/>
              </a:bodyPr>
              <a:lstStyle/>
              <a:p>
                <a:pPr algn="ctr"/>
                <a:r>
                  <a:rPr lang="en-US" sz="3200" b="1" dirty="0">
                    <a:solidFill>
                      <a:schemeClr val="bg1"/>
                    </a:solidFill>
                  </a:rPr>
                  <a:t>O</a:t>
                </a:r>
              </a:p>
            </p:txBody>
          </p:sp>
          <p:grpSp>
            <p:nvGrpSpPr>
              <p:cNvPr id="20" name="íṧ1íde">
                <a:extLst>
                  <a:ext uri="{FF2B5EF4-FFF2-40B4-BE49-F238E27FC236}">
                    <a16:creationId xmlns:a16="http://schemas.microsoft.com/office/drawing/2014/main" xmlns="" id="{4545D9E5-6A98-4DD3-BCB6-4A7786E40338}"/>
                  </a:ext>
                </a:extLst>
              </p:cNvPr>
              <p:cNvGrpSpPr/>
              <p:nvPr/>
            </p:nvGrpSpPr>
            <p:grpSpPr>
              <a:xfrm>
                <a:off x="1716522" y="3796555"/>
                <a:ext cx="4386289" cy="1033163"/>
                <a:chOff x="1716522" y="3731238"/>
                <a:chExt cx="4386289" cy="1033163"/>
              </a:xfrm>
            </p:grpSpPr>
            <p:sp>
              <p:nvSpPr>
                <p:cNvPr id="21" name="íṣliďè">
                  <a:extLst>
                    <a:ext uri="{FF2B5EF4-FFF2-40B4-BE49-F238E27FC236}">
                      <a16:creationId xmlns:a16="http://schemas.microsoft.com/office/drawing/2014/main" xmlns="" id="{420C8C61-26AB-448C-8BDB-43950D2ED70C}"/>
                    </a:ext>
                  </a:extLst>
                </p:cNvPr>
                <p:cNvSpPr/>
                <p:nvPr/>
              </p:nvSpPr>
              <p:spPr bwMode="auto">
                <a:xfrm>
                  <a:off x="1716522" y="4118837"/>
                  <a:ext cx="4386289" cy="64556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171450" indent="-171450">
                    <a:lnSpc>
                      <a:spcPct val="12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  <a:p>
                  <a:pPr marL="171450" indent="-171450">
                    <a:lnSpc>
                      <a:spcPct val="12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……</a:t>
                  </a:r>
                </a:p>
              </p:txBody>
            </p:sp>
            <p:sp>
              <p:nvSpPr>
                <p:cNvPr id="22" name="ïṡḻídè">
                  <a:extLst>
                    <a:ext uri="{FF2B5EF4-FFF2-40B4-BE49-F238E27FC236}">
                      <a16:creationId xmlns:a16="http://schemas.microsoft.com/office/drawing/2014/main" xmlns="" id="{0689B637-3B86-4FAA-87C8-8B0643707848}"/>
                    </a:ext>
                  </a:extLst>
                </p:cNvPr>
                <p:cNvSpPr txBox="1"/>
                <p:nvPr/>
              </p:nvSpPr>
              <p:spPr bwMode="auto">
                <a:xfrm>
                  <a:off x="1716522" y="3731238"/>
                  <a:ext cx="4386289" cy="38759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b" anchorCtr="0">
                  <a:normAutofit lnSpcReduction="10000"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2000" b="1" dirty="0"/>
                    <a:t>Text here</a:t>
                  </a:r>
                </a:p>
              </p:txBody>
            </p:sp>
          </p:grpSp>
        </p:grpSp>
        <p:grpSp>
          <p:nvGrpSpPr>
            <p:cNvPr id="10" name="íşľiďê">
              <a:extLst>
                <a:ext uri="{FF2B5EF4-FFF2-40B4-BE49-F238E27FC236}">
                  <a16:creationId xmlns:a16="http://schemas.microsoft.com/office/drawing/2014/main" xmlns="" id="{90D6F0F2-4B4B-4DF2-B00C-6C1F03B48ED4}"/>
                </a:ext>
              </a:extLst>
            </p:cNvPr>
            <p:cNvGrpSpPr/>
            <p:nvPr/>
          </p:nvGrpSpPr>
          <p:grpSpPr>
            <a:xfrm>
              <a:off x="733718" y="5045147"/>
              <a:ext cx="5370711" cy="1033163"/>
              <a:chOff x="733718" y="5097053"/>
              <a:chExt cx="5370711" cy="1033163"/>
            </a:xfrm>
          </p:grpSpPr>
          <p:sp>
            <p:nvSpPr>
              <p:cNvPr id="15" name="îşlîḑe">
                <a:extLst>
                  <a:ext uri="{FF2B5EF4-FFF2-40B4-BE49-F238E27FC236}">
                    <a16:creationId xmlns:a16="http://schemas.microsoft.com/office/drawing/2014/main" xmlns="" id="{F79B8DAF-FFF6-466F-B3E4-92935DE2471D}"/>
                  </a:ext>
                </a:extLst>
              </p:cNvPr>
              <p:cNvSpPr/>
              <p:nvPr/>
            </p:nvSpPr>
            <p:spPr bwMode="auto">
              <a:xfrm>
                <a:off x="733718" y="5184794"/>
                <a:ext cx="807390" cy="805772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lnSpcReduction="10000"/>
              </a:bodyPr>
              <a:lstStyle/>
              <a:p>
                <a:pPr algn="ctr"/>
                <a:r>
                  <a:rPr lang="en-US" sz="3200" b="1" dirty="0">
                    <a:solidFill>
                      <a:schemeClr val="bg1"/>
                    </a:solidFill>
                  </a:rPr>
                  <a:t>T</a:t>
                </a:r>
              </a:p>
            </p:txBody>
          </p:sp>
          <p:grpSp>
            <p:nvGrpSpPr>
              <p:cNvPr id="16" name="íšlíḓè">
                <a:extLst>
                  <a:ext uri="{FF2B5EF4-FFF2-40B4-BE49-F238E27FC236}">
                    <a16:creationId xmlns:a16="http://schemas.microsoft.com/office/drawing/2014/main" xmlns="" id="{2F14D669-3B51-4605-B3AF-F3120929BAC3}"/>
                  </a:ext>
                </a:extLst>
              </p:cNvPr>
              <p:cNvGrpSpPr/>
              <p:nvPr/>
            </p:nvGrpSpPr>
            <p:grpSpPr>
              <a:xfrm>
                <a:off x="1718140" y="5097053"/>
                <a:ext cx="4386289" cy="1033163"/>
                <a:chOff x="1718140" y="5031736"/>
                <a:chExt cx="4386289" cy="1033163"/>
              </a:xfrm>
            </p:grpSpPr>
            <p:sp>
              <p:nvSpPr>
                <p:cNvPr id="17" name="işľíḍe">
                  <a:extLst>
                    <a:ext uri="{FF2B5EF4-FFF2-40B4-BE49-F238E27FC236}">
                      <a16:creationId xmlns:a16="http://schemas.microsoft.com/office/drawing/2014/main" xmlns="" id="{D1517D21-B695-4240-A117-E0E46262694E}"/>
                    </a:ext>
                  </a:extLst>
                </p:cNvPr>
                <p:cNvSpPr/>
                <p:nvPr/>
              </p:nvSpPr>
              <p:spPr bwMode="auto">
                <a:xfrm>
                  <a:off x="1718140" y="5419335"/>
                  <a:ext cx="4386289" cy="64556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171450" indent="-171450">
                    <a:lnSpc>
                      <a:spcPct val="12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  <a:p>
                  <a:pPr marL="171450" indent="-171450">
                    <a:lnSpc>
                      <a:spcPct val="12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……</a:t>
                  </a:r>
                </a:p>
              </p:txBody>
            </p:sp>
            <p:sp>
              <p:nvSpPr>
                <p:cNvPr id="18" name="ïsļidè">
                  <a:extLst>
                    <a:ext uri="{FF2B5EF4-FFF2-40B4-BE49-F238E27FC236}">
                      <a16:creationId xmlns:a16="http://schemas.microsoft.com/office/drawing/2014/main" xmlns="" id="{E77E07D4-A15F-41E8-BBC8-98A3320C0035}"/>
                    </a:ext>
                  </a:extLst>
                </p:cNvPr>
                <p:cNvSpPr txBox="1"/>
                <p:nvPr/>
              </p:nvSpPr>
              <p:spPr bwMode="auto">
                <a:xfrm>
                  <a:off x="1718140" y="5031736"/>
                  <a:ext cx="4386289" cy="38759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b" anchorCtr="0">
                  <a:normAutofit lnSpcReduction="10000"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2000" b="1" dirty="0"/>
                    <a:t>Text here</a:t>
                  </a:r>
                </a:p>
              </p:txBody>
            </p:sp>
          </p:grpSp>
        </p:grp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64CD392E-2A4D-4ACD-91E0-DC17696C7C45}"/>
                </a:ext>
              </a:extLst>
            </p:cNvPr>
            <p:cNvCxnSpPr/>
            <p:nvPr/>
          </p:nvCxnSpPr>
          <p:spPr>
            <a:xfrm>
              <a:off x="1800808" y="2364548"/>
              <a:ext cx="3536302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0191C481-DD28-47A7-9A6A-C6E686A7AA0A}"/>
                </a:ext>
              </a:extLst>
            </p:cNvPr>
            <p:cNvCxnSpPr/>
            <p:nvPr/>
          </p:nvCxnSpPr>
          <p:spPr>
            <a:xfrm>
              <a:off x="1800808" y="3643421"/>
              <a:ext cx="3536302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xmlns="" id="{3DEB3EE6-95BC-4018-BC81-87937D5C4142}"/>
                </a:ext>
              </a:extLst>
            </p:cNvPr>
            <p:cNvCxnSpPr/>
            <p:nvPr/>
          </p:nvCxnSpPr>
          <p:spPr>
            <a:xfrm>
              <a:off x="1800808" y="4922294"/>
              <a:ext cx="3536302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îsḷiḍè">
              <a:extLst>
                <a:ext uri="{FF2B5EF4-FFF2-40B4-BE49-F238E27FC236}">
                  <a16:creationId xmlns:a16="http://schemas.microsoft.com/office/drawing/2014/main" xmlns="" id="{380E7667-B647-488C-9DD3-3A88A6062264}"/>
                </a:ext>
              </a:extLst>
            </p:cNvPr>
            <p:cNvSpPr txBox="1"/>
            <p:nvPr/>
          </p:nvSpPr>
          <p:spPr bwMode="auto">
            <a:xfrm>
              <a:off x="8253398" y="3349843"/>
              <a:ext cx="1775012" cy="5871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400" b="1" dirty="0">
                  <a:solidFill>
                    <a:schemeClr val="accent1"/>
                  </a:solidFill>
                </a:rPr>
                <a:t>Text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53338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BF622FA-AA49-4553-8ED1-FFCBEDA76D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4D3A065E-6A66-4CB0-86E1-0457CD5254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A827B474-FEB6-4682-B1BF-76CA70B898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22</a:t>
            </a:fld>
            <a:endParaRPr lang="zh-CN" altLang="en-US"/>
          </a:p>
        </p:txBody>
      </p:sp>
      <p:grpSp>
        <p:nvGrpSpPr>
          <p:cNvPr id="5" name="20643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8EBD8029-8B22-462C-A2F4-F37948FB4AB2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526482"/>
            <a:ext cx="10850563" cy="4617143"/>
            <a:chOff x="669925" y="1526482"/>
            <a:chExt cx="10850563" cy="4617143"/>
          </a:xfrm>
        </p:grpSpPr>
        <p:sp>
          <p:nvSpPr>
            <p:cNvPr id="6" name="iṧlïḑe">
              <a:extLst>
                <a:ext uri="{FF2B5EF4-FFF2-40B4-BE49-F238E27FC236}">
                  <a16:creationId xmlns:a16="http://schemas.microsoft.com/office/drawing/2014/main" xmlns="" id="{D4CF19B5-40B3-41A0-905B-D1DBA4D83675}"/>
                </a:ext>
              </a:extLst>
            </p:cNvPr>
            <p:cNvSpPr/>
            <p:nvPr/>
          </p:nvSpPr>
          <p:spPr>
            <a:xfrm>
              <a:off x="6398975" y="1989773"/>
              <a:ext cx="5121513" cy="4153852"/>
            </a:xfrm>
            <a:custGeom>
              <a:avLst/>
              <a:gdLst>
                <a:gd name="connsiteX0" fmla="*/ 10536452 w 18269244"/>
                <a:gd name="connsiteY0" fmla="*/ 0 h 14817440"/>
                <a:gd name="connsiteX1" fmla="*/ 12313612 w 18269244"/>
                <a:gd name="connsiteY1" fmla="*/ 888174 h 14817440"/>
                <a:gd name="connsiteX2" fmla="*/ 12563364 w 18269244"/>
                <a:gd name="connsiteY2" fmla="*/ 1253404 h 14817440"/>
                <a:gd name="connsiteX3" fmla="*/ 12632468 w 18269244"/>
                <a:gd name="connsiteY3" fmla="*/ 1363551 h 14817440"/>
                <a:gd name="connsiteX4" fmla="*/ 18269244 w 18269244"/>
                <a:gd name="connsiteY4" fmla="*/ 10348462 h 14817440"/>
                <a:gd name="connsiteX5" fmla="*/ 18269244 w 18269244"/>
                <a:gd name="connsiteY5" fmla="*/ 14817440 h 14817440"/>
                <a:gd name="connsiteX6" fmla="*/ 0 w 18269244"/>
                <a:gd name="connsiteY6" fmla="*/ 14817440 h 14817440"/>
                <a:gd name="connsiteX7" fmla="*/ 8440436 w 18269244"/>
                <a:gd name="connsiteY7" fmla="*/ 1363551 h 14817440"/>
                <a:gd name="connsiteX8" fmla="*/ 8509540 w 18269244"/>
                <a:gd name="connsiteY8" fmla="*/ 1253404 h 14817440"/>
                <a:gd name="connsiteX9" fmla="*/ 8759292 w 18269244"/>
                <a:gd name="connsiteY9" fmla="*/ 888174 h 14817440"/>
                <a:gd name="connsiteX10" fmla="*/ 10536452 w 18269244"/>
                <a:gd name="connsiteY10" fmla="*/ 0 h 14817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8269244" h="14817440">
                  <a:moveTo>
                    <a:pt x="10536452" y="0"/>
                  </a:moveTo>
                  <a:cubicBezTo>
                    <a:pt x="11230480" y="0"/>
                    <a:pt x="11858800" y="339415"/>
                    <a:pt x="12313612" y="888174"/>
                  </a:cubicBezTo>
                  <a:lnTo>
                    <a:pt x="12563364" y="1253404"/>
                  </a:lnTo>
                  <a:lnTo>
                    <a:pt x="12632468" y="1363551"/>
                  </a:lnTo>
                  <a:lnTo>
                    <a:pt x="18269244" y="10348462"/>
                  </a:lnTo>
                  <a:lnTo>
                    <a:pt x="18269244" y="14817440"/>
                  </a:lnTo>
                  <a:lnTo>
                    <a:pt x="0" y="14817440"/>
                  </a:lnTo>
                  <a:lnTo>
                    <a:pt x="8440436" y="1363551"/>
                  </a:lnTo>
                  <a:lnTo>
                    <a:pt x="8509540" y="1253404"/>
                  </a:lnTo>
                  <a:lnTo>
                    <a:pt x="8759292" y="888174"/>
                  </a:lnTo>
                  <a:cubicBezTo>
                    <a:pt x="9214108" y="339415"/>
                    <a:pt x="9842428" y="0"/>
                    <a:pt x="10536452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en-US"/>
            </a:p>
          </p:txBody>
        </p:sp>
        <p:sp>
          <p:nvSpPr>
            <p:cNvPr id="7" name="ïṧļïḍè">
              <a:extLst>
                <a:ext uri="{FF2B5EF4-FFF2-40B4-BE49-F238E27FC236}">
                  <a16:creationId xmlns:a16="http://schemas.microsoft.com/office/drawing/2014/main" xmlns="" id="{E8F7AE66-0A30-4F01-AC0E-AE66301584EB}"/>
                </a:ext>
              </a:extLst>
            </p:cNvPr>
            <p:cNvSpPr/>
            <p:nvPr/>
          </p:nvSpPr>
          <p:spPr>
            <a:xfrm>
              <a:off x="4634106" y="2682114"/>
              <a:ext cx="4922363" cy="3461167"/>
            </a:xfrm>
            <a:custGeom>
              <a:avLst/>
              <a:gdLst>
                <a:gd name="connsiteX0" fmla="*/ 1916723 w 3833446"/>
                <a:gd name="connsiteY0" fmla="*/ 0 h 2234041"/>
                <a:gd name="connsiteX1" fmla="*/ 2240012 w 3833446"/>
                <a:gd name="connsiteY1" fmla="*/ 133911 h 2234041"/>
                <a:gd name="connsiteX2" fmla="*/ 2285446 w 3833446"/>
                <a:gd name="connsiteY2" fmla="*/ 188977 h 2234041"/>
                <a:gd name="connsiteX3" fmla="*/ 2298017 w 3833446"/>
                <a:gd name="connsiteY3" fmla="*/ 205584 h 2234041"/>
                <a:gd name="connsiteX4" fmla="*/ 3833446 w 3833446"/>
                <a:gd name="connsiteY4" fmla="*/ 2234041 h 2234041"/>
                <a:gd name="connsiteX5" fmla="*/ 0 w 3833446"/>
                <a:gd name="connsiteY5" fmla="*/ 2234041 h 2234041"/>
                <a:gd name="connsiteX6" fmla="*/ 1535429 w 3833446"/>
                <a:gd name="connsiteY6" fmla="*/ 205584 h 2234041"/>
                <a:gd name="connsiteX7" fmla="*/ 1548000 w 3833446"/>
                <a:gd name="connsiteY7" fmla="*/ 188977 h 2234041"/>
                <a:gd name="connsiteX8" fmla="*/ 1593434 w 3833446"/>
                <a:gd name="connsiteY8" fmla="*/ 133911 h 2234041"/>
                <a:gd name="connsiteX9" fmla="*/ 1916723 w 3833446"/>
                <a:gd name="connsiteY9" fmla="*/ 0 h 22340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833446" h="2234041">
                  <a:moveTo>
                    <a:pt x="1916723" y="0"/>
                  </a:moveTo>
                  <a:cubicBezTo>
                    <a:pt x="2042976" y="0"/>
                    <a:pt x="2157276" y="51174"/>
                    <a:pt x="2240012" y="133911"/>
                  </a:cubicBezTo>
                  <a:lnTo>
                    <a:pt x="2285446" y="188977"/>
                  </a:lnTo>
                  <a:lnTo>
                    <a:pt x="2298017" y="205584"/>
                  </a:lnTo>
                  <a:lnTo>
                    <a:pt x="3833446" y="2234041"/>
                  </a:lnTo>
                  <a:lnTo>
                    <a:pt x="0" y="2234041"/>
                  </a:lnTo>
                  <a:lnTo>
                    <a:pt x="1535429" y="205584"/>
                  </a:lnTo>
                  <a:lnTo>
                    <a:pt x="1548000" y="188977"/>
                  </a:lnTo>
                  <a:lnTo>
                    <a:pt x="1593434" y="133911"/>
                  </a:lnTo>
                  <a:cubicBezTo>
                    <a:pt x="1676171" y="51174"/>
                    <a:pt x="1790471" y="0"/>
                    <a:pt x="191672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en-US"/>
            </a:p>
          </p:txBody>
        </p:sp>
        <p:sp>
          <p:nvSpPr>
            <p:cNvPr id="8" name="ïṩḷïḋe">
              <a:extLst>
                <a:ext uri="{FF2B5EF4-FFF2-40B4-BE49-F238E27FC236}">
                  <a16:creationId xmlns:a16="http://schemas.microsoft.com/office/drawing/2014/main" xmlns="" id="{653AE535-4EC9-4B9E-8F82-4E2E4916257B}"/>
                </a:ext>
              </a:extLst>
            </p:cNvPr>
            <p:cNvSpPr/>
            <p:nvPr/>
          </p:nvSpPr>
          <p:spPr>
            <a:xfrm>
              <a:off x="2975429" y="3255966"/>
              <a:ext cx="4106248" cy="2887315"/>
            </a:xfrm>
            <a:custGeom>
              <a:avLst/>
              <a:gdLst>
                <a:gd name="connsiteX0" fmla="*/ 1916723 w 3833446"/>
                <a:gd name="connsiteY0" fmla="*/ 0 h 2234041"/>
                <a:gd name="connsiteX1" fmla="*/ 2240012 w 3833446"/>
                <a:gd name="connsiteY1" fmla="*/ 133911 h 2234041"/>
                <a:gd name="connsiteX2" fmla="*/ 2285446 w 3833446"/>
                <a:gd name="connsiteY2" fmla="*/ 188977 h 2234041"/>
                <a:gd name="connsiteX3" fmla="*/ 2298017 w 3833446"/>
                <a:gd name="connsiteY3" fmla="*/ 205584 h 2234041"/>
                <a:gd name="connsiteX4" fmla="*/ 3833446 w 3833446"/>
                <a:gd name="connsiteY4" fmla="*/ 2234041 h 2234041"/>
                <a:gd name="connsiteX5" fmla="*/ 0 w 3833446"/>
                <a:gd name="connsiteY5" fmla="*/ 2234041 h 2234041"/>
                <a:gd name="connsiteX6" fmla="*/ 1535429 w 3833446"/>
                <a:gd name="connsiteY6" fmla="*/ 205584 h 2234041"/>
                <a:gd name="connsiteX7" fmla="*/ 1548000 w 3833446"/>
                <a:gd name="connsiteY7" fmla="*/ 188977 h 2234041"/>
                <a:gd name="connsiteX8" fmla="*/ 1593434 w 3833446"/>
                <a:gd name="connsiteY8" fmla="*/ 133911 h 2234041"/>
                <a:gd name="connsiteX9" fmla="*/ 1916723 w 3833446"/>
                <a:gd name="connsiteY9" fmla="*/ 0 h 22340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833446" h="2234041">
                  <a:moveTo>
                    <a:pt x="1916723" y="0"/>
                  </a:moveTo>
                  <a:cubicBezTo>
                    <a:pt x="2042976" y="0"/>
                    <a:pt x="2157276" y="51174"/>
                    <a:pt x="2240012" y="133911"/>
                  </a:cubicBezTo>
                  <a:lnTo>
                    <a:pt x="2285446" y="188977"/>
                  </a:lnTo>
                  <a:lnTo>
                    <a:pt x="2298017" y="205584"/>
                  </a:lnTo>
                  <a:lnTo>
                    <a:pt x="3833446" y="2234041"/>
                  </a:lnTo>
                  <a:lnTo>
                    <a:pt x="0" y="2234041"/>
                  </a:lnTo>
                  <a:lnTo>
                    <a:pt x="1535429" y="205584"/>
                  </a:lnTo>
                  <a:lnTo>
                    <a:pt x="1548000" y="188977"/>
                  </a:lnTo>
                  <a:lnTo>
                    <a:pt x="1593434" y="133911"/>
                  </a:lnTo>
                  <a:cubicBezTo>
                    <a:pt x="1676171" y="51174"/>
                    <a:pt x="1790471" y="0"/>
                    <a:pt x="1916723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en-US"/>
            </a:p>
          </p:txBody>
        </p:sp>
        <p:grpSp>
          <p:nvGrpSpPr>
            <p:cNvPr id="9" name="íṥľiḓê">
              <a:extLst>
                <a:ext uri="{FF2B5EF4-FFF2-40B4-BE49-F238E27FC236}">
                  <a16:creationId xmlns:a16="http://schemas.microsoft.com/office/drawing/2014/main" xmlns="" id="{1CEC2232-4D6D-4974-872A-B3F8063FEAE3}"/>
                </a:ext>
              </a:extLst>
            </p:cNvPr>
            <p:cNvGrpSpPr/>
            <p:nvPr/>
          </p:nvGrpSpPr>
          <p:grpSpPr>
            <a:xfrm>
              <a:off x="669925" y="1526482"/>
              <a:ext cx="3477025" cy="1773518"/>
              <a:chOff x="669925" y="2096444"/>
              <a:chExt cx="3864753" cy="1773518"/>
            </a:xfrm>
          </p:grpSpPr>
          <p:sp>
            <p:nvSpPr>
              <p:cNvPr id="25" name="íşḻiďè">
                <a:extLst>
                  <a:ext uri="{FF2B5EF4-FFF2-40B4-BE49-F238E27FC236}">
                    <a16:creationId xmlns:a16="http://schemas.microsoft.com/office/drawing/2014/main" xmlns="" id="{0C8A4FF1-188C-4911-B98A-E9F37FD6258B}"/>
                  </a:ext>
                </a:extLst>
              </p:cNvPr>
              <p:cNvSpPr/>
              <p:nvPr/>
            </p:nvSpPr>
            <p:spPr>
              <a:xfrm>
                <a:off x="669925" y="2538249"/>
                <a:ext cx="3864753" cy="133171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Unified fonts make reading more fluent.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Adjust the spacing to adapt to Chinese typesetting, use the reference line in PPT.</a:t>
                </a:r>
              </a:p>
            </p:txBody>
          </p:sp>
          <p:sp>
            <p:nvSpPr>
              <p:cNvPr id="26" name="íṣḷíḋê">
                <a:extLst>
                  <a:ext uri="{FF2B5EF4-FFF2-40B4-BE49-F238E27FC236}">
                    <a16:creationId xmlns:a16="http://schemas.microsoft.com/office/drawing/2014/main" xmlns="" id="{49AD638F-46F5-46FB-880B-A304C1BAD205}"/>
                  </a:ext>
                </a:extLst>
              </p:cNvPr>
              <p:cNvSpPr txBox="1"/>
              <p:nvPr/>
            </p:nvSpPr>
            <p:spPr bwMode="auto">
              <a:xfrm>
                <a:off x="669925" y="2096444"/>
                <a:ext cx="3864753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0" name="ïṧliḍe">
              <a:extLst>
                <a:ext uri="{FF2B5EF4-FFF2-40B4-BE49-F238E27FC236}">
                  <a16:creationId xmlns:a16="http://schemas.microsoft.com/office/drawing/2014/main" xmlns="" id="{6C19F2B6-10BD-47E0-99F4-98D90255EC5E}"/>
                </a:ext>
              </a:extLst>
            </p:cNvPr>
            <p:cNvGrpSpPr/>
            <p:nvPr/>
          </p:nvGrpSpPr>
          <p:grpSpPr>
            <a:xfrm>
              <a:off x="3977901" y="4768145"/>
              <a:ext cx="2101305" cy="1111889"/>
              <a:chOff x="673100" y="1237334"/>
              <a:chExt cx="3228944" cy="1111889"/>
            </a:xfrm>
          </p:grpSpPr>
          <p:sp>
            <p:nvSpPr>
              <p:cNvPr id="23" name="îśḷiḓé">
                <a:extLst>
                  <a:ext uri="{FF2B5EF4-FFF2-40B4-BE49-F238E27FC236}">
                    <a16:creationId xmlns:a16="http://schemas.microsoft.com/office/drawing/2014/main" xmlns="" id="{30893A27-4A4D-49EA-9724-8D8D4C363533}"/>
                  </a:ext>
                </a:extLst>
              </p:cNvPr>
              <p:cNvSpPr/>
              <p:nvPr/>
            </p:nvSpPr>
            <p:spPr bwMode="auto">
              <a:xfrm>
                <a:off x="673100" y="1624932"/>
                <a:ext cx="3228944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4" name="îṣlïḑè">
                <a:extLst>
                  <a:ext uri="{FF2B5EF4-FFF2-40B4-BE49-F238E27FC236}">
                    <a16:creationId xmlns:a16="http://schemas.microsoft.com/office/drawing/2014/main" xmlns="" id="{592EAF4B-2EC0-42B3-85BB-123EEB35B776}"/>
                  </a:ext>
                </a:extLst>
              </p:cNvPr>
              <p:cNvSpPr txBox="1"/>
              <p:nvPr/>
            </p:nvSpPr>
            <p:spPr bwMode="auto">
              <a:xfrm>
                <a:off x="673100" y="1237334"/>
                <a:ext cx="3228944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1" name="îṣlíḑê">
              <a:extLst>
                <a:ext uri="{FF2B5EF4-FFF2-40B4-BE49-F238E27FC236}">
                  <a16:creationId xmlns:a16="http://schemas.microsoft.com/office/drawing/2014/main" xmlns="" id="{4205411C-504C-4D53-8775-2B1941FE7F5C}"/>
                </a:ext>
              </a:extLst>
            </p:cNvPr>
            <p:cNvGrpSpPr/>
            <p:nvPr/>
          </p:nvGrpSpPr>
          <p:grpSpPr>
            <a:xfrm>
              <a:off x="6044635" y="4018402"/>
              <a:ext cx="2101305" cy="1111889"/>
              <a:chOff x="673100" y="1237334"/>
              <a:chExt cx="3228944" cy="1111889"/>
            </a:xfrm>
          </p:grpSpPr>
          <p:sp>
            <p:nvSpPr>
              <p:cNvPr id="21" name="íṩļiḍè">
                <a:extLst>
                  <a:ext uri="{FF2B5EF4-FFF2-40B4-BE49-F238E27FC236}">
                    <a16:creationId xmlns:a16="http://schemas.microsoft.com/office/drawing/2014/main" xmlns="" id="{3E28379A-485D-4E42-AE06-1E7D9DC3FB27}"/>
                  </a:ext>
                </a:extLst>
              </p:cNvPr>
              <p:cNvSpPr/>
              <p:nvPr/>
            </p:nvSpPr>
            <p:spPr bwMode="auto">
              <a:xfrm>
                <a:off x="673100" y="1624932"/>
                <a:ext cx="3228944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>
                    <a:solidFill>
                      <a:schemeClr val="bg1"/>
                    </a:solidFill>
                  </a:rPr>
                  <a:t>Copy paste fonts. Choose the only option to retain text.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>
                    <a:solidFill>
                      <a:schemeClr val="bg1"/>
                    </a:solidFill>
                  </a:rPr>
                  <a:t>……</a:t>
                </a:r>
              </a:p>
            </p:txBody>
          </p:sp>
          <p:sp>
            <p:nvSpPr>
              <p:cNvPr id="22" name="iṩļiḓê">
                <a:extLst>
                  <a:ext uri="{FF2B5EF4-FFF2-40B4-BE49-F238E27FC236}">
                    <a16:creationId xmlns:a16="http://schemas.microsoft.com/office/drawing/2014/main" xmlns="" id="{952D07C3-4755-4509-B532-3BA2F6D3DD55}"/>
                  </a:ext>
                </a:extLst>
              </p:cNvPr>
              <p:cNvSpPr txBox="1"/>
              <p:nvPr/>
            </p:nvSpPr>
            <p:spPr bwMode="auto">
              <a:xfrm>
                <a:off x="673100" y="1237334"/>
                <a:ext cx="3228944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>
                    <a:solidFill>
                      <a:schemeClr val="bg1"/>
                    </a:solidFill>
                  </a:rPr>
                  <a:t>Text here</a:t>
                </a:r>
              </a:p>
            </p:txBody>
          </p:sp>
        </p:grpSp>
        <p:grpSp>
          <p:nvGrpSpPr>
            <p:cNvPr id="12" name="î$lïḋe">
              <a:extLst>
                <a:ext uri="{FF2B5EF4-FFF2-40B4-BE49-F238E27FC236}">
                  <a16:creationId xmlns:a16="http://schemas.microsoft.com/office/drawing/2014/main" xmlns="" id="{7F79E123-0716-48C0-B96B-D31EBA1D2BEA}"/>
                </a:ext>
              </a:extLst>
            </p:cNvPr>
            <p:cNvGrpSpPr/>
            <p:nvPr/>
          </p:nvGrpSpPr>
          <p:grpSpPr>
            <a:xfrm>
              <a:off x="8343097" y="3100311"/>
              <a:ext cx="2101305" cy="1111889"/>
              <a:chOff x="673100" y="1237334"/>
              <a:chExt cx="3228944" cy="1111889"/>
            </a:xfrm>
          </p:grpSpPr>
          <p:sp>
            <p:nvSpPr>
              <p:cNvPr id="19" name="îšḻïḍê">
                <a:extLst>
                  <a:ext uri="{FF2B5EF4-FFF2-40B4-BE49-F238E27FC236}">
                    <a16:creationId xmlns:a16="http://schemas.microsoft.com/office/drawing/2014/main" xmlns="" id="{94C327DC-CAF9-4368-8B2D-EA7409B7C867}"/>
                  </a:ext>
                </a:extLst>
              </p:cNvPr>
              <p:cNvSpPr/>
              <p:nvPr/>
            </p:nvSpPr>
            <p:spPr bwMode="auto">
              <a:xfrm>
                <a:off x="673100" y="1624932"/>
                <a:ext cx="3228944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0" name="íṩļîde">
                <a:extLst>
                  <a:ext uri="{FF2B5EF4-FFF2-40B4-BE49-F238E27FC236}">
                    <a16:creationId xmlns:a16="http://schemas.microsoft.com/office/drawing/2014/main" xmlns="" id="{55658D52-DE4E-4977-A4B4-CABE8C81E72F}"/>
                  </a:ext>
                </a:extLst>
              </p:cNvPr>
              <p:cNvSpPr txBox="1"/>
              <p:nvPr/>
            </p:nvSpPr>
            <p:spPr bwMode="auto">
              <a:xfrm>
                <a:off x="673100" y="1237334"/>
                <a:ext cx="3228944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sp>
          <p:nvSpPr>
            <p:cNvPr id="13" name="íṥḷiḋé">
              <a:extLst>
                <a:ext uri="{FF2B5EF4-FFF2-40B4-BE49-F238E27FC236}">
                  <a16:creationId xmlns:a16="http://schemas.microsoft.com/office/drawing/2014/main" xmlns="" id="{0432534B-65EA-485B-9046-2CD09CC075DA}"/>
                </a:ext>
              </a:extLst>
            </p:cNvPr>
            <p:cNvSpPr/>
            <p:nvPr/>
          </p:nvSpPr>
          <p:spPr bwMode="auto">
            <a:xfrm flipH="1">
              <a:off x="4778538" y="3960860"/>
              <a:ext cx="500030" cy="481040"/>
            </a:xfrm>
            <a:custGeom>
              <a:avLst/>
              <a:gdLst>
                <a:gd name="connsiteX0" fmla="*/ 195114 w 608814"/>
                <a:gd name="connsiteY0" fmla="*/ 351627 h 585693"/>
                <a:gd name="connsiteX1" fmla="*/ 258290 w 608814"/>
                <a:gd name="connsiteY1" fmla="*/ 351627 h 585693"/>
                <a:gd name="connsiteX2" fmla="*/ 282731 w 608814"/>
                <a:gd name="connsiteY2" fmla="*/ 376018 h 585693"/>
                <a:gd name="connsiteX3" fmla="*/ 282731 w 608814"/>
                <a:gd name="connsiteY3" fmla="*/ 561210 h 585693"/>
                <a:gd name="connsiteX4" fmla="*/ 258290 w 608814"/>
                <a:gd name="connsiteY4" fmla="*/ 585693 h 585693"/>
                <a:gd name="connsiteX5" fmla="*/ 195114 w 608814"/>
                <a:gd name="connsiteY5" fmla="*/ 585693 h 585693"/>
                <a:gd name="connsiteX6" fmla="*/ 170673 w 608814"/>
                <a:gd name="connsiteY6" fmla="*/ 561210 h 585693"/>
                <a:gd name="connsiteX7" fmla="*/ 170673 w 608814"/>
                <a:gd name="connsiteY7" fmla="*/ 376018 h 585693"/>
                <a:gd name="connsiteX8" fmla="*/ 195114 w 608814"/>
                <a:gd name="connsiteY8" fmla="*/ 351627 h 585693"/>
                <a:gd name="connsiteX9" fmla="*/ 358100 w 608814"/>
                <a:gd name="connsiteY9" fmla="*/ 249872 h 585693"/>
                <a:gd name="connsiteX10" fmla="*/ 421316 w 608814"/>
                <a:gd name="connsiteY10" fmla="*/ 249872 h 585693"/>
                <a:gd name="connsiteX11" fmla="*/ 445737 w 608814"/>
                <a:gd name="connsiteY11" fmla="*/ 274267 h 585693"/>
                <a:gd name="connsiteX12" fmla="*/ 445737 w 608814"/>
                <a:gd name="connsiteY12" fmla="*/ 561206 h 585693"/>
                <a:gd name="connsiteX13" fmla="*/ 421316 w 608814"/>
                <a:gd name="connsiteY13" fmla="*/ 585693 h 585693"/>
                <a:gd name="connsiteX14" fmla="*/ 358100 w 608814"/>
                <a:gd name="connsiteY14" fmla="*/ 585693 h 585693"/>
                <a:gd name="connsiteX15" fmla="*/ 333679 w 608814"/>
                <a:gd name="connsiteY15" fmla="*/ 561206 h 585693"/>
                <a:gd name="connsiteX16" fmla="*/ 333679 w 608814"/>
                <a:gd name="connsiteY16" fmla="*/ 274267 h 585693"/>
                <a:gd name="connsiteX17" fmla="*/ 358100 w 608814"/>
                <a:gd name="connsiteY17" fmla="*/ 249872 h 585693"/>
                <a:gd name="connsiteX18" fmla="*/ 140260 w 608814"/>
                <a:gd name="connsiteY18" fmla="*/ 224680 h 585693"/>
                <a:gd name="connsiteX19" fmla="*/ 191844 w 608814"/>
                <a:gd name="connsiteY19" fmla="*/ 276122 h 585693"/>
                <a:gd name="connsiteX20" fmla="*/ 140260 w 608814"/>
                <a:gd name="connsiteY20" fmla="*/ 327564 h 585693"/>
                <a:gd name="connsiteX21" fmla="*/ 88676 w 608814"/>
                <a:gd name="connsiteY21" fmla="*/ 276122 h 585693"/>
                <a:gd name="connsiteX22" fmla="*/ 140260 w 608814"/>
                <a:gd name="connsiteY22" fmla="*/ 224680 h 585693"/>
                <a:gd name="connsiteX23" fmla="*/ 521177 w 608814"/>
                <a:gd name="connsiteY23" fmla="*/ 148117 h 585693"/>
                <a:gd name="connsiteX24" fmla="*/ 584301 w 608814"/>
                <a:gd name="connsiteY24" fmla="*/ 148117 h 585693"/>
                <a:gd name="connsiteX25" fmla="*/ 608814 w 608814"/>
                <a:gd name="connsiteY25" fmla="*/ 172601 h 585693"/>
                <a:gd name="connsiteX26" fmla="*/ 608814 w 608814"/>
                <a:gd name="connsiteY26" fmla="*/ 561209 h 585693"/>
                <a:gd name="connsiteX27" fmla="*/ 584301 w 608814"/>
                <a:gd name="connsiteY27" fmla="*/ 585693 h 585693"/>
                <a:gd name="connsiteX28" fmla="*/ 521177 w 608814"/>
                <a:gd name="connsiteY28" fmla="*/ 585693 h 585693"/>
                <a:gd name="connsiteX29" fmla="*/ 496756 w 608814"/>
                <a:gd name="connsiteY29" fmla="*/ 561209 h 585693"/>
                <a:gd name="connsiteX30" fmla="*/ 496756 w 608814"/>
                <a:gd name="connsiteY30" fmla="*/ 172601 h 585693"/>
                <a:gd name="connsiteX31" fmla="*/ 521177 w 608814"/>
                <a:gd name="connsiteY31" fmla="*/ 148117 h 585693"/>
                <a:gd name="connsiteX32" fmla="*/ 116229 w 608814"/>
                <a:gd name="connsiteY32" fmla="*/ 131322 h 585693"/>
                <a:gd name="connsiteX33" fmla="*/ 164246 w 608814"/>
                <a:gd name="connsiteY33" fmla="*/ 131322 h 585693"/>
                <a:gd name="connsiteX34" fmla="*/ 184061 w 608814"/>
                <a:gd name="connsiteY34" fmla="*/ 151113 h 585693"/>
                <a:gd name="connsiteX35" fmla="*/ 184061 w 608814"/>
                <a:gd name="connsiteY35" fmla="*/ 171457 h 585693"/>
                <a:gd name="connsiteX36" fmla="*/ 208669 w 608814"/>
                <a:gd name="connsiteY36" fmla="*/ 186094 h 585693"/>
                <a:gd name="connsiteX37" fmla="*/ 226641 w 608814"/>
                <a:gd name="connsiteY37" fmla="*/ 175692 h 585693"/>
                <a:gd name="connsiteX38" fmla="*/ 253737 w 608814"/>
                <a:gd name="connsiteY38" fmla="*/ 182964 h 585693"/>
                <a:gd name="connsiteX39" fmla="*/ 277792 w 608814"/>
                <a:gd name="connsiteY39" fmla="*/ 224572 h 585693"/>
                <a:gd name="connsiteX40" fmla="*/ 279727 w 608814"/>
                <a:gd name="connsiteY40" fmla="*/ 239577 h 585693"/>
                <a:gd name="connsiteX41" fmla="*/ 270511 w 608814"/>
                <a:gd name="connsiteY41" fmla="*/ 251544 h 585693"/>
                <a:gd name="connsiteX42" fmla="*/ 252355 w 608814"/>
                <a:gd name="connsiteY42" fmla="*/ 262038 h 585693"/>
                <a:gd name="connsiteX43" fmla="*/ 253829 w 608814"/>
                <a:gd name="connsiteY43" fmla="*/ 276122 h 585693"/>
                <a:gd name="connsiteX44" fmla="*/ 252355 w 608814"/>
                <a:gd name="connsiteY44" fmla="*/ 290206 h 585693"/>
                <a:gd name="connsiteX45" fmla="*/ 270511 w 608814"/>
                <a:gd name="connsiteY45" fmla="*/ 300700 h 585693"/>
                <a:gd name="connsiteX46" fmla="*/ 278714 w 608814"/>
                <a:gd name="connsiteY46" fmla="*/ 325094 h 585693"/>
                <a:gd name="connsiteX47" fmla="*/ 258253 w 608814"/>
                <a:gd name="connsiteY47" fmla="*/ 321136 h 585693"/>
                <a:gd name="connsiteX48" fmla="*/ 195858 w 608814"/>
                <a:gd name="connsiteY48" fmla="*/ 321136 h 585693"/>
                <a:gd name="connsiteX49" fmla="*/ 212171 w 608814"/>
                <a:gd name="connsiteY49" fmla="*/ 276122 h 585693"/>
                <a:gd name="connsiteX50" fmla="*/ 140191 w 608814"/>
                <a:gd name="connsiteY50" fmla="*/ 204320 h 585693"/>
                <a:gd name="connsiteX51" fmla="*/ 68304 w 608814"/>
                <a:gd name="connsiteY51" fmla="*/ 276122 h 585693"/>
                <a:gd name="connsiteX52" fmla="*/ 140191 w 608814"/>
                <a:gd name="connsiteY52" fmla="*/ 348016 h 585693"/>
                <a:gd name="connsiteX53" fmla="*/ 148486 w 608814"/>
                <a:gd name="connsiteY53" fmla="*/ 347095 h 585693"/>
                <a:gd name="connsiteX54" fmla="*/ 140099 w 608814"/>
                <a:gd name="connsiteY54" fmla="*/ 376000 h 585693"/>
                <a:gd name="connsiteX55" fmla="*/ 140099 w 608814"/>
                <a:gd name="connsiteY55" fmla="*/ 420922 h 585693"/>
                <a:gd name="connsiteX56" fmla="*/ 116229 w 608814"/>
                <a:gd name="connsiteY56" fmla="*/ 420922 h 585693"/>
                <a:gd name="connsiteX57" fmla="*/ 96413 w 608814"/>
                <a:gd name="connsiteY57" fmla="*/ 401131 h 585693"/>
                <a:gd name="connsiteX58" fmla="*/ 96413 w 608814"/>
                <a:gd name="connsiteY58" fmla="*/ 380787 h 585693"/>
                <a:gd name="connsiteX59" fmla="*/ 71806 w 608814"/>
                <a:gd name="connsiteY59" fmla="*/ 366150 h 585693"/>
                <a:gd name="connsiteX60" fmla="*/ 53742 w 608814"/>
                <a:gd name="connsiteY60" fmla="*/ 376552 h 585693"/>
                <a:gd name="connsiteX61" fmla="*/ 38719 w 608814"/>
                <a:gd name="connsiteY61" fmla="*/ 378577 h 585693"/>
                <a:gd name="connsiteX62" fmla="*/ 26738 w 608814"/>
                <a:gd name="connsiteY62" fmla="*/ 369372 h 585693"/>
                <a:gd name="connsiteX63" fmla="*/ 2683 w 608814"/>
                <a:gd name="connsiteY63" fmla="*/ 327764 h 585693"/>
                <a:gd name="connsiteX64" fmla="*/ 9872 w 608814"/>
                <a:gd name="connsiteY64" fmla="*/ 300700 h 585693"/>
                <a:gd name="connsiteX65" fmla="*/ 28120 w 608814"/>
                <a:gd name="connsiteY65" fmla="*/ 290206 h 585693"/>
                <a:gd name="connsiteX66" fmla="*/ 26645 w 608814"/>
                <a:gd name="connsiteY66" fmla="*/ 276122 h 585693"/>
                <a:gd name="connsiteX67" fmla="*/ 28120 w 608814"/>
                <a:gd name="connsiteY67" fmla="*/ 262038 h 585693"/>
                <a:gd name="connsiteX68" fmla="*/ 9872 w 608814"/>
                <a:gd name="connsiteY68" fmla="*/ 251544 h 585693"/>
                <a:gd name="connsiteX69" fmla="*/ 2683 w 608814"/>
                <a:gd name="connsiteY69" fmla="*/ 224572 h 585693"/>
                <a:gd name="connsiteX70" fmla="*/ 26738 w 608814"/>
                <a:gd name="connsiteY70" fmla="*/ 182964 h 585693"/>
                <a:gd name="connsiteX71" fmla="*/ 38719 w 608814"/>
                <a:gd name="connsiteY71" fmla="*/ 173759 h 585693"/>
                <a:gd name="connsiteX72" fmla="*/ 53742 w 608814"/>
                <a:gd name="connsiteY72" fmla="*/ 175692 h 585693"/>
                <a:gd name="connsiteX73" fmla="*/ 71806 w 608814"/>
                <a:gd name="connsiteY73" fmla="*/ 186094 h 585693"/>
                <a:gd name="connsiteX74" fmla="*/ 96413 w 608814"/>
                <a:gd name="connsiteY74" fmla="*/ 171457 h 585693"/>
                <a:gd name="connsiteX75" fmla="*/ 96413 w 608814"/>
                <a:gd name="connsiteY75" fmla="*/ 151113 h 585693"/>
                <a:gd name="connsiteX76" fmla="*/ 116229 w 608814"/>
                <a:gd name="connsiteY76" fmla="*/ 131322 h 585693"/>
                <a:gd name="connsiteX77" fmla="*/ 445756 w 608814"/>
                <a:gd name="connsiteY77" fmla="*/ 83476 h 585693"/>
                <a:gd name="connsiteX78" fmla="*/ 414140 w 608814"/>
                <a:gd name="connsiteY78" fmla="*/ 115044 h 585693"/>
                <a:gd name="connsiteX79" fmla="*/ 445756 w 608814"/>
                <a:gd name="connsiteY79" fmla="*/ 146520 h 585693"/>
                <a:gd name="connsiteX80" fmla="*/ 477371 w 608814"/>
                <a:gd name="connsiteY80" fmla="*/ 115044 h 585693"/>
                <a:gd name="connsiteX81" fmla="*/ 445756 w 608814"/>
                <a:gd name="connsiteY81" fmla="*/ 83476 h 585693"/>
                <a:gd name="connsiteX82" fmla="*/ 426676 w 608814"/>
                <a:gd name="connsiteY82" fmla="*/ 0 h 585693"/>
                <a:gd name="connsiteX83" fmla="*/ 464835 w 608814"/>
                <a:gd name="connsiteY83" fmla="*/ 0 h 585693"/>
                <a:gd name="connsiteX84" fmla="*/ 480597 w 608814"/>
                <a:gd name="connsiteY84" fmla="*/ 15738 h 585693"/>
                <a:gd name="connsiteX85" fmla="*/ 480597 w 608814"/>
                <a:gd name="connsiteY85" fmla="*/ 31936 h 585693"/>
                <a:gd name="connsiteX86" fmla="*/ 500138 w 608814"/>
                <a:gd name="connsiteY86" fmla="*/ 43533 h 585693"/>
                <a:gd name="connsiteX87" fmla="*/ 514425 w 608814"/>
                <a:gd name="connsiteY87" fmla="*/ 35249 h 585693"/>
                <a:gd name="connsiteX88" fmla="*/ 535901 w 608814"/>
                <a:gd name="connsiteY88" fmla="*/ 40956 h 585693"/>
                <a:gd name="connsiteX89" fmla="*/ 554981 w 608814"/>
                <a:gd name="connsiteY89" fmla="*/ 73996 h 585693"/>
                <a:gd name="connsiteX90" fmla="*/ 556640 w 608814"/>
                <a:gd name="connsiteY90" fmla="*/ 85961 h 585693"/>
                <a:gd name="connsiteX91" fmla="*/ 549266 w 608814"/>
                <a:gd name="connsiteY91" fmla="*/ 95440 h 585693"/>
                <a:gd name="connsiteX92" fmla="*/ 534887 w 608814"/>
                <a:gd name="connsiteY92" fmla="*/ 103815 h 585693"/>
                <a:gd name="connsiteX93" fmla="*/ 535993 w 608814"/>
                <a:gd name="connsiteY93" fmla="*/ 115044 h 585693"/>
                <a:gd name="connsiteX94" fmla="*/ 535717 w 608814"/>
                <a:gd name="connsiteY94" fmla="*/ 117621 h 585693"/>
                <a:gd name="connsiteX95" fmla="*/ 521153 w 608814"/>
                <a:gd name="connsiteY95" fmla="*/ 117621 h 585693"/>
                <a:gd name="connsiteX96" fmla="*/ 466126 w 608814"/>
                <a:gd name="connsiteY96" fmla="*/ 172565 h 585693"/>
                <a:gd name="connsiteX97" fmla="*/ 466126 w 608814"/>
                <a:gd name="connsiteY97" fmla="*/ 229719 h 585693"/>
                <a:gd name="connsiteX98" fmla="*/ 466126 w 608814"/>
                <a:gd name="connsiteY98" fmla="*/ 242604 h 585693"/>
                <a:gd name="connsiteX99" fmla="*/ 453590 w 608814"/>
                <a:gd name="connsiteY99" fmla="*/ 229995 h 585693"/>
                <a:gd name="connsiteX100" fmla="*/ 421330 w 608814"/>
                <a:gd name="connsiteY100" fmla="*/ 219319 h 585693"/>
                <a:gd name="connsiteX101" fmla="*/ 411928 w 608814"/>
                <a:gd name="connsiteY101" fmla="*/ 219319 h 585693"/>
                <a:gd name="connsiteX102" fmla="*/ 410914 w 608814"/>
                <a:gd name="connsiteY102" fmla="*/ 214257 h 585693"/>
                <a:gd name="connsiteX103" fmla="*/ 410914 w 608814"/>
                <a:gd name="connsiteY103" fmla="*/ 198059 h 585693"/>
                <a:gd name="connsiteX104" fmla="*/ 391373 w 608814"/>
                <a:gd name="connsiteY104" fmla="*/ 186463 h 585693"/>
                <a:gd name="connsiteX105" fmla="*/ 377086 w 608814"/>
                <a:gd name="connsiteY105" fmla="*/ 194746 h 585693"/>
                <a:gd name="connsiteX106" fmla="*/ 365104 w 608814"/>
                <a:gd name="connsiteY106" fmla="*/ 196310 h 585693"/>
                <a:gd name="connsiteX107" fmla="*/ 355610 w 608814"/>
                <a:gd name="connsiteY107" fmla="*/ 189040 h 585693"/>
                <a:gd name="connsiteX108" fmla="*/ 336530 w 608814"/>
                <a:gd name="connsiteY108" fmla="*/ 155999 h 585693"/>
                <a:gd name="connsiteX109" fmla="*/ 342245 w 608814"/>
                <a:gd name="connsiteY109" fmla="*/ 134463 h 585693"/>
                <a:gd name="connsiteX110" fmla="*/ 356716 w 608814"/>
                <a:gd name="connsiteY110" fmla="*/ 126180 h 585693"/>
                <a:gd name="connsiteX111" fmla="*/ 355518 w 608814"/>
                <a:gd name="connsiteY111" fmla="*/ 115044 h 585693"/>
                <a:gd name="connsiteX112" fmla="*/ 356716 w 608814"/>
                <a:gd name="connsiteY112" fmla="*/ 103815 h 585693"/>
                <a:gd name="connsiteX113" fmla="*/ 342245 w 608814"/>
                <a:gd name="connsiteY113" fmla="*/ 95440 h 585693"/>
                <a:gd name="connsiteX114" fmla="*/ 336530 w 608814"/>
                <a:gd name="connsiteY114" fmla="*/ 73996 h 585693"/>
                <a:gd name="connsiteX115" fmla="*/ 355610 w 608814"/>
                <a:gd name="connsiteY115" fmla="*/ 40956 h 585693"/>
                <a:gd name="connsiteX116" fmla="*/ 365104 w 608814"/>
                <a:gd name="connsiteY116" fmla="*/ 33685 h 585693"/>
                <a:gd name="connsiteX117" fmla="*/ 377086 w 608814"/>
                <a:gd name="connsiteY117" fmla="*/ 35249 h 585693"/>
                <a:gd name="connsiteX118" fmla="*/ 391373 w 608814"/>
                <a:gd name="connsiteY118" fmla="*/ 43533 h 585693"/>
                <a:gd name="connsiteX119" fmla="*/ 410914 w 608814"/>
                <a:gd name="connsiteY119" fmla="*/ 31936 h 585693"/>
                <a:gd name="connsiteX120" fmla="*/ 410914 w 608814"/>
                <a:gd name="connsiteY120" fmla="*/ 15738 h 585693"/>
                <a:gd name="connsiteX121" fmla="*/ 426676 w 608814"/>
                <a:gd name="connsiteY121" fmla="*/ 0 h 585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608814" h="585693">
                  <a:moveTo>
                    <a:pt x="195114" y="351627"/>
                  </a:moveTo>
                  <a:lnTo>
                    <a:pt x="258290" y="351627"/>
                  </a:lnTo>
                  <a:cubicBezTo>
                    <a:pt x="271848" y="351627"/>
                    <a:pt x="282731" y="362580"/>
                    <a:pt x="282731" y="376018"/>
                  </a:cubicBezTo>
                  <a:lnTo>
                    <a:pt x="282731" y="561210"/>
                  </a:lnTo>
                  <a:cubicBezTo>
                    <a:pt x="282731" y="574740"/>
                    <a:pt x="271848" y="585693"/>
                    <a:pt x="258290" y="585693"/>
                  </a:cubicBezTo>
                  <a:lnTo>
                    <a:pt x="195114" y="585693"/>
                  </a:lnTo>
                  <a:cubicBezTo>
                    <a:pt x="181556" y="585693"/>
                    <a:pt x="170673" y="574740"/>
                    <a:pt x="170673" y="561210"/>
                  </a:cubicBezTo>
                  <a:lnTo>
                    <a:pt x="170673" y="376018"/>
                  </a:lnTo>
                  <a:cubicBezTo>
                    <a:pt x="170673" y="362580"/>
                    <a:pt x="181556" y="351627"/>
                    <a:pt x="195114" y="351627"/>
                  </a:cubicBezTo>
                  <a:close/>
                  <a:moveTo>
                    <a:pt x="358100" y="249872"/>
                  </a:moveTo>
                  <a:lnTo>
                    <a:pt x="421316" y="249872"/>
                  </a:lnTo>
                  <a:cubicBezTo>
                    <a:pt x="434771" y="249872"/>
                    <a:pt x="445737" y="260735"/>
                    <a:pt x="445737" y="274267"/>
                  </a:cubicBezTo>
                  <a:lnTo>
                    <a:pt x="445737" y="561206"/>
                  </a:lnTo>
                  <a:cubicBezTo>
                    <a:pt x="445737" y="574738"/>
                    <a:pt x="434771" y="585693"/>
                    <a:pt x="421316" y="585693"/>
                  </a:cubicBezTo>
                  <a:lnTo>
                    <a:pt x="358100" y="585693"/>
                  </a:lnTo>
                  <a:cubicBezTo>
                    <a:pt x="344645" y="585693"/>
                    <a:pt x="333679" y="574738"/>
                    <a:pt x="333679" y="561206"/>
                  </a:cubicBezTo>
                  <a:lnTo>
                    <a:pt x="333679" y="274267"/>
                  </a:lnTo>
                  <a:cubicBezTo>
                    <a:pt x="333679" y="260735"/>
                    <a:pt x="344645" y="249872"/>
                    <a:pt x="358100" y="249872"/>
                  </a:cubicBezTo>
                  <a:close/>
                  <a:moveTo>
                    <a:pt x="140260" y="224680"/>
                  </a:moveTo>
                  <a:cubicBezTo>
                    <a:pt x="168749" y="224680"/>
                    <a:pt x="191844" y="247711"/>
                    <a:pt x="191844" y="276122"/>
                  </a:cubicBezTo>
                  <a:cubicBezTo>
                    <a:pt x="191844" y="304533"/>
                    <a:pt x="168749" y="327564"/>
                    <a:pt x="140260" y="327564"/>
                  </a:cubicBezTo>
                  <a:cubicBezTo>
                    <a:pt x="111771" y="327564"/>
                    <a:pt x="88676" y="304533"/>
                    <a:pt x="88676" y="276122"/>
                  </a:cubicBezTo>
                  <a:cubicBezTo>
                    <a:pt x="88676" y="247711"/>
                    <a:pt x="111771" y="224680"/>
                    <a:pt x="140260" y="224680"/>
                  </a:cubicBezTo>
                  <a:close/>
                  <a:moveTo>
                    <a:pt x="521177" y="148117"/>
                  </a:moveTo>
                  <a:lnTo>
                    <a:pt x="584301" y="148117"/>
                  </a:lnTo>
                  <a:cubicBezTo>
                    <a:pt x="597848" y="148117"/>
                    <a:pt x="608814" y="159070"/>
                    <a:pt x="608814" y="172601"/>
                  </a:cubicBezTo>
                  <a:lnTo>
                    <a:pt x="608814" y="561209"/>
                  </a:lnTo>
                  <a:cubicBezTo>
                    <a:pt x="608814" y="574740"/>
                    <a:pt x="597848" y="585693"/>
                    <a:pt x="584301" y="585693"/>
                  </a:cubicBezTo>
                  <a:lnTo>
                    <a:pt x="521177" y="585693"/>
                  </a:lnTo>
                  <a:cubicBezTo>
                    <a:pt x="507722" y="585693"/>
                    <a:pt x="496756" y="574740"/>
                    <a:pt x="496756" y="561209"/>
                  </a:cubicBezTo>
                  <a:lnTo>
                    <a:pt x="496756" y="172601"/>
                  </a:lnTo>
                  <a:cubicBezTo>
                    <a:pt x="496756" y="159070"/>
                    <a:pt x="507722" y="148117"/>
                    <a:pt x="521177" y="148117"/>
                  </a:cubicBezTo>
                  <a:close/>
                  <a:moveTo>
                    <a:pt x="116229" y="131322"/>
                  </a:moveTo>
                  <a:lnTo>
                    <a:pt x="164246" y="131322"/>
                  </a:lnTo>
                  <a:cubicBezTo>
                    <a:pt x="175214" y="131322"/>
                    <a:pt x="184061" y="140159"/>
                    <a:pt x="184061" y="151113"/>
                  </a:cubicBezTo>
                  <a:lnTo>
                    <a:pt x="184061" y="171457"/>
                  </a:lnTo>
                  <a:cubicBezTo>
                    <a:pt x="193001" y="175231"/>
                    <a:pt x="201019" y="180386"/>
                    <a:pt x="208669" y="186094"/>
                  </a:cubicBezTo>
                  <a:lnTo>
                    <a:pt x="226641" y="175692"/>
                  </a:lnTo>
                  <a:cubicBezTo>
                    <a:pt x="236134" y="170261"/>
                    <a:pt x="248300" y="173482"/>
                    <a:pt x="253737" y="182964"/>
                  </a:cubicBezTo>
                  <a:lnTo>
                    <a:pt x="277792" y="224572"/>
                  </a:lnTo>
                  <a:cubicBezTo>
                    <a:pt x="280465" y="229083"/>
                    <a:pt x="281110" y="234514"/>
                    <a:pt x="279727" y="239577"/>
                  </a:cubicBezTo>
                  <a:cubicBezTo>
                    <a:pt x="278437" y="244640"/>
                    <a:pt x="275119" y="248966"/>
                    <a:pt x="270511" y="251544"/>
                  </a:cubicBezTo>
                  <a:lnTo>
                    <a:pt x="252355" y="262038"/>
                  </a:lnTo>
                  <a:cubicBezTo>
                    <a:pt x="253000" y="266733"/>
                    <a:pt x="253829" y="271335"/>
                    <a:pt x="253829" y="276122"/>
                  </a:cubicBezTo>
                  <a:cubicBezTo>
                    <a:pt x="253829" y="281001"/>
                    <a:pt x="253000" y="285604"/>
                    <a:pt x="252355" y="290206"/>
                  </a:cubicBezTo>
                  <a:lnTo>
                    <a:pt x="270511" y="300700"/>
                  </a:lnTo>
                  <a:cubicBezTo>
                    <a:pt x="279174" y="305671"/>
                    <a:pt x="282308" y="316165"/>
                    <a:pt x="278714" y="325094"/>
                  </a:cubicBezTo>
                  <a:cubicBezTo>
                    <a:pt x="272354" y="322609"/>
                    <a:pt x="265442" y="321136"/>
                    <a:pt x="258253" y="321136"/>
                  </a:cubicBezTo>
                  <a:lnTo>
                    <a:pt x="195858" y="321136"/>
                  </a:lnTo>
                  <a:cubicBezTo>
                    <a:pt x="205904" y="308709"/>
                    <a:pt x="212171" y="293244"/>
                    <a:pt x="212171" y="276122"/>
                  </a:cubicBezTo>
                  <a:cubicBezTo>
                    <a:pt x="212171" y="236539"/>
                    <a:pt x="179914" y="204320"/>
                    <a:pt x="140191" y="204320"/>
                  </a:cubicBezTo>
                  <a:cubicBezTo>
                    <a:pt x="100561" y="204320"/>
                    <a:pt x="68304" y="236539"/>
                    <a:pt x="68304" y="276122"/>
                  </a:cubicBezTo>
                  <a:cubicBezTo>
                    <a:pt x="68304" y="315797"/>
                    <a:pt x="100561" y="348016"/>
                    <a:pt x="140191" y="348016"/>
                  </a:cubicBezTo>
                  <a:cubicBezTo>
                    <a:pt x="143048" y="348016"/>
                    <a:pt x="145721" y="347463"/>
                    <a:pt x="148486" y="347095"/>
                  </a:cubicBezTo>
                  <a:cubicBezTo>
                    <a:pt x="143233" y="355564"/>
                    <a:pt x="140099" y="365414"/>
                    <a:pt x="140099" y="376000"/>
                  </a:cubicBezTo>
                  <a:lnTo>
                    <a:pt x="140099" y="420922"/>
                  </a:lnTo>
                  <a:lnTo>
                    <a:pt x="116229" y="420922"/>
                  </a:lnTo>
                  <a:cubicBezTo>
                    <a:pt x="105261" y="420922"/>
                    <a:pt x="96413" y="412085"/>
                    <a:pt x="96413" y="401131"/>
                  </a:cubicBezTo>
                  <a:lnTo>
                    <a:pt x="96413" y="380787"/>
                  </a:lnTo>
                  <a:cubicBezTo>
                    <a:pt x="87474" y="377013"/>
                    <a:pt x="79455" y="371950"/>
                    <a:pt x="71806" y="366150"/>
                  </a:cubicBezTo>
                  <a:lnTo>
                    <a:pt x="53742" y="376552"/>
                  </a:lnTo>
                  <a:cubicBezTo>
                    <a:pt x="49226" y="379222"/>
                    <a:pt x="43788" y="379866"/>
                    <a:pt x="38719" y="378577"/>
                  </a:cubicBezTo>
                  <a:cubicBezTo>
                    <a:pt x="33650" y="377197"/>
                    <a:pt x="29318" y="373883"/>
                    <a:pt x="26738" y="369372"/>
                  </a:cubicBezTo>
                  <a:lnTo>
                    <a:pt x="2683" y="327764"/>
                  </a:lnTo>
                  <a:cubicBezTo>
                    <a:pt x="-2847" y="318282"/>
                    <a:pt x="471" y="306131"/>
                    <a:pt x="9872" y="300700"/>
                  </a:cubicBezTo>
                  <a:lnTo>
                    <a:pt x="28120" y="290206"/>
                  </a:lnTo>
                  <a:cubicBezTo>
                    <a:pt x="27475" y="285604"/>
                    <a:pt x="26645" y="281001"/>
                    <a:pt x="26645" y="276122"/>
                  </a:cubicBezTo>
                  <a:cubicBezTo>
                    <a:pt x="26645" y="271335"/>
                    <a:pt x="27475" y="266733"/>
                    <a:pt x="28120" y="262038"/>
                  </a:cubicBezTo>
                  <a:lnTo>
                    <a:pt x="9872" y="251544"/>
                  </a:lnTo>
                  <a:cubicBezTo>
                    <a:pt x="471" y="246113"/>
                    <a:pt x="-2847" y="233962"/>
                    <a:pt x="2683" y="224572"/>
                  </a:cubicBezTo>
                  <a:lnTo>
                    <a:pt x="26738" y="182964"/>
                  </a:lnTo>
                  <a:cubicBezTo>
                    <a:pt x="29318" y="178361"/>
                    <a:pt x="33650" y="175139"/>
                    <a:pt x="38719" y="173759"/>
                  </a:cubicBezTo>
                  <a:cubicBezTo>
                    <a:pt x="43788" y="172378"/>
                    <a:pt x="49226" y="173114"/>
                    <a:pt x="53742" y="175692"/>
                  </a:cubicBezTo>
                  <a:lnTo>
                    <a:pt x="71806" y="186094"/>
                  </a:lnTo>
                  <a:cubicBezTo>
                    <a:pt x="79455" y="180386"/>
                    <a:pt x="87474" y="175231"/>
                    <a:pt x="96413" y="171457"/>
                  </a:cubicBezTo>
                  <a:lnTo>
                    <a:pt x="96413" y="151113"/>
                  </a:lnTo>
                  <a:cubicBezTo>
                    <a:pt x="96413" y="140159"/>
                    <a:pt x="105261" y="131322"/>
                    <a:pt x="116229" y="131322"/>
                  </a:cubicBezTo>
                  <a:close/>
                  <a:moveTo>
                    <a:pt x="445756" y="83476"/>
                  </a:moveTo>
                  <a:cubicBezTo>
                    <a:pt x="428335" y="83476"/>
                    <a:pt x="414140" y="97557"/>
                    <a:pt x="414140" y="115044"/>
                  </a:cubicBezTo>
                  <a:cubicBezTo>
                    <a:pt x="414140" y="132438"/>
                    <a:pt x="428335" y="146520"/>
                    <a:pt x="445756" y="146520"/>
                  </a:cubicBezTo>
                  <a:cubicBezTo>
                    <a:pt x="463176" y="146520"/>
                    <a:pt x="477371" y="132438"/>
                    <a:pt x="477371" y="115044"/>
                  </a:cubicBezTo>
                  <a:cubicBezTo>
                    <a:pt x="477371" y="97557"/>
                    <a:pt x="463176" y="83476"/>
                    <a:pt x="445756" y="83476"/>
                  </a:cubicBezTo>
                  <a:close/>
                  <a:moveTo>
                    <a:pt x="426676" y="0"/>
                  </a:moveTo>
                  <a:lnTo>
                    <a:pt x="464835" y="0"/>
                  </a:lnTo>
                  <a:cubicBezTo>
                    <a:pt x="473500" y="0"/>
                    <a:pt x="480597" y="7087"/>
                    <a:pt x="480597" y="15738"/>
                  </a:cubicBezTo>
                  <a:lnTo>
                    <a:pt x="480597" y="31936"/>
                  </a:lnTo>
                  <a:cubicBezTo>
                    <a:pt x="487694" y="34881"/>
                    <a:pt x="494054" y="38931"/>
                    <a:pt x="500138" y="43533"/>
                  </a:cubicBezTo>
                  <a:lnTo>
                    <a:pt x="514425" y="35249"/>
                  </a:lnTo>
                  <a:cubicBezTo>
                    <a:pt x="521983" y="30924"/>
                    <a:pt x="531569" y="33501"/>
                    <a:pt x="535901" y="40956"/>
                  </a:cubicBezTo>
                  <a:lnTo>
                    <a:pt x="554981" y="73996"/>
                  </a:lnTo>
                  <a:cubicBezTo>
                    <a:pt x="557101" y="77585"/>
                    <a:pt x="557654" y="81911"/>
                    <a:pt x="556640" y="85961"/>
                  </a:cubicBezTo>
                  <a:cubicBezTo>
                    <a:pt x="555534" y="89918"/>
                    <a:pt x="552861" y="93415"/>
                    <a:pt x="549266" y="95440"/>
                  </a:cubicBezTo>
                  <a:lnTo>
                    <a:pt x="534887" y="103815"/>
                  </a:lnTo>
                  <a:cubicBezTo>
                    <a:pt x="535348" y="107497"/>
                    <a:pt x="535993" y="111178"/>
                    <a:pt x="535993" y="115044"/>
                  </a:cubicBezTo>
                  <a:cubicBezTo>
                    <a:pt x="535993" y="115872"/>
                    <a:pt x="535809" y="116700"/>
                    <a:pt x="535717" y="117621"/>
                  </a:cubicBezTo>
                  <a:lnTo>
                    <a:pt x="521153" y="117621"/>
                  </a:lnTo>
                  <a:cubicBezTo>
                    <a:pt x="490828" y="117621"/>
                    <a:pt x="466126" y="142286"/>
                    <a:pt x="466126" y="172565"/>
                  </a:cubicBezTo>
                  <a:lnTo>
                    <a:pt x="466126" y="229719"/>
                  </a:lnTo>
                  <a:lnTo>
                    <a:pt x="466126" y="242604"/>
                  </a:lnTo>
                  <a:cubicBezTo>
                    <a:pt x="462715" y="237726"/>
                    <a:pt x="458383" y="233493"/>
                    <a:pt x="453590" y="229995"/>
                  </a:cubicBezTo>
                  <a:cubicBezTo>
                    <a:pt x="444465" y="223369"/>
                    <a:pt x="433404" y="219319"/>
                    <a:pt x="421330" y="219319"/>
                  </a:cubicBezTo>
                  <a:lnTo>
                    <a:pt x="411928" y="219319"/>
                  </a:lnTo>
                  <a:cubicBezTo>
                    <a:pt x="411375" y="217755"/>
                    <a:pt x="410914" y="216098"/>
                    <a:pt x="410914" y="214257"/>
                  </a:cubicBezTo>
                  <a:lnTo>
                    <a:pt x="410914" y="198059"/>
                  </a:lnTo>
                  <a:cubicBezTo>
                    <a:pt x="403817" y="195114"/>
                    <a:pt x="397457" y="191064"/>
                    <a:pt x="391373" y="186463"/>
                  </a:cubicBezTo>
                  <a:lnTo>
                    <a:pt x="377086" y="194746"/>
                  </a:lnTo>
                  <a:cubicBezTo>
                    <a:pt x="373492" y="196863"/>
                    <a:pt x="369160" y="197415"/>
                    <a:pt x="365104" y="196310"/>
                  </a:cubicBezTo>
                  <a:cubicBezTo>
                    <a:pt x="361140" y="195206"/>
                    <a:pt x="357638" y="192629"/>
                    <a:pt x="355610" y="189040"/>
                  </a:cubicBezTo>
                  <a:lnTo>
                    <a:pt x="336530" y="155999"/>
                  </a:lnTo>
                  <a:cubicBezTo>
                    <a:pt x="332198" y="148452"/>
                    <a:pt x="334687" y="138881"/>
                    <a:pt x="342245" y="134463"/>
                  </a:cubicBezTo>
                  <a:lnTo>
                    <a:pt x="356716" y="126180"/>
                  </a:lnTo>
                  <a:cubicBezTo>
                    <a:pt x="356163" y="122498"/>
                    <a:pt x="355518" y="118817"/>
                    <a:pt x="355518" y="115044"/>
                  </a:cubicBezTo>
                  <a:cubicBezTo>
                    <a:pt x="355518" y="111178"/>
                    <a:pt x="356163" y="107497"/>
                    <a:pt x="356716" y="103815"/>
                  </a:cubicBezTo>
                  <a:lnTo>
                    <a:pt x="342245" y="95440"/>
                  </a:lnTo>
                  <a:cubicBezTo>
                    <a:pt x="334687" y="91115"/>
                    <a:pt x="332198" y="81543"/>
                    <a:pt x="336530" y="73996"/>
                  </a:cubicBezTo>
                  <a:lnTo>
                    <a:pt x="355610" y="40956"/>
                  </a:lnTo>
                  <a:cubicBezTo>
                    <a:pt x="357638" y="37366"/>
                    <a:pt x="361140" y="34789"/>
                    <a:pt x="365104" y="33685"/>
                  </a:cubicBezTo>
                  <a:cubicBezTo>
                    <a:pt x="369160" y="32580"/>
                    <a:pt x="373492" y="33133"/>
                    <a:pt x="377086" y="35249"/>
                  </a:cubicBezTo>
                  <a:lnTo>
                    <a:pt x="391373" y="43533"/>
                  </a:lnTo>
                  <a:cubicBezTo>
                    <a:pt x="397457" y="38931"/>
                    <a:pt x="403817" y="34881"/>
                    <a:pt x="410914" y="31936"/>
                  </a:cubicBezTo>
                  <a:lnTo>
                    <a:pt x="410914" y="15738"/>
                  </a:lnTo>
                  <a:cubicBezTo>
                    <a:pt x="410914" y="7087"/>
                    <a:pt x="418011" y="0"/>
                    <a:pt x="426676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" name="ïṣlîďè">
              <a:extLst>
                <a:ext uri="{FF2B5EF4-FFF2-40B4-BE49-F238E27FC236}">
                  <a16:creationId xmlns:a16="http://schemas.microsoft.com/office/drawing/2014/main" xmlns="" id="{6012C7C2-21FA-4956-8B4E-F0963EFE7C0F}"/>
                </a:ext>
              </a:extLst>
            </p:cNvPr>
            <p:cNvSpPr/>
            <p:nvPr/>
          </p:nvSpPr>
          <p:spPr bwMode="auto">
            <a:xfrm flipH="1">
              <a:off x="9160960" y="2342198"/>
              <a:ext cx="465578" cy="464706"/>
            </a:xfrm>
            <a:custGeom>
              <a:avLst/>
              <a:gdLst>
                <a:gd name="connsiteX0" fmla="*/ 290910 w 605702"/>
                <a:gd name="connsiteY0" fmla="*/ 156336 h 604568"/>
                <a:gd name="connsiteX1" fmla="*/ 335849 w 605702"/>
                <a:gd name="connsiteY1" fmla="*/ 164992 h 604568"/>
                <a:gd name="connsiteX2" fmla="*/ 288310 w 605702"/>
                <a:gd name="connsiteY2" fmla="*/ 212456 h 604568"/>
                <a:gd name="connsiteX3" fmla="*/ 203632 w 605702"/>
                <a:gd name="connsiteY3" fmla="*/ 244717 h 604568"/>
                <a:gd name="connsiteX4" fmla="*/ 203632 w 605702"/>
                <a:gd name="connsiteY4" fmla="*/ 401388 h 604568"/>
                <a:gd name="connsiteX5" fmla="*/ 360547 w 605702"/>
                <a:gd name="connsiteY5" fmla="*/ 401388 h 604568"/>
                <a:gd name="connsiteX6" fmla="*/ 392859 w 605702"/>
                <a:gd name="connsiteY6" fmla="*/ 316749 h 604568"/>
                <a:gd name="connsiteX7" fmla="*/ 440397 w 605702"/>
                <a:gd name="connsiteY7" fmla="*/ 269284 h 604568"/>
                <a:gd name="connsiteX8" fmla="*/ 400287 w 605702"/>
                <a:gd name="connsiteY8" fmla="*/ 441065 h 604568"/>
                <a:gd name="connsiteX9" fmla="*/ 163892 w 605702"/>
                <a:gd name="connsiteY9" fmla="*/ 441065 h 604568"/>
                <a:gd name="connsiteX10" fmla="*/ 163892 w 605702"/>
                <a:gd name="connsiteY10" fmla="*/ 205040 h 604568"/>
                <a:gd name="connsiteX11" fmla="*/ 290910 w 605702"/>
                <a:gd name="connsiteY11" fmla="*/ 156336 h 604568"/>
                <a:gd name="connsiteX12" fmla="*/ 246542 w 605702"/>
                <a:gd name="connsiteY12" fmla="*/ 43775 h 604568"/>
                <a:gd name="connsiteX13" fmla="*/ 422196 w 605702"/>
                <a:gd name="connsiteY13" fmla="*/ 78723 h 604568"/>
                <a:gd name="connsiteX14" fmla="*/ 376794 w 605702"/>
                <a:gd name="connsiteY14" fmla="*/ 124054 h 604568"/>
                <a:gd name="connsiteX15" fmla="*/ 126109 w 605702"/>
                <a:gd name="connsiteY15" fmla="*/ 167345 h 604568"/>
                <a:gd name="connsiteX16" fmla="*/ 126109 w 605702"/>
                <a:gd name="connsiteY16" fmla="*/ 478820 h 604568"/>
                <a:gd name="connsiteX17" fmla="*/ 438073 w 605702"/>
                <a:gd name="connsiteY17" fmla="*/ 478820 h 604568"/>
                <a:gd name="connsiteX18" fmla="*/ 481432 w 605702"/>
                <a:gd name="connsiteY18" fmla="*/ 228527 h 604568"/>
                <a:gd name="connsiteX19" fmla="*/ 526741 w 605702"/>
                <a:gd name="connsiteY19" fmla="*/ 183011 h 604568"/>
                <a:gd name="connsiteX20" fmla="*/ 481432 w 605702"/>
                <a:gd name="connsiteY20" fmla="*/ 522111 h 604568"/>
                <a:gd name="connsiteX21" fmla="*/ 82657 w 605702"/>
                <a:gd name="connsiteY21" fmla="*/ 522111 h 604568"/>
                <a:gd name="connsiteX22" fmla="*/ 82657 w 605702"/>
                <a:gd name="connsiteY22" fmla="*/ 123961 h 604568"/>
                <a:gd name="connsiteX23" fmla="*/ 246542 w 605702"/>
                <a:gd name="connsiteY23" fmla="*/ 43775 h 604568"/>
                <a:gd name="connsiteX24" fmla="*/ 536061 w 605702"/>
                <a:gd name="connsiteY24" fmla="*/ 0 h 604568"/>
                <a:gd name="connsiteX25" fmla="*/ 544232 w 605702"/>
                <a:gd name="connsiteY25" fmla="*/ 61368 h 604568"/>
                <a:gd name="connsiteX26" fmla="*/ 605702 w 605702"/>
                <a:gd name="connsiteY26" fmla="*/ 69526 h 604568"/>
                <a:gd name="connsiteX27" fmla="*/ 524361 w 605702"/>
                <a:gd name="connsiteY27" fmla="*/ 150732 h 604568"/>
                <a:gd name="connsiteX28" fmla="*/ 498361 w 605702"/>
                <a:gd name="connsiteY28" fmla="*/ 147302 h 604568"/>
                <a:gd name="connsiteX29" fmla="*/ 337721 w 605702"/>
                <a:gd name="connsiteY29" fmla="*/ 307767 h 604568"/>
                <a:gd name="connsiteX30" fmla="*/ 339764 w 605702"/>
                <a:gd name="connsiteY30" fmla="*/ 323063 h 604568"/>
                <a:gd name="connsiteX31" fmla="*/ 282101 w 605702"/>
                <a:gd name="connsiteY31" fmla="*/ 380630 h 604568"/>
                <a:gd name="connsiteX32" fmla="*/ 224437 w 605702"/>
                <a:gd name="connsiteY32" fmla="*/ 323063 h 604568"/>
                <a:gd name="connsiteX33" fmla="*/ 282101 w 605702"/>
                <a:gd name="connsiteY33" fmla="*/ 265495 h 604568"/>
                <a:gd name="connsiteX34" fmla="*/ 297422 w 605702"/>
                <a:gd name="connsiteY34" fmla="*/ 267535 h 604568"/>
                <a:gd name="connsiteX35" fmla="*/ 458155 w 605702"/>
                <a:gd name="connsiteY35" fmla="*/ 107162 h 604568"/>
                <a:gd name="connsiteX36" fmla="*/ 454719 w 605702"/>
                <a:gd name="connsiteY36" fmla="*/ 81206 h 604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05702" h="604568">
                  <a:moveTo>
                    <a:pt x="290910" y="156336"/>
                  </a:moveTo>
                  <a:cubicBezTo>
                    <a:pt x="306137" y="157147"/>
                    <a:pt x="321272" y="160032"/>
                    <a:pt x="335849" y="164992"/>
                  </a:cubicBezTo>
                  <a:lnTo>
                    <a:pt x="288310" y="212456"/>
                  </a:lnTo>
                  <a:cubicBezTo>
                    <a:pt x="257856" y="210695"/>
                    <a:pt x="226844" y="221449"/>
                    <a:pt x="203632" y="244717"/>
                  </a:cubicBezTo>
                  <a:cubicBezTo>
                    <a:pt x="160271" y="287918"/>
                    <a:pt x="160271" y="358187"/>
                    <a:pt x="203632" y="401388"/>
                  </a:cubicBezTo>
                  <a:cubicBezTo>
                    <a:pt x="246900" y="444680"/>
                    <a:pt x="317279" y="444680"/>
                    <a:pt x="360547" y="401388"/>
                  </a:cubicBezTo>
                  <a:cubicBezTo>
                    <a:pt x="383852" y="378211"/>
                    <a:pt x="394623" y="347156"/>
                    <a:pt x="392859" y="316749"/>
                  </a:cubicBezTo>
                  <a:lnTo>
                    <a:pt x="440397" y="269284"/>
                  </a:lnTo>
                  <a:cubicBezTo>
                    <a:pt x="460267" y="327595"/>
                    <a:pt x="446897" y="394620"/>
                    <a:pt x="400287" y="441065"/>
                  </a:cubicBezTo>
                  <a:cubicBezTo>
                    <a:pt x="335106" y="506236"/>
                    <a:pt x="229073" y="506236"/>
                    <a:pt x="163892" y="441065"/>
                  </a:cubicBezTo>
                  <a:cubicBezTo>
                    <a:pt x="98619" y="375987"/>
                    <a:pt x="98619" y="270118"/>
                    <a:pt x="163892" y="205040"/>
                  </a:cubicBezTo>
                  <a:cubicBezTo>
                    <a:pt x="198711" y="170137"/>
                    <a:pt x="245228" y="153902"/>
                    <a:pt x="290910" y="156336"/>
                  </a:cubicBezTo>
                  <a:close/>
                  <a:moveTo>
                    <a:pt x="246542" y="43775"/>
                  </a:moveTo>
                  <a:cubicBezTo>
                    <a:pt x="306463" y="36243"/>
                    <a:pt x="368345" y="47900"/>
                    <a:pt x="422196" y="78723"/>
                  </a:cubicBezTo>
                  <a:lnTo>
                    <a:pt x="376794" y="124054"/>
                  </a:lnTo>
                  <a:cubicBezTo>
                    <a:pt x="294811" y="85305"/>
                    <a:pt x="193980" y="99581"/>
                    <a:pt x="126109" y="167345"/>
                  </a:cubicBezTo>
                  <a:cubicBezTo>
                    <a:pt x="39948" y="253371"/>
                    <a:pt x="39948" y="392793"/>
                    <a:pt x="126109" y="478820"/>
                  </a:cubicBezTo>
                  <a:cubicBezTo>
                    <a:pt x="212271" y="564846"/>
                    <a:pt x="351912" y="564846"/>
                    <a:pt x="438073" y="478820"/>
                  </a:cubicBezTo>
                  <a:cubicBezTo>
                    <a:pt x="505944" y="411055"/>
                    <a:pt x="520428" y="310382"/>
                    <a:pt x="481432" y="228527"/>
                  </a:cubicBezTo>
                  <a:lnTo>
                    <a:pt x="526741" y="183011"/>
                  </a:lnTo>
                  <a:cubicBezTo>
                    <a:pt x="588484" y="290544"/>
                    <a:pt x="573350" y="430244"/>
                    <a:pt x="481432" y="522111"/>
                  </a:cubicBezTo>
                  <a:cubicBezTo>
                    <a:pt x="371316" y="632054"/>
                    <a:pt x="192866" y="632054"/>
                    <a:pt x="82657" y="522111"/>
                  </a:cubicBezTo>
                  <a:cubicBezTo>
                    <a:pt x="-27552" y="412168"/>
                    <a:pt x="-27552" y="233997"/>
                    <a:pt x="82657" y="123961"/>
                  </a:cubicBezTo>
                  <a:cubicBezTo>
                    <a:pt x="128662" y="78028"/>
                    <a:pt x="186622" y="51307"/>
                    <a:pt x="246542" y="43775"/>
                  </a:cubicBezTo>
                  <a:close/>
                  <a:moveTo>
                    <a:pt x="536061" y="0"/>
                  </a:moveTo>
                  <a:lnTo>
                    <a:pt x="544232" y="61368"/>
                  </a:lnTo>
                  <a:lnTo>
                    <a:pt x="605702" y="69526"/>
                  </a:lnTo>
                  <a:lnTo>
                    <a:pt x="524361" y="150732"/>
                  </a:lnTo>
                  <a:lnTo>
                    <a:pt x="498361" y="147302"/>
                  </a:lnTo>
                  <a:lnTo>
                    <a:pt x="337721" y="307767"/>
                  </a:lnTo>
                  <a:cubicBezTo>
                    <a:pt x="339021" y="312588"/>
                    <a:pt x="339764" y="317779"/>
                    <a:pt x="339764" y="323063"/>
                  </a:cubicBezTo>
                  <a:cubicBezTo>
                    <a:pt x="339764" y="354859"/>
                    <a:pt x="313950" y="380630"/>
                    <a:pt x="282101" y="380630"/>
                  </a:cubicBezTo>
                  <a:cubicBezTo>
                    <a:pt x="250251" y="380630"/>
                    <a:pt x="224437" y="354859"/>
                    <a:pt x="224437" y="323063"/>
                  </a:cubicBezTo>
                  <a:cubicBezTo>
                    <a:pt x="224437" y="291266"/>
                    <a:pt x="250251" y="265495"/>
                    <a:pt x="282101" y="265495"/>
                  </a:cubicBezTo>
                  <a:cubicBezTo>
                    <a:pt x="287393" y="265495"/>
                    <a:pt x="292500" y="266237"/>
                    <a:pt x="297422" y="267535"/>
                  </a:cubicBezTo>
                  <a:lnTo>
                    <a:pt x="458155" y="107162"/>
                  </a:lnTo>
                  <a:lnTo>
                    <a:pt x="454719" y="81206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/>
            <a:p>
              <a:endParaRPr lang="zh-CN" altLang="en-US"/>
            </a:p>
          </p:txBody>
        </p:sp>
        <p:sp>
          <p:nvSpPr>
            <p:cNvPr id="15" name="îṡ1ídé">
              <a:extLst>
                <a:ext uri="{FF2B5EF4-FFF2-40B4-BE49-F238E27FC236}">
                  <a16:creationId xmlns:a16="http://schemas.microsoft.com/office/drawing/2014/main" xmlns="" id="{6980EBCD-B426-4B5E-8E55-08BF8B665FCB}"/>
                </a:ext>
              </a:extLst>
            </p:cNvPr>
            <p:cNvSpPr/>
            <p:nvPr/>
          </p:nvSpPr>
          <p:spPr bwMode="auto">
            <a:xfrm flipH="1">
              <a:off x="6867178" y="3239668"/>
              <a:ext cx="456218" cy="438754"/>
            </a:xfrm>
            <a:custGeom>
              <a:avLst/>
              <a:gdLst>
                <a:gd name="connsiteX0" fmla="*/ 61288 w 609549"/>
                <a:gd name="connsiteY0" fmla="*/ 383285 h 586216"/>
                <a:gd name="connsiteX1" fmla="*/ 71162 w 609549"/>
                <a:gd name="connsiteY1" fmla="*/ 387101 h 586216"/>
                <a:gd name="connsiteX2" fmla="*/ 120018 w 609549"/>
                <a:gd name="connsiteY2" fmla="*/ 435892 h 586216"/>
                <a:gd name="connsiteX3" fmla="*/ 120018 w 609549"/>
                <a:gd name="connsiteY3" fmla="*/ 454200 h 586216"/>
                <a:gd name="connsiteX4" fmla="*/ 56639 w 609549"/>
                <a:gd name="connsiteY4" fmla="*/ 517543 h 586216"/>
                <a:gd name="connsiteX5" fmla="*/ 35592 w 609549"/>
                <a:gd name="connsiteY5" fmla="*/ 513644 h 586216"/>
                <a:gd name="connsiteX6" fmla="*/ 51877 w 609549"/>
                <a:gd name="connsiteY6" fmla="*/ 388099 h 586216"/>
                <a:gd name="connsiteX7" fmla="*/ 61288 w 609549"/>
                <a:gd name="connsiteY7" fmla="*/ 383285 h 586216"/>
                <a:gd name="connsiteX8" fmla="*/ 235245 w 609549"/>
                <a:gd name="connsiteY8" fmla="*/ 302810 h 586216"/>
                <a:gd name="connsiteX9" fmla="*/ 306042 w 609549"/>
                <a:gd name="connsiteY9" fmla="*/ 373466 h 586216"/>
                <a:gd name="connsiteX10" fmla="*/ 258717 w 609549"/>
                <a:gd name="connsiteY10" fmla="*/ 420680 h 586216"/>
                <a:gd name="connsiteX11" fmla="*/ 230246 w 609549"/>
                <a:gd name="connsiteY11" fmla="*/ 550152 h 586216"/>
                <a:gd name="connsiteX12" fmla="*/ 92223 w 609549"/>
                <a:gd name="connsiteY12" fmla="*/ 575305 h 586216"/>
                <a:gd name="connsiteX13" fmla="*/ 88748 w 609549"/>
                <a:gd name="connsiteY13" fmla="*/ 556143 h 586216"/>
                <a:gd name="connsiteX14" fmla="*/ 165115 w 609549"/>
                <a:gd name="connsiteY14" fmla="*/ 479877 h 586216"/>
                <a:gd name="connsiteX15" fmla="*/ 165115 w 609549"/>
                <a:gd name="connsiteY15" fmla="*/ 446308 h 586216"/>
                <a:gd name="connsiteX16" fmla="*/ 88700 w 609549"/>
                <a:gd name="connsiteY16" fmla="*/ 369995 h 586216"/>
                <a:gd name="connsiteX17" fmla="*/ 92128 w 609549"/>
                <a:gd name="connsiteY17" fmla="*/ 350976 h 586216"/>
                <a:gd name="connsiteX18" fmla="*/ 189111 w 609549"/>
                <a:gd name="connsiteY18" fmla="*/ 348884 h 586216"/>
                <a:gd name="connsiteX19" fmla="*/ 257958 w 609549"/>
                <a:gd name="connsiteY19" fmla="*/ 161679 h 586216"/>
                <a:gd name="connsiteX20" fmla="*/ 317251 w 609549"/>
                <a:gd name="connsiteY20" fmla="*/ 220879 h 586216"/>
                <a:gd name="connsiteX21" fmla="*/ 388070 w 609549"/>
                <a:gd name="connsiteY21" fmla="*/ 291586 h 586216"/>
                <a:gd name="connsiteX22" fmla="*/ 604906 w 609549"/>
                <a:gd name="connsiteY22" fmla="*/ 508130 h 586216"/>
                <a:gd name="connsiteX23" fmla="*/ 604906 w 609549"/>
                <a:gd name="connsiteY23" fmla="*/ 530526 h 586216"/>
                <a:gd name="connsiteX24" fmla="*/ 556567 w 609549"/>
                <a:gd name="connsiteY24" fmla="*/ 578789 h 586216"/>
                <a:gd name="connsiteX25" fmla="*/ 545327 w 609549"/>
                <a:gd name="connsiteY25" fmla="*/ 583449 h 586216"/>
                <a:gd name="connsiteX26" fmla="*/ 534135 w 609549"/>
                <a:gd name="connsiteY26" fmla="*/ 578789 h 586216"/>
                <a:gd name="connsiteX27" fmla="*/ 317251 w 609549"/>
                <a:gd name="connsiteY27" fmla="*/ 362293 h 586216"/>
                <a:gd name="connsiteX28" fmla="*/ 246481 w 609549"/>
                <a:gd name="connsiteY28" fmla="*/ 291586 h 586216"/>
                <a:gd name="connsiteX29" fmla="*/ 187140 w 609549"/>
                <a:gd name="connsiteY29" fmla="*/ 232339 h 586216"/>
                <a:gd name="connsiteX30" fmla="*/ 58606 w 609549"/>
                <a:gd name="connsiteY30" fmla="*/ 160814 h 586216"/>
                <a:gd name="connsiteX31" fmla="*/ 126401 w 609549"/>
                <a:gd name="connsiteY31" fmla="*/ 228498 h 586216"/>
                <a:gd name="connsiteX32" fmla="*/ 111975 w 609549"/>
                <a:gd name="connsiteY32" fmla="*/ 242899 h 586216"/>
                <a:gd name="connsiteX33" fmla="*/ 119307 w 609549"/>
                <a:gd name="connsiteY33" fmla="*/ 250219 h 586216"/>
                <a:gd name="connsiteX34" fmla="*/ 119307 w 609549"/>
                <a:gd name="connsiteY34" fmla="*/ 277692 h 586216"/>
                <a:gd name="connsiteX35" fmla="*/ 115641 w 609549"/>
                <a:gd name="connsiteY35" fmla="*/ 281352 h 586216"/>
                <a:gd name="connsiteX36" fmla="*/ 88123 w 609549"/>
                <a:gd name="connsiteY36" fmla="*/ 281352 h 586216"/>
                <a:gd name="connsiteX37" fmla="*/ 5712 w 609549"/>
                <a:gd name="connsiteY37" fmla="*/ 199029 h 586216"/>
                <a:gd name="connsiteX38" fmla="*/ 5712 w 609549"/>
                <a:gd name="connsiteY38" fmla="*/ 171604 h 586216"/>
                <a:gd name="connsiteX39" fmla="*/ 9378 w 609549"/>
                <a:gd name="connsiteY39" fmla="*/ 167944 h 586216"/>
                <a:gd name="connsiteX40" fmla="*/ 36849 w 609549"/>
                <a:gd name="connsiteY40" fmla="*/ 167944 h 586216"/>
                <a:gd name="connsiteX41" fmla="*/ 44180 w 609549"/>
                <a:gd name="connsiteY41" fmla="*/ 175264 h 586216"/>
                <a:gd name="connsiteX42" fmla="*/ 585775 w 609549"/>
                <a:gd name="connsiteY42" fmla="*/ 66370 h 586216"/>
                <a:gd name="connsiteX43" fmla="*/ 595263 w 609549"/>
                <a:gd name="connsiteY43" fmla="*/ 73839 h 586216"/>
                <a:gd name="connsiteX44" fmla="*/ 578978 w 609549"/>
                <a:gd name="connsiteY44" fmla="*/ 199341 h 586216"/>
                <a:gd name="connsiteX45" fmla="*/ 559693 w 609549"/>
                <a:gd name="connsiteY45" fmla="*/ 200387 h 586216"/>
                <a:gd name="connsiteX46" fmla="*/ 510789 w 609549"/>
                <a:gd name="connsiteY46" fmla="*/ 151612 h 586216"/>
                <a:gd name="connsiteX47" fmla="*/ 510789 w 609549"/>
                <a:gd name="connsiteY47" fmla="*/ 133262 h 586216"/>
                <a:gd name="connsiteX48" fmla="*/ 574216 w 609549"/>
                <a:gd name="connsiteY48" fmla="*/ 69988 h 586216"/>
                <a:gd name="connsiteX49" fmla="*/ 585775 w 609549"/>
                <a:gd name="connsiteY49" fmla="*/ 66370 h 586216"/>
                <a:gd name="connsiteX50" fmla="*/ 158702 w 609549"/>
                <a:gd name="connsiteY50" fmla="*/ 26758 h 586216"/>
                <a:gd name="connsiteX51" fmla="*/ 172463 w 609549"/>
                <a:gd name="connsiteY51" fmla="*/ 32464 h 586216"/>
                <a:gd name="connsiteX52" fmla="*/ 179701 w 609549"/>
                <a:gd name="connsiteY52" fmla="*/ 39691 h 586216"/>
                <a:gd name="connsiteX53" fmla="*/ 246935 w 609549"/>
                <a:gd name="connsiteY53" fmla="*/ 106831 h 586216"/>
                <a:gd name="connsiteX54" fmla="*/ 254886 w 609549"/>
                <a:gd name="connsiteY54" fmla="*/ 114819 h 586216"/>
                <a:gd name="connsiteX55" fmla="*/ 257600 w 609549"/>
                <a:gd name="connsiteY55" fmla="*/ 138879 h 586216"/>
                <a:gd name="connsiteX56" fmla="*/ 254886 w 609549"/>
                <a:gd name="connsiteY56" fmla="*/ 142255 h 586216"/>
                <a:gd name="connsiteX57" fmla="*/ 252315 w 609549"/>
                <a:gd name="connsiteY57" fmla="*/ 144823 h 586216"/>
                <a:gd name="connsiteX58" fmla="*/ 246696 w 609549"/>
                <a:gd name="connsiteY58" fmla="*/ 150434 h 586216"/>
                <a:gd name="connsiteX59" fmla="*/ 175892 w 609549"/>
                <a:gd name="connsiteY59" fmla="*/ 221140 h 586216"/>
                <a:gd name="connsiteX60" fmla="*/ 172463 w 609549"/>
                <a:gd name="connsiteY60" fmla="*/ 224611 h 586216"/>
                <a:gd name="connsiteX61" fmla="*/ 170130 w 609549"/>
                <a:gd name="connsiteY61" fmla="*/ 226560 h 586216"/>
                <a:gd name="connsiteX62" fmla="*/ 162274 w 609549"/>
                <a:gd name="connsiteY62" fmla="*/ 229936 h 586216"/>
                <a:gd name="connsiteX63" fmla="*/ 158702 w 609549"/>
                <a:gd name="connsiteY63" fmla="*/ 230269 h 586216"/>
                <a:gd name="connsiteX64" fmla="*/ 144942 w 609549"/>
                <a:gd name="connsiteY64" fmla="*/ 224611 h 586216"/>
                <a:gd name="connsiteX65" fmla="*/ 137609 w 609549"/>
                <a:gd name="connsiteY65" fmla="*/ 217288 h 586216"/>
                <a:gd name="connsiteX66" fmla="*/ 69804 w 609549"/>
                <a:gd name="connsiteY66" fmla="*/ 149578 h 586216"/>
                <a:gd name="connsiteX67" fmla="*/ 62519 w 609549"/>
                <a:gd name="connsiteY67" fmla="*/ 142255 h 586216"/>
                <a:gd name="connsiteX68" fmla="*/ 62519 w 609549"/>
                <a:gd name="connsiteY68" fmla="*/ 114819 h 586216"/>
                <a:gd name="connsiteX69" fmla="*/ 144942 w 609549"/>
                <a:gd name="connsiteY69" fmla="*/ 32464 h 586216"/>
                <a:gd name="connsiteX70" fmla="*/ 158702 w 609549"/>
                <a:gd name="connsiteY70" fmla="*/ 26758 h 586216"/>
                <a:gd name="connsiteX71" fmla="*/ 254809 w 609549"/>
                <a:gd name="connsiteY71" fmla="*/ 6542 h 586216"/>
                <a:gd name="connsiteX72" fmla="*/ 321015 w 609549"/>
                <a:gd name="connsiteY72" fmla="*/ 29913 h 586216"/>
                <a:gd name="connsiteX73" fmla="*/ 260017 w 609549"/>
                <a:gd name="connsiteY73" fmla="*/ 97465 h 586216"/>
                <a:gd name="connsiteX74" fmla="*/ 193067 w 609549"/>
                <a:gd name="connsiteY74" fmla="*/ 30626 h 586216"/>
                <a:gd name="connsiteX75" fmla="*/ 254809 w 609549"/>
                <a:gd name="connsiteY75" fmla="*/ 6542 h 586216"/>
                <a:gd name="connsiteX76" fmla="*/ 503105 w 609549"/>
                <a:gd name="connsiteY76" fmla="*/ 953 h 586216"/>
                <a:gd name="connsiteX77" fmla="*/ 538560 w 609549"/>
                <a:gd name="connsiteY77" fmla="*/ 10911 h 586216"/>
                <a:gd name="connsiteX78" fmla="*/ 542083 w 609549"/>
                <a:gd name="connsiteY78" fmla="*/ 30073 h 586216"/>
                <a:gd name="connsiteX79" fmla="*/ 465709 w 609549"/>
                <a:gd name="connsiteY79" fmla="*/ 106341 h 586216"/>
                <a:gd name="connsiteX80" fmla="*/ 465709 w 609549"/>
                <a:gd name="connsiteY80" fmla="*/ 139911 h 586216"/>
                <a:gd name="connsiteX81" fmla="*/ 542131 w 609549"/>
                <a:gd name="connsiteY81" fmla="*/ 216227 h 586216"/>
                <a:gd name="connsiteX82" fmla="*/ 538655 w 609549"/>
                <a:gd name="connsiteY82" fmla="*/ 235246 h 586216"/>
                <a:gd name="connsiteX83" fmla="*/ 442187 w 609549"/>
                <a:gd name="connsiteY83" fmla="*/ 237528 h 586216"/>
                <a:gd name="connsiteX84" fmla="*/ 399238 w 609549"/>
                <a:gd name="connsiteY84" fmla="*/ 280370 h 586216"/>
                <a:gd name="connsiteX85" fmla="*/ 328482 w 609549"/>
                <a:gd name="connsiteY85" fmla="*/ 209712 h 586216"/>
                <a:gd name="connsiteX86" fmla="*/ 372240 w 609549"/>
                <a:gd name="connsiteY86" fmla="*/ 166015 h 586216"/>
                <a:gd name="connsiteX87" fmla="*/ 400571 w 609549"/>
                <a:gd name="connsiteY87" fmla="*/ 36064 h 586216"/>
                <a:gd name="connsiteX88" fmla="*/ 503105 w 609549"/>
                <a:gd name="connsiteY88" fmla="*/ 953 h 586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609549" h="586216">
                  <a:moveTo>
                    <a:pt x="61288" y="383285"/>
                  </a:moveTo>
                  <a:cubicBezTo>
                    <a:pt x="64829" y="383106"/>
                    <a:pt x="68448" y="384367"/>
                    <a:pt x="71162" y="387101"/>
                  </a:cubicBezTo>
                  <a:lnTo>
                    <a:pt x="120018" y="435892"/>
                  </a:lnTo>
                  <a:cubicBezTo>
                    <a:pt x="125113" y="440933"/>
                    <a:pt x="125113" y="449160"/>
                    <a:pt x="120018" y="454200"/>
                  </a:cubicBezTo>
                  <a:lnTo>
                    <a:pt x="56639" y="517543"/>
                  </a:lnTo>
                  <a:cubicBezTo>
                    <a:pt x="50211" y="523963"/>
                    <a:pt x="39211" y="522013"/>
                    <a:pt x="35592" y="513644"/>
                  </a:cubicBezTo>
                  <a:cubicBezTo>
                    <a:pt x="17783" y="472794"/>
                    <a:pt x="23211" y="424288"/>
                    <a:pt x="51877" y="388099"/>
                  </a:cubicBezTo>
                  <a:cubicBezTo>
                    <a:pt x="54282" y="385079"/>
                    <a:pt x="57746" y="383463"/>
                    <a:pt x="61288" y="383285"/>
                  </a:cubicBezTo>
                  <a:close/>
                  <a:moveTo>
                    <a:pt x="235245" y="302810"/>
                  </a:moveTo>
                  <a:lnTo>
                    <a:pt x="306042" y="373466"/>
                  </a:lnTo>
                  <a:lnTo>
                    <a:pt x="258717" y="420680"/>
                  </a:lnTo>
                  <a:cubicBezTo>
                    <a:pt x="274667" y="464329"/>
                    <a:pt x="265192" y="515300"/>
                    <a:pt x="230246" y="550152"/>
                  </a:cubicBezTo>
                  <a:cubicBezTo>
                    <a:pt x="192919" y="587430"/>
                    <a:pt x="137644" y="595798"/>
                    <a:pt x="92223" y="575305"/>
                  </a:cubicBezTo>
                  <a:cubicBezTo>
                    <a:pt x="84701" y="571882"/>
                    <a:pt x="82892" y="561992"/>
                    <a:pt x="88748" y="556143"/>
                  </a:cubicBezTo>
                  <a:lnTo>
                    <a:pt x="165115" y="479877"/>
                  </a:lnTo>
                  <a:cubicBezTo>
                    <a:pt x="174399" y="470605"/>
                    <a:pt x="174399" y="455580"/>
                    <a:pt x="165115" y="446308"/>
                  </a:cubicBezTo>
                  <a:lnTo>
                    <a:pt x="88700" y="369995"/>
                  </a:lnTo>
                  <a:cubicBezTo>
                    <a:pt x="82844" y="364194"/>
                    <a:pt x="84653" y="354399"/>
                    <a:pt x="92128" y="350976"/>
                  </a:cubicBezTo>
                  <a:cubicBezTo>
                    <a:pt x="122789" y="337092"/>
                    <a:pt x="157973" y="336379"/>
                    <a:pt x="189111" y="348884"/>
                  </a:cubicBezTo>
                  <a:close/>
                  <a:moveTo>
                    <a:pt x="257958" y="161679"/>
                  </a:moveTo>
                  <a:lnTo>
                    <a:pt x="317251" y="220879"/>
                  </a:lnTo>
                  <a:lnTo>
                    <a:pt x="388070" y="291586"/>
                  </a:lnTo>
                  <a:lnTo>
                    <a:pt x="604906" y="508130"/>
                  </a:lnTo>
                  <a:cubicBezTo>
                    <a:pt x="611097" y="514311"/>
                    <a:pt x="611097" y="524344"/>
                    <a:pt x="604906" y="530526"/>
                  </a:cubicBezTo>
                  <a:lnTo>
                    <a:pt x="556567" y="578789"/>
                  </a:lnTo>
                  <a:cubicBezTo>
                    <a:pt x="553471" y="581880"/>
                    <a:pt x="549423" y="583449"/>
                    <a:pt x="545327" y="583449"/>
                  </a:cubicBezTo>
                  <a:cubicBezTo>
                    <a:pt x="541279" y="583449"/>
                    <a:pt x="537231" y="581880"/>
                    <a:pt x="534135" y="578789"/>
                  </a:cubicBezTo>
                  <a:lnTo>
                    <a:pt x="317251" y="362293"/>
                  </a:lnTo>
                  <a:lnTo>
                    <a:pt x="246481" y="291586"/>
                  </a:lnTo>
                  <a:lnTo>
                    <a:pt x="187140" y="232339"/>
                  </a:lnTo>
                  <a:close/>
                  <a:moveTo>
                    <a:pt x="58606" y="160814"/>
                  </a:moveTo>
                  <a:lnTo>
                    <a:pt x="126401" y="228498"/>
                  </a:lnTo>
                  <a:lnTo>
                    <a:pt x="111975" y="242899"/>
                  </a:lnTo>
                  <a:lnTo>
                    <a:pt x="119307" y="250219"/>
                  </a:lnTo>
                  <a:cubicBezTo>
                    <a:pt x="126877" y="257824"/>
                    <a:pt x="126877" y="270087"/>
                    <a:pt x="119307" y="277692"/>
                  </a:cubicBezTo>
                  <a:lnTo>
                    <a:pt x="115641" y="281352"/>
                  </a:lnTo>
                  <a:cubicBezTo>
                    <a:pt x="108024" y="288909"/>
                    <a:pt x="95741" y="288909"/>
                    <a:pt x="88123" y="281352"/>
                  </a:cubicBezTo>
                  <a:lnTo>
                    <a:pt x="5712" y="199029"/>
                  </a:lnTo>
                  <a:cubicBezTo>
                    <a:pt x="-1905" y="191424"/>
                    <a:pt x="-1905" y="179161"/>
                    <a:pt x="5712" y="171604"/>
                  </a:cubicBezTo>
                  <a:lnTo>
                    <a:pt x="9378" y="167944"/>
                  </a:lnTo>
                  <a:cubicBezTo>
                    <a:pt x="16948" y="160339"/>
                    <a:pt x="29231" y="160339"/>
                    <a:pt x="36849" y="167944"/>
                  </a:cubicBezTo>
                  <a:lnTo>
                    <a:pt x="44180" y="175264"/>
                  </a:lnTo>
                  <a:close/>
                  <a:moveTo>
                    <a:pt x="585775" y="66370"/>
                  </a:moveTo>
                  <a:cubicBezTo>
                    <a:pt x="589775" y="67101"/>
                    <a:pt x="593430" y="69680"/>
                    <a:pt x="595263" y="73839"/>
                  </a:cubicBezTo>
                  <a:cubicBezTo>
                    <a:pt x="613072" y="114675"/>
                    <a:pt x="607644" y="163212"/>
                    <a:pt x="578978" y="199341"/>
                  </a:cubicBezTo>
                  <a:cubicBezTo>
                    <a:pt x="574168" y="205379"/>
                    <a:pt x="565121" y="205854"/>
                    <a:pt x="559693" y="200387"/>
                  </a:cubicBezTo>
                  <a:lnTo>
                    <a:pt x="510789" y="151612"/>
                  </a:lnTo>
                  <a:cubicBezTo>
                    <a:pt x="505742" y="146526"/>
                    <a:pt x="505742" y="138349"/>
                    <a:pt x="510789" y="133262"/>
                  </a:cubicBezTo>
                  <a:lnTo>
                    <a:pt x="574216" y="69988"/>
                  </a:lnTo>
                  <a:cubicBezTo>
                    <a:pt x="577430" y="66756"/>
                    <a:pt x="581775" y="65639"/>
                    <a:pt x="585775" y="66370"/>
                  </a:cubicBezTo>
                  <a:close/>
                  <a:moveTo>
                    <a:pt x="158702" y="26758"/>
                  </a:moveTo>
                  <a:cubicBezTo>
                    <a:pt x="163655" y="26758"/>
                    <a:pt x="168654" y="28660"/>
                    <a:pt x="172463" y="32464"/>
                  </a:cubicBezTo>
                  <a:lnTo>
                    <a:pt x="179701" y="39691"/>
                  </a:lnTo>
                  <a:lnTo>
                    <a:pt x="246935" y="106831"/>
                  </a:lnTo>
                  <a:lnTo>
                    <a:pt x="254886" y="114819"/>
                  </a:lnTo>
                  <a:cubicBezTo>
                    <a:pt x="261457" y="121334"/>
                    <a:pt x="262362" y="131414"/>
                    <a:pt x="257600" y="138879"/>
                  </a:cubicBezTo>
                  <a:cubicBezTo>
                    <a:pt x="256839" y="140068"/>
                    <a:pt x="255934" y="141209"/>
                    <a:pt x="254886" y="142255"/>
                  </a:cubicBezTo>
                  <a:lnTo>
                    <a:pt x="252315" y="144823"/>
                  </a:lnTo>
                  <a:lnTo>
                    <a:pt x="246696" y="150434"/>
                  </a:lnTo>
                  <a:lnTo>
                    <a:pt x="175892" y="221140"/>
                  </a:lnTo>
                  <a:lnTo>
                    <a:pt x="172463" y="224611"/>
                  </a:lnTo>
                  <a:cubicBezTo>
                    <a:pt x="171702" y="225324"/>
                    <a:pt x="170940" y="225990"/>
                    <a:pt x="170130" y="226560"/>
                  </a:cubicBezTo>
                  <a:cubicBezTo>
                    <a:pt x="167749" y="228319"/>
                    <a:pt x="165083" y="229413"/>
                    <a:pt x="162274" y="229936"/>
                  </a:cubicBezTo>
                  <a:cubicBezTo>
                    <a:pt x="161083" y="230174"/>
                    <a:pt x="159893" y="230269"/>
                    <a:pt x="158702" y="230269"/>
                  </a:cubicBezTo>
                  <a:cubicBezTo>
                    <a:pt x="153703" y="230269"/>
                    <a:pt x="148751" y="228367"/>
                    <a:pt x="144942" y="224611"/>
                  </a:cubicBezTo>
                  <a:lnTo>
                    <a:pt x="137609" y="217288"/>
                  </a:lnTo>
                  <a:lnTo>
                    <a:pt x="69804" y="149578"/>
                  </a:lnTo>
                  <a:lnTo>
                    <a:pt x="62519" y="142255"/>
                  </a:lnTo>
                  <a:cubicBezTo>
                    <a:pt x="54900" y="134647"/>
                    <a:pt x="54900" y="122380"/>
                    <a:pt x="62519" y="114819"/>
                  </a:cubicBezTo>
                  <a:lnTo>
                    <a:pt x="144942" y="32464"/>
                  </a:lnTo>
                  <a:cubicBezTo>
                    <a:pt x="148751" y="28660"/>
                    <a:pt x="153750" y="26758"/>
                    <a:pt x="158702" y="26758"/>
                  </a:cubicBezTo>
                  <a:close/>
                  <a:moveTo>
                    <a:pt x="254809" y="6542"/>
                  </a:moveTo>
                  <a:cubicBezTo>
                    <a:pt x="277279" y="4029"/>
                    <a:pt x="300492" y="9424"/>
                    <a:pt x="321015" y="29913"/>
                  </a:cubicBezTo>
                  <a:cubicBezTo>
                    <a:pt x="380347" y="89193"/>
                    <a:pt x="337205" y="46124"/>
                    <a:pt x="260017" y="97465"/>
                  </a:cubicBezTo>
                  <a:lnTo>
                    <a:pt x="193067" y="30626"/>
                  </a:lnTo>
                  <a:cubicBezTo>
                    <a:pt x="210614" y="19479"/>
                    <a:pt x="232340" y="9056"/>
                    <a:pt x="254809" y="6542"/>
                  </a:cubicBezTo>
                  <a:close/>
                  <a:moveTo>
                    <a:pt x="503105" y="953"/>
                  </a:moveTo>
                  <a:cubicBezTo>
                    <a:pt x="515252" y="2468"/>
                    <a:pt x="527216" y="5788"/>
                    <a:pt x="538560" y="10911"/>
                  </a:cubicBezTo>
                  <a:cubicBezTo>
                    <a:pt x="546131" y="14334"/>
                    <a:pt x="547940" y="24224"/>
                    <a:pt x="542083" y="30073"/>
                  </a:cubicBezTo>
                  <a:lnTo>
                    <a:pt x="465709" y="106341"/>
                  </a:lnTo>
                  <a:cubicBezTo>
                    <a:pt x="456424" y="115613"/>
                    <a:pt x="456424" y="130639"/>
                    <a:pt x="465709" y="139911"/>
                  </a:cubicBezTo>
                  <a:lnTo>
                    <a:pt x="542131" y="216227"/>
                  </a:lnTo>
                  <a:cubicBezTo>
                    <a:pt x="547940" y="222028"/>
                    <a:pt x="546178" y="231823"/>
                    <a:pt x="538655" y="235246"/>
                  </a:cubicBezTo>
                  <a:cubicBezTo>
                    <a:pt x="508181" y="249035"/>
                    <a:pt x="473184" y="249844"/>
                    <a:pt x="442187" y="237528"/>
                  </a:cubicBezTo>
                  <a:lnTo>
                    <a:pt x="399238" y="280370"/>
                  </a:lnTo>
                  <a:lnTo>
                    <a:pt x="328482" y="209712"/>
                  </a:lnTo>
                  <a:lnTo>
                    <a:pt x="372240" y="166015"/>
                  </a:lnTo>
                  <a:cubicBezTo>
                    <a:pt x="356051" y="122270"/>
                    <a:pt x="365527" y="71060"/>
                    <a:pt x="400571" y="36064"/>
                  </a:cubicBezTo>
                  <a:cubicBezTo>
                    <a:pt x="428569" y="8106"/>
                    <a:pt x="466664" y="-3592"/>
                    <a:pt x="503105" y="95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xmlns="" id="{268A753C-C6A9-485E-B571-B7B16D0ECDE8}"/>
                </a:ext>
              </a:extLst>
            </p:cNvPr>
            <p:cNvCxnSpPr>
              <a:cxnSpLocks/>
            </p:cNvCxnSpPr>
            <p:nvPr/>
          </p:nvCxnSpPr>
          <p:spPr>
            <a:xfrm>
              <a:off x="4146553" y="4682420"/>
              <a:ext cx="1764000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xmlns="" id="{E56506BF-984F-4F1B-A5BE-AD6FCDC48816}"/>
                </a:ext>
              </a:extLst>
            </p:cNvPr>
            <p:cNvCxnSpPr>
              <a:cxnSpLocks/>
            </p:cNvCxnSpPr>
            <p:nvPr/>
          </p:nvCxnSpPr>
          <p:spPr>
            <a:xfrm>
              <a:off x="6213287" y="3932677"/>
              <a:ext cx="1764000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xmlns="" id="{44560FF2-69C4-4406-8DEB-8A43D14E9778}"/>
                </a:ext>
              </a:extLst>
            </p:cNvPr>
            <p:cNvCxnSpPr>
              <a:cxnSpLocks/>
            </p:cNvCxnSpPr>
            <p:nvPr/>
          </p:nvCxnSpPr>
          <p:spPr>
            <a:xfrm>
              <a:off x="8511749" y="3014586"/>
              <a:ext cx="1764000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961517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BF622FA-AA49-4553-8ED1-FFCBEDA76D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4D3A065E-6A66-4CB0-86E1-0457CD5254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A827B474-FEB6-4682-B1BF-76CA70B898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23</a:t>
            </a:fld>
            <a:endParaRPr lang="zh-CN" altLang="en-US"/>
          </a:p>
        </p:txBody>
      </p:sp>
      <p:grpSp>
        <p:nvGrpSpPr>
          <p:cNvPr id="5" name="18892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AA8B3113-A959-4F80-8AFE-65598494932A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123950"/>
            <a:ext cx="10850563" cy="5019675"/>
            <a:chOff x="669925" y="1123950"/>
            <a:chExt cx="10850563" cy="5019675"/>
          </a:xfrm>
        </p:grpSpPr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xmlns="" id="{20BD9B60-AABB-458B-8CE8-BFDFE0F77D2D}"/>
                </a:ext>
              </a:extLst>
            </p:cNvPr>
            <p:cNvCxnSpPr/>
            <p:nvPr/>
          </p:nvCxnSpPr>
          <p:spPr>
            <a:xfrm>
              <a:off x="669925" y="1123950"/>
              <a:ext cx="10850563" cy="5019675"/>
            </a:xfrm>
            <a:prstGeom prst="line">
              <a:avLst/>
            </a:prstGeom>
            <a:ln w="76200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" name="íṣḻîdê">
              <a:extLst>
                <a:ext uri="{FF2B5EF4-FFF2-40B4-BE49-F238E27FC236}">
                  <a16:creationId xmlns:a16="http://schemas.microsoft.com/office/drawing/2014/main" xmlns="" id="{8D22499D-437D-46F0-A345-E3C32FDAEE71}"/>
                </a:ext>
              </a:extLst>
            </p:cNvPr>
            <p:cNvGrpSpPr/>
            <p:nvPr/>
          </p:nvGrpSpPr>
          <p:grpSpPr>
            <a:xfrm>
              <a:off x="2495600" y="1700808"/>
              <a:ext cx="808632" cy="808632"/>
              <a:chOff x="3025614" y="1870779"/>
              <a:chExt cx="808632" cy="808632"/>
            </a:xfrm>
          </p:grpSpPr>
          <p:sp>
            <p:nvSpPr>
              <p:cNvPr id="42" name="íşḻíḋê">
                <a:extLst>
                  <a:ext uri="{FF2B5EF4-FFF2-40B4-BE49-F238E27FC236}">
                    <a16:creationId xmlns:a16="http://schemas.microsoft.com/office/drawing/2014/main" xmlns="" id="{1F3D215F-07E0-4133-8FE7-D926D124C493}"/>
                  </a:ext>
                </a:extLst>
              </p:cNvPr>
              <p:cNvSpPr/>
              <p:nvPr/>
            </p:nvSpPr>
            <p:spPr>
              <a:xfrm>
                <a:off x="3025614" y="1870779"/>
                <a:ext cx="808632" cy="80863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chemeClr val="bg1"/>
              </a:solidFill>
              <a:ln w="63500" cap="flat">
                <a:solidFill>
                  <a:schemeClr val="tx1">
                    <a:lumMod val="50000"/>
                    <a:lumOff val="50000"/>
                  </a:schemeClr>
                </a:solidFill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ïSľïḍé">
                <a:extLst>
                  <a:ext uri="{FF2B5EF4-FFF2-40B4-BE49-F238E27FC236}">
                    <a16:creationId xmlns:a16="http://schemas.microsoft.com/office/drawing/2014/main" xmlns="" id="{E1916B64-45E8-44EC-ACF5-8CFDD426F231}"/>
                  </a:ext>
                </a:extLst>
              </p:cNvPr>
              <p:cNvSpPr/>
              <p:nvPr/>
            </p:nvSpPr>
            <p:spPr>
              <a:xfrm>
                <a:off x="3163933" y="2009098"/>
                <a:ext cx="531993" cy="53199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îṩḻïḋè">
                <a:extLst>
                  <a:ext uri="{FF2B5EF4-FFF2-40B4-BE49-F238E27FC236}">
                    <a16:creationId xmlns:a16="http://schemas.microsoft.com/office/drawing/2014/main" xmlns="" id="{E1F92E93-C938-4769-B7B4-ED902156473D}"/>
                  </a:ext>
                </a:extLst>
              </p:cNvPr>
              <p:cNvSpPr/>
              <p:nvPr/>
            </p:nvSpPr>
            <p:spPr>
              <a:xfrm>
                <a:off x="3282109" y="2134363"/>
                <a:ext cx="305623" cy="27135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422" y="3335"/>
                    </a:moveTo>
                    <a:cubicBezTo>
                      <a:pt x="2422" y="21145"/>
                      <a:pt x="2422" y="21145"/>
                      <a:pt x="2422" y="21145"/>
                    </a:cubicBezTo>
                    <a:cubicBezTo>
                      <a:pt x="2422" y="21373"/>
                      <a:pt x="2221" y="21600"/>
                      <a:pt x="2019" y="21600"/>
                    </a:cubicBezTo>
                    <a:cubicBezTo>
                      <a:pt x="1211" y="21600"/>
                      <a:pt x="1211" y="21600"/>
                      <a:pt x="1211" y="21600"/>
                    </a:cubicBezTo>
                    <a:cubicBezTo>
                      <a:pt x="1009" y="21600"/>
                      <a:pt x="807" y="21373"/>
                      <a:pt x="807" y="21145"/>
                    </a:cubicBezTo>
                    <a:cubicBezTo>
                      <a:pt x="807" y="3335"/>
                      <a:pt x="807" y="3335"/>
                      <a:pt x="807" y="3335"/>
                    </a:cubicBezTo>
                    <a:cubicBezTo>
                      <a:pt x="336" y="3032"/>
                      <a:pt x="0" y="2425"/>
                      <a:pt x="0" y="1743"/>
                    </a:cubicBezTo>
                    <a:cubicBezTo>
                      <a:pt x="0" y="758"/>
                      <a:pt x="740" y="0"/>
                      <a:pt x="1615" y="0"/>
                    </a:cubicBezTo>
                    <a:cubicBezTo>
                      <a:pt x="2490" y="0"/>
                      <a:pt x="3230" y="758"/>
                      <a:pt x="3230" y="1743"/>
                    </a:cubicBezTo>
                    <a:cubicBezTo>
                      <a:pt x="3230" y="2425"/>
                      <a:pt x="2893" y="3032"/>
                      <a:pt x="2422" y="3335"/>
                    </a:cubicBezTo>
                    <a:close/>
                    <a:moveTo>
                      <a:pt x="21600" y="13415"/>
                    </a:moveTo>
                    <a:cubicBezTo>
                      <a:pt x="21600" y="13718"/>
                      <a:pt x="21398" y="14021"/>
                      <a:pt x="21129" y="14173"/>
                    </a:cubicBezTo>
                    <a:cubicBezTo>
                      <a:pt x="21062" y="14248"/>
                      <a:pt x="20994" y="14248"/>
                      <a:pt x="20927" y="14324"/>
                    </a:cubicBezTo>
                    <a:cubicBezTo>
                      <a:pt x="20120" y="14779"/>
                      <a:pt x="18236" y="15992"/>
                      <a:pt x="16351" y="15992"/>
                    </a:cubicBezTo>
                    <a:cubicBezTo>
                      <a:pt x="15611" y="15992"/>
                      <a:pt x="14938" y="15764"/>
                      <a:pt x="14333" y="15461"/>
                    </a:cubicBezTo>
                    <a:cubicBezTo>
                      <a:pt x="13996" y="15234"/>
                      <a:pt x="13996" y="15234"/>
                      <a:pt x="13996" y="15234"/>
                    </a:cubicBezTo>
                    <a:cubicBezTo>
                      <a:pt x="12718" y="14552"/>
                      <a:pt x="11708" y="14021"/>
                      <a:pt x="10228" y="14021"/>
                    </a:cubicBezTo>
                    <a:cubicBezTo>
                      <a:pt x="8411" y="14021"/>
                      <a:pt x="5854" y="15082"/>
                      <a:pt x="4441" y="16067"/>
                    </a:cubicBezTo>
                    <a:cubicBezTo>
                      <a:pt x="4307" y="16143"/>
                      <a:pt x="4105" y="16143"/>
                      <a:pt x="3970" y="16143"/>
                    </a:cubicBezTo>
                    <a:cubicBezTo>
                      <a:pt x="3836" y="16143"/>
                      <a:pt x="3701" y="16143"/>
                      <a:pt x="3634" y="16067"/>
                    </a:cubicBezTo>
                    <a:cubicBezTo>
                      <a:pt x="3364" y="15916"/>
                      <a:pt x="3230" y="15613"/>
                      <a:pt x="3230" y="15234"/>
                    </a:cubicBezTo>
                    <a:cubicBezTo>
                      <a:pt x="3230" y="4851"/>
                      <a:pt x="3230" y="4851"/>
                      <a:pt x="3230" y="4851"/>
                    </a:cubicBezTo>
                    <a:cubicBezTo>
                      <a:pt x="3230" y="4547"/>
                      <a:pt x="3364" y="4244"/>
                      <a:pt x="3566" y="4093"/>
                    </a:cubicBezTo>
                    <a:cubicBezTo>
                      <a:pt x="4374" y="3562"/>
                      <a:pt x="7200" y="1743"/>
                      <a:pt x="9824" y="1743"/>
                    </a:cubicBezTo>
                    <a:cubicBezTo>
                      <a:pt x="11910" y="1743"/>
                      <a:pt x="13593" y="2653"/>
                      <a:pt x="15073" y="3411"/>
                    </a:cubicBezTo>
                    <a:cubicBezTo>
                      <a:pt x="15342" y="3638"/>
                      <a:pt x="15746" y="3714"/>
                      <a:pt x="16150" y="3714"/>
                    </a:cubicBezTo>
                    <a:cubicBezTo>
                      <a:pt x="17630" y="3714"/>
                      <a:pt x="19245" y="2653"/>
                      <a:pt x="20052" y="2122"/>
                    </a:cubicBezTo>
                    <a:cubicBezTo>
                      <a:pt x="20187" y="2046"/>
                      <a:pt x="20321" y="1895"/>
                      <a:pt x="20389" y="1895"/>
                    </a:cubicBezTo>
                    <a:cubicBezTo>
                      <a:pt x="20658" y="1743"/>
                      <a:pt x="20927" y="1743"/>
                      <a:pt x="21196" y="1895"/>
                    </a:cubicBezTo>
                    <a:cubicBezTo>
                      <a:pt x="21398" y="2046"/>
                      <a:pt x="21600" y="2349"/>
                      <a:pt x="21600" y="2653"/>
                    </a:cubicBezTo>
                    <a:lnTo>
                      <a:pt x="21600" y="13415"/>
                    </a:lnTo>
                    <a:close/>
                    <a:moveTo>
                      <a:pt x="9622" y="3562"/>
                    </a:moveTo>
                    <a:cubicBezTo>
                      <a:pt x="8007" y="3638"/>
                      <a:pt x="6191" y="4472"/>
                      <a:pt x="4778" y="5381"/>
                    </a:cubicBezTo>
                    <a:cubicBezTo>
                      <a:pt x="4778" y="8034"/>
                      <a:pt x="4778" y="8034"/>
                      <a:pt x="4778" y="8034"/>
                    </a:cubicBezTo>
                    <a:cubicBezTo>
                      <a:pt x="6258" y="7124"/>
                      <a:pt x="8075" y="6442"/>
                      <a:pt x="9622" y="6366"/>
                    </a:cubicBezTo>
                    <a:lnTo>
                      <a:pt x="9622" y="3562"/>
                    </a:lnTo>
                    <a:close/>
                    <a:moveTo>
                      <a:pt x="9622" y="9549"/>
                    </a:moveTo>
                    <a:cubicBezTo>
                      <a:pt x="8075" y="9701"/>
                      <a:pt x="6258" y="10383"/>
                      <a:pt x="4778" y="11141"/>
                    </a:cubicBezTo>
                    <a:cubicBezTo>
                      <a:pt x="4778" y="13794"/>
                      <a:pt x="4778" y="13794"/>
                      <a:pt x="4778" y="13794"/>
                    </a:cubicBezTo>
                    <a:cubicBezTo>
                      <a:pt x="6258" y="13036"/>
                      <a:pt x="8075" y="12354"/>
                      <a:pt x="9622" y="12202"/>
                    </a:cubicBezTo>
                    <a:lnTo>
                      <a:pt x="9622" y="9549"/>
                    </a:lnTo>
                    <a:close/>
                    <a:moveTo>
                      <a:pt x="19985" y="10307"/>
                    </a:moveTo>
                    <a:cubicBezTo>
                      <a:pt x="18841" y="10914"/>
                      <a:pt x="16890" y="11823"/>
                      <a:pt x="15207" y="11293"/>
                    </a:cubicBezTo>
                    <a:cubicBezTo>
                      <a:pt x="15207" y="8109"/>
                      <a:pt x="15207" y="8109"/>
                      <a:pt x="15207" y="8109"/>
                    </a:cubicBezTo>
                    <a:cubicBezTo>
                      <a:pt x="15006" y="8034"/>
                      <a:pt x="14871" y="8034"/>
                      <a:pt x="14669" y="7882"/>
                    </a:cubicBezTo>
                    <a:cubicBezTo>
                      <a:pt x="13256" y="7124"/>
                      <a:pt x="12112" y="6366"/>
                      <a:pt x="10228" y="6366"/>
                    </a:cubicBezTo>
                    <a:cubicBezTo>
                      <a:pt x="10026" y="6366"/>
                      <a:pt x="9824" y="6366"/>
                      <a:pt x="9622" y="6366"/>
                    </a:cubicBezTo>
                    <a:cubicBezTo>
                      <a:pt x="9622" y="9474"/>
                      <a:pt x="9622" y="9474"/>
                      <a:pt x="9622" y="9474"/>
                    </a:cubicBezTo>
                    <a:cubicBezTo>
                      <a:pt x="9690" y="9474"/>
                      <a:pt x="9757" y="9474"/>
                      <a:pt x="9824" y="9474"/>
                    </a:cubicBezTo>
                    <a:cubicBezTo>
                      <a:pt x="11708" y="9474"/>
                      <a:pt x="13256" y="10232"/>
                      <a:pt x="14669" y="11065"/>
                    </a:cubicBezTo>
                    <a:cubicBezTo>
                      <a:pt x="14871" y="11141"/>
                      <a:pt x="15006" y="11217"/>
                      <a:pt x="15207" y="11293"/>
                    </a:cubicBezTo>
                    <a:cubicBezTo>
                      <a:pt x="15207" y="13945"/>
                      <a:pt x="15207" y="13945"/>
                      <a:pt x="15207" y="13945"/>
                    </a:cubicBezTo>
                    <a:cubicBezTo>
                      <a:pt x="15544" y="14097"/>
                      <a:pt x="15880" y="14173"/>
                      <a:pt x="16351" y="14173"/>
                    </a:cubicBezTo>
                    <a:cubicBezTo>
                      <a:pt x="17697" y="14173"/>
                      <a:pt x="19178" y="13339"/>
                      <a:pt x="19985" y="12884"/>
                    </a:cubicBezTo>
                    <a:lnTo>
                      <a:pt x="19985" y="10307"/>
                    </a:lnTo>
                    <a:close/>
                    <a:moveTo>
                      <a:pt x="19985" y="4168"/>
                    </a:moveTo>
                    <a:cubicBezTo>
                      <a:pt x="18976" y="4775"/>
                      <a:pt x="17563" y="5457"/>
                      <a:pt x="16150" y="5457"/>
                    </a:cubicBezTo>
                    <a:cubicBezTo>
                      <a:pt x="15813" y="5457"/>
                      <a:pt x="15477" y="5457"/>
                      <a:pt x="15207" y="5381"/>
                    </a:cubicBezTo>
                    <a:cubicBezTo>
                      <a:pt x="15207" y="8109"/>
                      <a:pt x="15207" y="8109"/>
                      <a:pt x="15207" y="8109"/>
                    </a:cubicBezTo>
                    <a:cubicBezTo>
                      <a:pt x="16890" y="8640"/>
                      <a:pt x="18841" y="7579"/>
                      <a:pt x="19985" y="6897"/>
                    </a:cubicBezTo>
                    <a:lnTo>
                      <a:pt x="19985" y="4168"/>
                    </a:ln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8" name="îṣļíḍê">
              <a:extLst>
                <a:ext uri="{FF2B5EF4-FFF2-40B4-BE49-F238E27FC236}">
                  <a16:creationId xmlns:a16="http://schemas.microsoft.com/office/drawing/2014/main" xmlns="" id="{EFF00710-F627-4E0A-A190-A5242228AAC5}"/>
                </a:ext>
              </a:extLst>
            </p:cNvPr>
            <p:cNvGrpSpPr/>
            <p:nvPr/>
          </p:nvGrpSpPr>
          <p:grpSpPr>
            <a:xfrm>
              <a:off x="4025770" y="2407655"/>
              <a:ext cx="808632" cy="808632"/>
              <a:chOff x="3025614" y="1870779"/>
              <a:chExt cx="808632" cy="808632"/>
            </a:xfrm>
          </p:grpSpPr>
          <p:sp>
            <p:nvSpPr>
              <p:cNvPr id="39" name="íŝliďe">
                <a:extLst>
                  <a:ext uri="{FF2B5EF4-FFF2-40B4-BE49-F238E27FC236}">
                    <a16:creationId xmlns:a16="http://schemas.microsoft.com/office/drawing/2014/main" xmlns="" id="{DDA85176-6560-48A6-B742-8970C61C63A9}"/>
                  </a:ext>
                </a:extLst>
              </p:cNvPr>
              <p:cNvSpPr/>
              <p:nvPr/>
            </p:nvSpPr>
            <p:spPr>
              <a:xfrm>
                <a:off x="3025614" y="1870779"/>
                <a:ext cx="808632" cy="80863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chemeClr val="bg1"/>
              </a:solidFill>
              <a:ln w="63500" cap="flat">
                <a:solidFill>
                  <a:schemeClr val="tx1">
                    <a:lumMod val="50000"/>
                    <a:lumOff val="50000"/>
                  </a:schemeClr>
                </a:solidFill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" name="iśḷiḓê">
                <a:extLst>
                  <a:ext uri="{FF2B5EF4-FFF2-40B4-BE49-F238E27FC236}">
                    <a16:creationId xmlns:a16="http://schemas.microsoft.com/office/drawing/2014/main" xmlns="" id="{43623AF0-5880-42F0-9CE8-4B0D34BA8A40}"/>
                  </a:ext>
                </a:extLst>
              </p:cNvPr>
              <p:cNvSpPr/>
              <p:nvPr/>
            </p:nvSpPr>
            <p:spPr>
              <a:xfrm>
                <a:off x="3163933" y="2009098"/>
                <a:ext cx="531993" cy="53199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íṡlíḑê">
                <a:extLst>
                  <a:ext uri="{FF2B5EF4-FFF2-40B4-BE49-F238E27FC236}">
                    <a16:creationId xmlns:a16="http://schemas.microsoft.com/office/drawing/2014/main" xmlns="" id="{5C425309-FA5C-4361-984F-B3D0EF6F1736}"/>
                  </a:ext>
                </a:extLst>
              </p:cNvPr>
              <p:cNvSpPr/>
              <p:nvPr/>
            </p:nvSpPr>
            <p:spPr>
              <a:xfrm>
                <a:off x="3282109" y="2117321"/>
                <a:ext cx="305623" cy="305434"/>
              </a:xfrm>
              <a:custGeom>
                <a:avLst/>
                <a:gdLst>
                  <a:gd name="connsiteX0" fmla="*/ 482620 w 607097"/>
                  <a:gd name="connsiteY0" fmla="*/ 381169 h 606722"/>
                  <a:gd name="connsiteX1" fmla="*/ 496768 w 607097"/>
                  <a:gd name="connsiteY1" fmla="*/ 381169 h 606722"/>
                  <a:gd name="connsiteX2" fmla="*/ 510916 w 607097"/>
                  <a:gd name="connsiteY2" fmla="*/ 395381 h 606722"/>
                  <a:gd name="connsiteX3" fmla="*/ 510916 w 607097"/>
                  <a:gd name="connsiteY3" fmla="*/ 409505 h 606722"/>
                  <a:gd name="connsiteX4" fmla="*/ 503887 w 607097"/>
                  <a:gd name="connsiteY4" fmla="*/ 412525 h 606722"/>
                  <a:gd name="connsiteX5" fmla="*/ 496768 w 607097"/>
                  <a:gd name="connsiteY5" fmla="*/ 409505 h 606722"/>
                  <a:gd name="connsiteX6" fmla="*/ 482620 w 607097"/>
                  <a:gd name="connsiteY6" fmla="*/ 395381 h 606722"/>
                  <a:gd name="connsiteX7" fmla="*/ 482620 w 607097"/>
                  <a:gd name="connsiteY7" fmla="*/ 381169 h 606722"/>
                  <a:gd name="connsiteX8" fmla="*/ 546398 w 607097"/>
                  <a:gd name="connsiteY8" fmla="*/ 242745 h 606722"/>
                  <a:gd name="connsiteX9" fmla="*/ 566606 w 607097"/>
                  <a:gd name="connsiteY9" fmla="*/ 242745 h 606722"/>
                  <a:gd name="connsiteX10" fmla="*/ 576754 w 607097"/>
                  <a:gd name="connsiteY10" fmla="*/ 252756 h 606722"/>
                  <a:gd name="connsiteX11" fmla="*/ 566606 w 607097"/>
                  <a:gd name="connsiteY11" fmla="*/ 262856 h 606722"/>
                  <a:gd name="connsiteX12" fmla="*/ 546398 w 607097"/>
                  <a:gd name="connsiteY12" fmla="*/ 262856 h 606722"/>
                  <a:gd name="connsiteX13" fmla="*/ 536249 w 607097"/>
                  <a:gd name="connsiteY13" fmla="*/ 252756 h 606722"/>
                  <a:gd name="connsiteX14" fmla="*/ 546398 w 607097"/>
                  <a:gd name="connsiteY14" fmla="*/ 242745 h 606722"/>
                  <a:gd name="connsiteX15" fmla="*/ 353968 w 607097"/>
                  <a:gd name="connsiteY15" fmla="*/ 101120 h 606722"/>
                  <a:gd name="connsiteX16" fmla="*/ 364118 w 607097"/>
                  <a:gd name="connsiteY16" fmla="*/ 111251 h 606722"/>
                  <a:gd name="connsiteX17" fmla="*/ 364118 w 607097"/>
                  <a:gd name="connsiteY17" fmla="*/ 242683 h 606722"/>
                  <a:gd name="connsiteX18" fmla="*/ 424838 w 607097"/>
                  <a:gd name="connsiteY18" fmla="*/ 242683 h 606722"/>
                  <a:gd name="connsiteX19" fmla="*/ 434988 w 607097"/>
                  <a:gd name="connsiteY19" fmla="*/ 252725 h 606722"/>
                  <a:gd name="connsiteX20" fmla="*/ 424838 w 607097"/>
                  <a:gd name="connsiteY20" fmla="*/ 262856 h 606722"/>
                  <a:gd name="connsiteX21" fmla="*/ 353968 w 607097"/>
                  <a:gd name="connsiteY21" fmla="*/ 262856 h 606722"/>
                  <a:gd name="connsiteX22" fmla="*/ 343818 w 607097"/>
                  <a:gd name="connsiteY22" fmla="*/ 252725 h 606722"/>
                  <a:gd name="connsiteX23" fmla="*/ 343818 w 607097"/>
                  <a:gd name="connsiteY23" fmla="*/ 111251 h 606722"/>
                  <a:gd name="connsiteX24" fmla="*/ 353968 w 607097"/>
                  <a:gd name="connsiteY24" fmla="*/ 101120 h 606722"/>
                  <a:gd name="connsiteX25" fmla="*/ 496768 w 607097"/>
                  <a:gd name="connsiteY25" fmla="*/ 96101 h 606722"/>
                  <a:gd name="connsiteX26" fmla="*/ 510916 w 607097"/>
                  <a:gd name="connsiteY26" fmla="*/ 96101 h 606722"/>
                  <a:gd name="connsiteX27" fmla="*/ 510916 w 607097"/>
                  <a:gd name="connsiteY27" fmla="*/ 110217 h 606722"/>
                  <a:gd name="connsiteX28" fmla="*/ 496768 w 607097"/>
                  <a:gd name="connsiteY28" fmla="*/ 124334 h 606722"/>
                  <a:gd name="connsiteX29" fmla="*/ 489650 w 607097"/>
                  <a:gd name="connsiteY29" fmla="*/ 127441 h 606722"/>
                  <a:gd name="connsiteX30" fmla="*/ 482620 w 607097"/>
                  <a:gd name="connsiteY30" fmla="*/ 124334 h 606722"/>
                  <a:gd name="connsiteX31" fmla="*/ 482620 w 607097"/>
                  <a:gd name="connsiteY31" fmla="*/ 110217 h 606722"/>
                  <a:gd name="connsiteX32" fmla="*/ 196955 w 607097"/>
                  <a:gd name="connsiteY32" fmla="*/ 96101 h 606722"/>
                  <a:gd name="connsiteX33" fmla="*/ 211110 w 607097"/>
                  <a:gd name="connsiteY33" fmla="*/ 96101 h 606722"/>
                  <a:gd name="connsiteX34" fmla="*/ 225355 w 607097"/>
                  <a:gd name="connsiteY34" fmla="*/ 110217 h 606722"/>
                  <a:gd name="connsiteX35" fmla="*/ 225355 w 607097"/>
                  <a:gd name="connsiteY35" fmla="*/ 124334 h 606722"/>
                  <a:gd name="connsiteX36" fmla="*/ 218233 w 607097"/>
                  <a:gd name="connsiteY36" fmla="*/ 127441 h 606722"/>
                  <a:gd name="connsiteX37" fmla="*/ 211110 w 607097"/>
                  <a:gd name="connsiteY37" fmla="*/ 124334 h 606722"/>
                  <a:gd name="connsiteX38" fmla="*/ 196955 w 607097"/>
                  <a:gd name="connsiteY38" fmla="*/ 110217 h 606722"/>
                  <a:gd name="connsiteX39" fmla="*/ 196955 w 607097"/>
                  <a:gd name="connsiteY39" fmla="*/ 96101 h 606722"/>
                  <a:gd name="connsiteX40" fmla="*/ 103963 w 607097"/>
                  <a:gd name="connsiteY40" fmla="*/ 81761 h 606722"/>
                  <a:gd name="connsiteX41" fmla="*/ 87598 w 607097"/>
                  <a:gd name="connsiteY41" fmla="*/ 90026 h 606722"/>
                  <a:gd name="connsiteX42" fmla="*/ 62322 w 607097"/>
                  <a:gd name="connsiteY42" fmla="*/ 115266 h 606722"/>
                  <a:gd name="connsiteX43" fmla="*/ 34998 w 607097"/>
                  <a:gd name="connsiteY43" fmla="*/ 265902 h 606722"/>
                  <a:gd name="connsiteX44" fmla="*/ 75494 w 607097"/>
                  <a:gd name="connsiteY44" fmla="*/ 322602 h 606722"/>
                  <a:gd name="connsiteX45" fmla="*/ 283044 w 607097"/>
                  <a:gd name="connsiteY45" fmla="*/ 530826 h 606722"/>
                  <a:gd name="connsiteX46" fmla="*/ 327634 w 607097"/>
                  <a:gd name="connsiteY46" fmla="*/ 565219 h 606722"/>
                  <a:gd name="connsiteX47" fmla="*/ 490684 w 607097"/>
                  <a:gd name="connsiteY47" fmla="*/ 545046 h 606722"/>
                  <a:gd name="connsiteX48" fmla="*/ 515960 w 607097"/>
                  <a:gd name="connsiteY48" fmla="*/ 519717 h 606722"/>
                  <a:gd name="connsiteX49" fmla="*/ 521033 w 607097"/>
                  <a:gd name="connsiteY49" fmla="*/ 485324 h 606722"/>
                  <a:gd name="connsiteX50" fmla="*/ 434969 w 607097"/>
                  <a:gd name="connsiteY50" fmla="*/ 411561 h 606722"/>
                  <a:gd name="connsiteX51" fmla="*/ 414321 w 607097"/>
                  <a:gd name="connsiteY51" fmla="*/ 406318 h 606722"/>
                  <a:gd name="connsiteX52" fmla="*/ 413698 w 607097"/>
                  <a:gd name="connsiteY52" fmla="*/ 406496 h 606722"/>
                  <a:gd name="connsiteX53" fmla="*/ 405599 w 607097"/>
                  <a:gd name="connsiteY53" fmla="*/ 413605 h 606722"/>
                  <a:gd name="connsiteX54" fmla="*/ 404620 w 607097"/>
                  <a:gd name="connsiteY54" fmla="*/ 414583 h 606722"/>
                  <a:gd name="connsiteX55" fmla="*/ 373202 w 607097"/>
                  <a:gd name="connsiteY55" fmla="*/ 447910 h 606722"/>
                  <a:gd name="connsiteX56" fmla="*/ 349528 w 607097"/>
                  <a:gd name="connsiteY56" fmla="*/ 459552 h 606722"/>
                  <a:gd name="connsiteX57" fmla="*/ 405599 w 607097"/>
                  <a:gd name="connsiteY57" fmla="*/ 475282 h 606722"/>
                  <a:gd name="connsiteX58" fmla="*/ 414677 w 607097"/>
                  <a:gd name="connsiteY58" fmla="*/ 486391 h 606722"/>
                  <a:gd name="connsiteX59" fmla="*/ 404620 w 607097"/>
                  <a:gd name="connsiteY59" fmla="*/ 495456 h 606722"/>
                  <a:gd name="connsiteX60" fmla="*/ 403552 w 607097"/>
                  <a:gd name="connsiteY60" fmla="*/ 495456 h 606722"/>
                  <a:gd name="connsiteX61" fmla="*/ 287138 w 607097"/>
                  <a:gd name="connsiteY61" fmla="*/ 441866 h 606722"/>
                  <a:gd name="connsiteX62" fmla="*/ 286426 w 607097"/>
                  <a:gd name="connsiteY62" fmla="*/ 441067 h 606722"/>
                  <a:gd name="connsiteX63" fmla="*/ 284112 w 607097"/>
                  <a:gd name="connsiteY63" fmla="*/ 438845 h 606722"/>
                  <a:gd name="connsiteX64" fmla="*/ 176777 w 607097"/>
                  <a:gd name="connsiteY64" fmla="*/ 331666 h 606722"/>
                  <a:gd name="connsiteX65" fmla="*/ 111895 w 607097"/>
                  <a:gd name="connsiteY65" fmla="*/ 213379 h 606722"/>
                  <a:gd name="connsiteX66" fmla="*/ 121062 w 607097"/>
                  <a:gd name="connsiteY66" fmla="*/ 202270 h 606722"/>
                  <a:gd name="connsiteX67" fmla="*/ 132188 w 607097"/>
                  <a:gd name="connsiteY67" fmla="*/ 211335 h 606722"/>
                  <a:gd name="connsiteX68" fmla="*/ 146428 w 607097"/>
                  <a:gd name="connsiteY68" fmla="*/ 259325 h 606722"/>
                  <a:gd name="connsiteX69" fmla="*/ 158532 w 607097"/>
                  <a:gd name="connsiteY69" fmla="*/ 233553 h 606722"/>
                  <a:gd name="connsiteX70" fmla="*/ 191907 w 607097"/>
                  <a:gd name="connsiteY70" fmla="*/ 202270 h 606722"/>
                  <a:gd name="connsiteX71" fmla="*/ 192975 w 607097"/>
                  <a:gd name="connsiteY71" fmla="*/ 201204 h 606722"/>
                  <a:gd name="connsiteX72" fmla="*/ 200006 w 607097"/>
                  <a:gd name="connsiteY72" fmla="*/ 193117 h 606722"/>
                  <a:gd name="connsiteX73" fmla="*/ 194933 w 607097"/>
                  <a:gd name="connsiteY73" fmla="*/ 170899 h 606722"/>
                  <a:gd name="connsiteX74" fmla="*/ 121062 w 607097"/>
                  <a:gd name="connsiteY74" fmla="*/ 84961 h 606722"/>
                  <a:gd name="connsiteX75" fmla="*/ 103963 w 607097"/>
                  <a:gd name="connsiteY75" fmla="*/ 81761 h 606722"/>
                  <a:gd name="connsiteX76" fmla="*/ 353980 w 607097"/>
                  <a:gd name="connsiteY76" fmla="*/ 30273 h 606722"/>
                  <a:gd name="connsiteX77" fmla="*/ 364141 w 607097"/>
                  <a:gd name="connsiteY77" fmla="*/ 40422 h 606722"/>
                  <a:gd name="connsiteX78" fmla="*/ 364141 w 607097"/>
                  <a:gd name="connsiteY78" fmla="*/ 60719 h 606722"/>
                  <a:gd name="connsiteX79" fmla="*/ 353980 w 607097"/>
                  <a:gd name="connsiteY79" fmla="*/ 70778 h 606722"/>
                  <a:gd name="connsiteX80" fmla="*/ 343818 w 607097"/>
                  <a:gd name="connsiteY80" fmla="*/ 60719 h 606722"/>
                  <a:gd name="connsiteX81" fmla="*/ 343818 w 607097"/>
                  <a:gd name="connsiteY81" fmla="*/ 40422 h 606722"/>
                  <a:gd name="connsiteX82" fmla="*/ 353980 w 607097"/>
                  <a:gd name="connsiteY82" fmla="*/ 30273 h 606722"/>
                  <a:gd name="connsiteX83" fmla="*/ 353978 w 607097"/>
                  <a:gd name="connsiteY83" fmla="*/ 20263 h 606722"/>
                  <a:gd name="connsiteX84" fmla="*/ 174819 w 607097"/>
                  <a:gd name="connsiteY84" fmla="*/ 104957 h 606722"/>
                  <a:gd name="connsiteX85" fmla="*/ 214246 w 607097"/>
                  <a:gd name="connsiteY85" fmla="*/ 160768 h 606722"/>
                  <a:gd name="connsiteX86" fmla="*/ 221278 w 607097"/>
                  <a:gd name="connsiteY86" fmla="*/ 198182 h 606722"/>
                  <a:gd name="connsiteX87" fmla="*/ 215938 w 607097"/>
                  <a:gd name="connsiteY87" fmla="*/ 209025 h 606722"/>
                  <a:gd name="connsiteX88" fmla="*/ 210152 w 607097"/>
                  <a:gd name="connsiteY88" fmla="*/ 215157 h 606722"/>
                  <a:gd name="connsiteX89" fmla="*/ 206147 w 607097"/>
                  <a:gd name="connsiteY89" fmla="*/ 218445 h 606722"/>
                  <a:gd name="connsiteX90" fmla="*/ 176777 w 607097"/>
                  <a:gd name="connsiteY90" fmla="*/ 244662 h 606722"/>
                  <a:gd name="connsiteX91" fmla="*/ 182829 w 607097"/>
                  <a:gd name="connsiteY91" fmla="*/ 308382 h 606722"/>
                  <a:gd name="connsiteX92" fmla="*/ 189504 w 607097"/>
                  <a:gd name="connsiteY92" fmla="*/ 315136 h 606722"/>
                  <a:gd name="connsiteX93" fmla="*/ 189949 w 607097"/>
                  <a:gd name="connsiteY93" fmla="*/ 315492 h 606722"/>
                  <a:gd name="connsiteX94" fmla="*/ 191640 w 607097"/>
                  <a:gd name="connsiteY94" fmla="*/ 317269 h 606722"/>
                  <a:gd name="connsiteX95" fmla="*/ 298263 w 607097"/>
                  <a:gd name="connsiteY95" fmla="*/ 424714 h 606722"/>
                  <a:gd name="connsiteX96" fmla="*/ 362077 w 607097"/>
                  <a:gd name="connsiteY96" fmla="*/ 430758 h 606722"/>
                  <a:gd name="connsiteX97" fmla="*/ 388422 w 607097"/>
                  <a:gd name="connsiteY97" fmla="*/ 401430 h 606722"/>
                  <a:gd name="connsiteX98" fmla="*/ 408625 w 607097"/>
                  <a:gd name="connsiteY98" fmla="*/ 386233 h 606722"/>
                  <a:gd name="connsiteX99" fmla="*/ 419661 w 607097"/>
                  <a:gd name="connsiteY99" fmla="*/ 384900 h 606722"/>
                  <a:gd name="connsiteX100" fmla="*/ 446094 w 607097"/>
                  <a:gd name="connsiteY100" fmla="*/ 392365 h 606722"/>
                  <a:gd name="connsiteX101" fmla="*/ 501987 w 607097"/>
                  <a:gd name="connsiteY101" fmla="*/ 431646 h 606722"/>
                  <a:gd name="connsiteX102" fmla="*/ 586894 w 607097"/>
                  <a:gd name="connsiteY102" fmla="*/ 252749 h 606722"/>
                  <a:gd name="connsiteX103" fmla="*/ 353978 w 607097"/>
                  <a:gd name="connsiteY103" fmla="*/ 20263 h 606722"/>
                  <a:gd name="connsiteX104" fmla="*/ 353978 w 607097"/>
                  <a:gd name="connsiteY104" fmla="*/ 0 h 606722"/>
                  <a:gd name="connsiteX105" fmla="*/ 607097 w 607097"/>
                  <a:gd name="connsiteY105" fmla="*/ 252749 h 606722"/>
                  <a:gd name="connsiteX106" fmla="*/ 517384 w 607097"/>
                  <a:gd name="connsiteY106" fmla="*/ 445421 h 606722"/>
                  <a:gd name="connsiteX107" fmla="*/ 540257 w 607097"/>
                  <a:gd name="connsiteY107" fmla="*/ 474215 h 606722"/>
                  <a:gd name="connsiteX108" fmla="*/ 531179 w 607097"/>
                  <a:gd name="connsiteY108" fmla="*/ 532870 h 606722"/>
                  <a:gd name="connsiteX109" fmla="*/ 505814 w 607097"/>
                  <a:gd name="connsiteY109" fmla="*/ 559176 h 606722"/>
                  <a:gd name="connsiteX110" fmla="*/ 401505 w 607097"/>
                  <a:gd name="connsiteY110" fmla="*/ 606722 h 606722"/>
                  <a:gd name="connsiteX111" fmla="*/ 318556 w 607097"/>
                  <a:gd name="connsiteY111" fmla="*/ 582460 h 606722"/>
                  <a:gd name="connsiteX112" fmla="*/ 268893 w 607097"/>
                  <a:gd name="connsiteY112" fmla="*/ 543979 h 606722"/>
                  <a:gd name="connsiteX113" fmla="*/ 61343 w 607097"/>
                  <a:gd name="connsiteY113" fmla="*/ 336732 h 606722"/>
                  <a:gd name="connsiteX114" fmla="*/ 16753 w 607097"/>
                  <a:gd name="connsiteY114" fmla="*/ 275056 h 606722"/>
                  <a:gd name="connsiteX115" fmla="*/ 48171 w 607097"/>
                  <a:gd name="connsiteY115" fmla="*/ 101135 h 606722"/>
                  <a:gd name="connsiteX116" fmla="*/ 73447 w 607097"/>
                  <a:gd name="connsiteY116" fmla="*/ 75807 h 606722"/>
                  <a:gd name="connsiteX117" fmla="*/ 132188 w 607097"/>
                  <a:gd name="connsiteY117" fmla="*/ 66742 h 606722"/>
                  <a:gd name="connsiteX118" fmla="*/ 160757 w 607097"/>
                  <a:gd name="connsiteY118" fmla="*/ 89315 h 606722"/>
                  <a:gd name="connsiteX119" fmla="*/ 353978 w 607097"/>
                  <a:gd name="connsiteY119" fmla="*/ 0 h 606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</a:cxnLst>
                <a:rect l="l" t="t" r="r" b="b"/>
                <a:pathLst>
                  <a:path w="607097" h="606722">
                    <a:moveTo>
                      <a:pt x="482620" y="381169"/>
                    </a:moveTo>
                    <a:cubicBezTo>
                      <a:pt x="486624" y="377172"/>
                      <a:pt x="492675" y="377172"/>
                      <a:pt x="496768" y="381169"/>
                    </a:cubicBezTo>
                    <a:lnTo>
                      <a:pt x="510916" y="395381"/>
                    </a:lnTo>
                    <a:cubicBezTo>
                      <a:pt x="515009" y="399379"/>
                      <a:pt x="515009" y="405419"/>
                      <a:pt x="510916" y="409505"/>
                    </a:cubicBezTo>
                    <a:cubicBezTo>
                      <a:pt x="509937" y="412525"/>
                      <a:pt x="506912" y="412525"/>
                      <a:pt x="503887" y="412525"/>
                    </a:cubicBezTo>
                    <a:cubicBezTo>
                      <a:pt x="500861" y="412525"/>
                      <a:pt x="498815" y="411548"/>
                      <a:pt x="496768" y="409505"/>
                    </a:cubicBezTo>
                    <a:lnTo>
                      <a:pt x="482620" y="395381"/>
                    </a:lnTo>
                    <a:cubicBezTo>
                      <a:pt x="478527" y="391295"/>
                      <a:pt x="478527" y="385255"/>
                      <a:pt x="482620" y="381169"/>
                    </a:cubicBezTo>
                    <a:close/>
                    <a:moveTo>
                      <a:pt x="546398" y="242745"/>
                    </a:moveTo>
                    <a:lnTo>
                      <a:pt x="566606" y="242745"/>
                    </a:lnTo>
                    <a:cubicBezTo>
                      <a:pt x="572659" y="242745"/>
                      <a:pt x="576754" y="246732"/>
                      <a:pt x="576754" y="252756"/>
                    </a:cubicBezTo>
                    <a:cubicBezTo>
                      <a:pt x="576754" y="258869"/>
                      <a:pt x="572659" y="262856"/>
                      <a:pt x="566606" y="262856"/>
                    </a:cubicBezTo>
                    <a:lnTo>
                      <a:pt x="546398" y="262856"/>
                    </a:lnTo>
                    <a:cubicBezTo>
                      <a:pt x="540255" y="262856"/>
                      <a:pt x="536249" y="258869"/>
                      <a:pt x="536249" y="252756"/>
                    </a:cubicBezTo>
                    <a:cubicBezTo>
                      <a:pt x="536249" y="246732"/>
                      <a:pt x="540255" y="242745"/>
                      <a:pt x="546398" y="242745"/>
                    </a:cubicBezTo>
                    <a:close/>
                    <a:moveTo>
                      <a:pt x="353968" y="101120"/>
                    </a:moveTo>
                    <a:cubicBezTo>
                      <a:pt x="360022" y="101120"/>
                      <a:pt x="364118" y="105119"/>
                      <a:pt x="364118" y="111251"/>
                    </a:cubicBezTo>
                    <a:lnTo>
                      <a:pt x="364118" y="242683"/>
                    </a:lnTo>
                    <a:lnTo>
                      <a:pt x="424838" y="242683"/>
                    </a:lnTo>
                    <a:cubicBezTo>
                      <a:pt x="430893" y="242683"/>
                      <a:pt x="434988" y="246682"/>
                      <a:pt x="434988" y="252725"/>
                    </a:cubicBezTo>
                    <a:cubicBezTo>
                      <a:pt x="434988" y="258857"/>
                      <a:pt x="430893" y="262856"/>
                      <a:pt x="424838" y="262856"/>
                    </a:cubicBezTo>
                    <a:lnTo>
                      <a:pt x="353968" y="262856"/>
                    </a:lnTo>
                    <a:cubicBezTo>
                      <a:pt x="347825" y="262856"/>
                      <a:pt x="343818" y="258857"/>
                      <a:pt x="343818" y="252725"/>
                    </a:cubicBezTo>
                    <a:lnTo>
                      <a:pt x="343818" y="111251"/>
                    </a:lnTo>
                    <a:cubicBezTo>
                      <a:pt x="343818" y="105119"/>
                      <a:pt x="347825" y="101120"/>
                      <a:pt x="353968" y="101120"/>
                    </a:cubicBezTo>
                    <a:close/>
                    <a:moveTo>
                      <a:pt x="496768" y="96101"/>
                    </a:moveTo>
                    <a:cubicBezTo>
                      <a:pt x="500861" y="92017"/>
                      <a:pt x="506912" y="92017"/>
                      <a:pt x="510916" y="96101"/>
                    </a:cubicBezTo>
                    <a:cubicBezTo>
                      <a:pt x="515009" y="100096"/>
                      <a:pt x="515009" y="106222"/>
                      <a:pt x="510916" y="110217"/>
                    </a:cubicBezTo>
                    <a:lnTo>
                      <a:pt x="496768" y="124334"/>
                    </a:lnTo>
                    <a:cubicBezTo>
                      <a:pt x="494722" y="126376"/>
                      <a:pt x="492675" y="127441"/>
                      <a:pt x="489650" y="127441"/>
                    </a:cubicBezTo>
                    <a:cubicBezTo>
                      <a:pt x="486624" y="127441"/>
                      <a:pt x="484578" y="126376"/>
                      <a:pt x="482620" y="124334"/>
                    </a:cubicBezTo>
                    <a:cubicBezTo>
                      <a:pt x="478527" y="120338"/>
                      <a:pt x="478527" y="114301"/>
                      <a:pt x="482620" y="110217"/>
                    </a:cubicBezTo>
                    <a:close/>
                    <a:moveTo>
                      <a:pt x="196955" y="96101"/>
                    </a:moveTo>
                    <a:cubicBezTo>
                      <a:pt x="201050" y="92017"/>
                      <a:pt x="207104" y="92017"/>
                      <a:pt x="211110" y="96101"/>
                    </a:cubicBezTo>
                    <a:lnTo>
                      <a:pt x="225355" y="110217"/>
                    </a:lnTo>
                    <a:cubicBezTo>
                      <a:pt x="229361" y="114301"/>
                      <a:pt x="229361" y="120338"/>
                      <a:pt x="225355" y="124334"/>
                    </a:cubicBezTo>
                    <a:cubicBezTo>
                      <a:pt x="223307" y="126376"/>
                      <a:pt x="220280" y="127441"/>
                      <a:pt x="218233" y="127441"/>
                    </a:cubicBezTo>
                    <a:cubicBezTo>
                      <a:pt x="215206" y="127441"/>
                      <a:pt x="213158" y="126376"/>
                      <a:pt x="211110" y="124334"/>
                    </a:cubicBezTo>
                    <a:lnTo>
                      <a:pt x="196955" y="110217"/>
                    </a:lnTo>
                    <a:cubicBezTo>
                      <a:pt x="192949" y="106222"/>
                      <a:pt x="192949" y="100096"/>
                      <a:pt x="196955" y="96101"/>
                    </a:cubicBezTo>
                    <a:close/>
                    <a:moveTo>
                      <a:pt x="103963" y="81761"/>
                    </a:moveTo>
                    <a:cubicBezTo>
                      <a:pt x="98011" y="82650"/>
                      <a:pt x="92182" y="85449"/>
                      <a:pt x="87598" y="90026"/>
                    </a:cubicBezTo>
                    <a:lnTo>
                      <a:pt x="62322" y="115266"/>
                    </a:lnTo>
                    <a:cubicBezTo>
                      <a:pt x="17732" y="159790"/>
                      <a:pt x="8654" y="209291"/>
                      <a:pt x="34998" y="265902"/>
                    </a:cubicBezTo>
                    <a:cubicBezTo>
                      <a:pt x="44077" y="285187"/>
                      <a:pt x="57249" y="304383"/>
                      <a:pt x="75494" y="322602"/>
                    </a:cubicBezTo>
                    <a:lnTo>
                      <a:pt x="283044" y="530826"/>
                    </a:lnTo>
                    <a:cubicBezTo>
                      <a:pt x="297284" y="545046"/>
                      <a:pt x="312415" y="557132"/>
                      <a:pt x="327634" y="565219"/>
                    </a:cubicBezTo>
                    <a:cubicBezTo>
                      <a:pt x="389401" y="599612"/>
                      <a:pt x="443068" y="592503"/>
                      <a:pt x="490684" y="545046"/>
                    </a:cubicBezTo>
                    <a:lnTo>
                      <a:pt x="515960" y="519717"/>
                    </a:lnTo>
                    <a:cubicBezTo>
                      <a:pt x="525127" y="510653"/>
                      <a:pt x="527085" y="496433"/>
                      <a:pt x="521033" y="485324"/>
                    </a:cubicBezTo>
                    <a:cubicBezTo>
                      <a:pt x="503856" y="451998"/>
                      <a:pt x="434969" y="411561"/>
                      <a:pt x="434969" y="411561"/>
                    </a:cubicBezTo>
                    <a:cubicBezTo>
                      <a:pt x="427582" y="407829"/>
                      <a:pt x="420195" y="405874"/>
                      <a:pt x="414321" y="406318"/>
                    </a:cubicBezTo>
                    <a:cubicBezTo>
                      <a:pt x="414143" y="406318"/>
                      <a:pt x="413876" y="406407"/>
                      <a:pt x="413698" y="406496"/>
                    </a:cubicBezTo>
                    <a:cubicBezTo>
                      <a:pt x="409604" y="407473"/>
                      <a:pt x="407646" y="409517"/>
                      <a:pt x="405599" y="413605"/>
                    </a:cubicBezTo>
                    <a:lnTo>
                      <a:pt x="404620" y="414583"/>
                    </a:lnTo>
                    <a:cubicBezTo>
                      <a:pt x="397500" y="423648"/>
                      <a:pt x="380323" y="443910"/>
                      <a:pt x="373202" y="447910"/>
                    </a:cubicBezTo>
                    <a:cubicBezTo>
                      <a:pt x="365548" y="453242"/>
                      <a:pt x="357538" y="457152"/>
                      <a:pt x="349528" y="459552"/>
                    </a:cubicBezTo>
                    <a:cubicBezTo>
                      <a:pt x="365281" y="466839"/>
                      <a:pt x="384328" y="473149"/>
                      <a:pt x="405599" y="475282"/>
                    </a:cubicBezTo>
                    <a:cubicBezTo>
                      <a:pt x="410672" y="476259"/>
                      <a:pt x="414677" y="480259"/>
                      <a:pt x="414677" y="486391"/>
                    </a:cubicBezTo>
                    <a:cubicBezTo>
                      <a:pt x="413698" y="491456"/>
                      <a:pt x="409604" y="495456"/>
                      <a:pt x="404620" y="495456"/>
                    </a:cubicBezTo>
                    <a:lnTo>
                      <a:pt x="403552" y="495456"/>
                    </a:lnTo>
                    <a:cubicBezTo>
                      <a:pt x="333686" y="488346"/>
                      <a:pt x="288117" y="443910"/>
                      <a:pt x="287138" y="441866"/>
                    </a:cubicBezTo>
                    <a:cubicBezTo>
                      <a:pt x="286871" y="441600"/>
                      <a:pt x="286604" y="441333"/>
                      <a:pt x="286426" y="441067"/>
                    </a:cubicBezTo>
                    <a:cubicBezTo>
                      <a:pt x="285625" y="440356"/>
                      <a:pt x="284824" y="439645"/>
                      <a:pt x="284112" y="438845"/>
                    </a:cubicBezTo>
                    <a:lnTo>
                      <a:pt x="176777" y="331666"/>
                    </a:lnTo>
                    <a:cubicBezTo>
                      <a:pt x="174730" y="329622"/>
                      <a:pt x="119015" y="284120"/>
                      <a:pt x="111895" y="213379"/>
                    </a:cubicBezTo>
                    <a:cubicBezTo>
                      <a:pt x="110916" y="208314"/>
                      <a:pt x="115010" y="203248"/>
                      <a:pt x="121062" y="202270"/>
                    </a:cubicBezTo>
                    <a:cubicBezTo>
                      <a:pt x="127115" y="201204"/>
                      <a:pt x="131209" y="205292"/>
                      <a:pt x="132188" y="211335"/>
                    </a:cubicBezTo>
                    <a:cubicBezTo>
                      <a:pt x="133968" y="229109"/>
                      <a:pt x="139486" y="245284"/>
                      <a:pt x="146428" y="259325"/>
                    </a:cubicBezTo>
                    <a:cubicBezTo>
                      <a:pt x="148653" y="250794"/>
                      <a:pt x="152658" y="242262"/>
                      <a:pt x="158532" y="233553"/>
                    </a:cubicBezTo>
                    <a:cubicBezTo>
                      <a:pt x="162537" y="227510"/>
                      <a:pt x="183808" y="210358"/>
                      <a:pt x="191907" y="202270"/>
                    </a:cubicBezTo>
                    <a:lnTo>
                      <a:pt x="192975" y="201204"/>
                    </a:lnTo>
                    <a:cubicBezTo>
                      <a:pt x="196980" y="199160"/>
                      <a:pt x="199027" y="196138"/>
                      <a:pt x="200006" y="193117"/>
                    </a:cubicBezTo>
                    <a:cubicBezTo>
                      <a:pt x="202053" y="187073"/>
                      <a:pt x="200006" y="178986"/>
                      <a:pt x="194933" y="170899"/>
                    </a:cubicBezTo>
                    <a:cubicBezTo>
                      <a:pt x="194933" y="169832"/>
                      <a:pt x="154438" y="102113"/>
                      <a:pt x="121062" y="84961"/>
                    </a:cubicBezTo>
                    <a:cubicBezTo>
                      <a:pt x="115989" y="81895"/>
                      <a:pt x="109915" y="80873"/>
                      <a:pt x="103963" y="81761"/>
                    </a:cubicBezTo>
                    <a:close/>
                    <a:moveTo>
                      <a:pt x="353980" y="30273"/>
                    </a:moveTo>
                    <a:cubicBezTo>
                      <a:pt x="360041" y="30273"/>
                      <a:pt x="364141" y="34368"/>
                      <a:pt x="364141" y="40422"/>
                    </a:cubicBezTo>
                    <a:lnTo>
                      <a:pt x="364141" y="60719"/>
                    </a:lnTo>
                    <a:cubicBezTo>
                      <a:pt x="364141" y="66772"/>
                      <a:pt x="360041" y="70778"/>
                      <a:pt x="353980" y="70778"/>
                    </a:cubicBezTo>
                    <a:cubicBezTo>
                      <a:pt x="347829" y="70778"/>
                      <a:pt x="343818" y="66772"/>
                      <a:pt x="343818" y="60719"/>
                    </a:cubicBezTo>
                    <a:lnTo>
                      <a:pt x="343818" y="40422"/>
                    </a:lnTo>
                    <a:cubicBezTo>
                      <a:pt x="343818" y="34368"/>
                      <a:pt x="347829" y="30273"/>
                      <a:pt x="353980" y="30273"/>
                    </a:cubicBezTo>
                    <a:close/>
                    <a:moveTo>
                      <a:pt x="353978" y="20263"/>
                    </a:moveTo>
                    <a:cubicBezTo>
                      <a:pt x="284112" y="20263"/>
                      <a:pt x="219409" y="50479"/>
                      <a:pt x="174819" y="104957"/>
                    </a:cubicBezTo>
                    <a:cubicBezTo>
                      <a:pt x="196446" y="130818"/>
                      <a:pt x="212911" y="158901"/>
                      <a:pt x="214246" y="160768"/>
                    </a:cubicBezTo>
                    <a:cubicBezTo>
                      <a:pt x="221278" y="173920"/>
                      <a:pt x="224304" y="187073"/>
                      <a:pt x="221278" y="198182"/>
                    </a:cubicBezTo>
                    <a:cubicBezTo>
                      <a:pt x="220299" y="202093"/>
                      <a:pt x="218430" y="205736"/>
                      <a:pt x="215938" y="209025"/>
                    </a:cubicBezTo>
                    <a:cubicBezTo>
                      <a:pt x="214336" y="211335"/>
                      <a:pt x="212466" y="213379"/>
                      <a:pt x="210152" y="215157"/>
                    </a:cubicBezTo>
                    <a:cubicBezTo>
                      <a:pt x="208906" y="216312"/>
                      <a:pt x="207482" y="217378"/>
                      <a:pt x="206147" y="218445"/>
                    </a:cubicBezTo>
                    <a:cubicBezTo>
                      <a:pt x="193954" y="228487"/>
                      <a:pt x="179803" y="241640"/>
                      <a:pt x="176777" y="244662"/>
                    </a:cubicBezTo>
                    <a:cubicBezTo>
                      <a:pt x="160579" y="269012"/>
                      <a:pt x="162537" y="287142"/>
                      <a:pt x="182829" y="308382"/>
                    </a:cubicBezTo>
                    <a:lnTo>
                      <a:pt x="189504" y="315136"/>
                    </a:lnTo>
                    <a:cubicBezTo>
                      <a:pt x="189771" y="315403"/>
                      <a:pt x="189949" y="315492"/>
                      <a:pt x="189949" y="315492"/>
                    </a:cubicBezTo>
                    <a:cubicBezTo>
                      <a:pt x="190572" y="316025"/>
                      <a:pt x="191195" y="316647"/>
                      <a:pt x="191640" y="317269"/>
                    </a:cubicBezTo>
                    <a:lnTo>
                      <a:pt x="298263" y="424714"/>
                    </a:lnTo>
                    <a:cubicBezTo>
                      <a:pt x="318556" y="444888"/>
                      <a:pt x="337780" y="446932"/>
                      <a:pt x="362077" y="430758"/>
                    </a:cubicBezTo>
                    <a:cubicBezTo>
                      <a:pt x="365103" y="428713"/>
                      <a:pt x="378275" y="414583"/>
                      <a:pt x="388422" y="401430"/>
                    </a:cubicBezTo>
                    <a:cubicBezTo>
                      <a:pt x="393406" y="393343"/>
                      <a:pt x="400526" y="388277"/>
                      <a:pt x="408625" y="386233"/>
                    </a:cubicBezTo>
                    <a:cubicBezTo>
                      <a:pt x="412096" y="385344"/>
                      <a:pt x="415834" y="384900"/>
                      <a:pt x="419661" y="384900"/>
                    </a:cubicBezTo>
                    <a:cubicBezTo>
                      <a:pt x="428294" y="384989"/>
                      <a:pt x="437728" y="387477"/>
                      <a:pt x="446094" y="392365"/>
                    </a:cubicBezTo>
                    <a:cubicBezTo>
                      <a:pt x="447963" y="393609"/>
                      <a:pt x="476088" y="410051"/>
                      <a:pt x="501987" y="431646"/>
                    </a:cubicBezTo>
                    <a:cubicBezTo>
                      <a:pt x="556545" y="387122"/>
                      <a:pt x="586894" y="322513"/>
                      <a:pt x="586894" y="252749"/>
                    </a:cubicBezTo>
                    <a:cubicBezTo>
                      <a:pt x="586894" y="124330"/>
                      <a:pt x="482585" y="20263"/>
                      <a:pt x="353978" y="20263"/>
                    </a:cubicBezTo>
                    <a:close/>
                    <a:moveTo>
                      <a:pt x="353978" y="0"/>
                    </a:moveTo>
                    <a:cubicBezTo>
                      <a:pt x="493710" y="0"/>
                      <a:pt x="607097" y="113222"/>
                      <a:pt x="607097" y="252749"/>
                    </a:cubicBezTo>
                    <a:cubicBezTo>
                      <a:pt x="607097" y="327578"/>
                      <a:pt x="574345" y="397786"/>
                      <a:pt x="517384" y="445421"/>
                    </a:cubicBezTo>
                    <a:cubicBezTo>
                      <a:pt x="526907" y="454753"/>
                      <a:pt x="535184" y="464617"/>
                      <a:pt x="540257" y="474215"/>
                    </a:cubicBezTo>
                    <a:cubicBezTo>
                      <a:pt x="550403" y="493412"/>
                      <a:pt x="547377" y="517673"/>
                      <a:pt x="531179" y="532870"/>
                    </a:cubicBezTo>
                    <a:lnTo>
                      <a:pt x="505814" y="559176"/>
                    </a:lnTo>
                    <a:cubicBezTo>
                      <a:pt x="474486" y="590548"/>
                      <a:pt x="438974" y="606722"/>
                      <a:pt x="401505" y="606722"/>
                    </a:cubicBezTo>
                    <a:cubicBezTo>
                      <a:pt x="375249" y="606722"/>
                      <a:pt x="346858" y="598635"/>
                      <a:pt x="318556" y="582460"/>
                    </a:cubicBezTo>
                    <a:cubicBezTo>
                      <a:pt x="301289" y="573307"/>
                      <a:pt x="285091" y="560154"/>
                      <a:pt x="268893" y="543979"/>
                    </a:cubicBezTo>
                    <a:lnTo>
                      <a:pt x="61343" y="336732"/>
                    </a:lnTo>
                    <a:cubicBezTo>
                      <a:pt x="42030" y="317536"/>
                      <a:pt x="26899" y="296296"/>
                      <a:pt x="16753" y="275056"/>
                    </a:cubicBezTo>
                    <a:cubicBezTo>
                      <a:pt x="-13596" y="210358"/>
                      <a:pt x="-2471" y="151703"/>
                      <a:pt x="48171" y="101135"/>
                    </a:cubicBezTo>
                    <a:lnTo>
                      <a:pt x="73447" y="75807"/>
                    </a:lnTo>
                    <a:cubicBezTo>
                      <a:pt x="88666" y="60699"/>
                      <a:pt x="112963" y="56611"/>
                      <a:pt x="132188" y="66742"/>
                    </a:cubicBezTo>
                    <a:cubicBezTo>
                      <a:pt x="141711" y="71719"/>
                      <a:pt x="151412" y="79895"/>
                      <a:pt x="160757" y="89315"/>
                    </a:cubicBezTo>
                    <a:cubicBezTo>
                      <a:pt x="209173" y="32971"/>
                      <a:pt x="278772" y="0"/>
                      <a:pt x="353978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9" name="ïŝlíḓe">
              <a:extLst>
                <a:ext uri="{FF2B5EF4-FFF2-40B4-BE49-F238E27FC236}">
                  <a16:creationId xmlns:a16="http://schemas.microsoft.com/office/drawing/2014/main" xmlns="" id="{2988A6D5-A580-4612-A026-CF28FDD3C53D}"/>
                </a:ext>
              </a:extLst>
            </p:cNvPr>
            <p:cNvGrpSpPr/>
            <p:nvPr/>
          </p:nvGrpSpPr>
          <p:grpSpPr>
            <a:xfrm>
              <a:off x="5555940" y="3114502"/>
              <a:ext cx="808632" cy="808632"/>
              <a:chOff x="3025614" y="1870779"/>
              <a:chExt cx="808632" cy="808632"/>
            </a:xfrm>
          </p:grpSpPr>
          <p:sp>
            <p:nvSpPr>
              <p:cNvPr id="36" name="ïṡļíḍè">
                <a:extLst>
                  <a:ext uri="{FF2B5EF4-FFF2-40B4-BE49-F238E27FC236}">
                    <a16:creationId xmlns:a16="http://schemas.microsoft.com/office/drawing/2014/main" xmlns="" id="{717F9CB5-47F7-4A87-A4E1-8DD4BBB1172E}"/>
                  </a:ext>
                </a:extLst>
              </p:cNvPr>
              <p:cNvSpPr/>
              <p:nvPr/>
            </p:nvSpPr>
            <p:spPr>
              <a:xfrm>
                <a:off x="3025614" y="1870779"/>
                <a:ext cx="808632" cy="80863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chemeClr val="bg1"/>
              </a:solidFill>
              <a:ln w="63500" cap="flat">
                <a:solidFill>
                  <a:schemeClr val="accent1"/>
                </a:solidFill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ïšlîḓe">
                <a:extLst>
                  <a:ext uri="{FF2B5EF4-FFF2-40B4-BE49-F238E27FC236}">
                    <a16:creationId xmlns:a16="http://schemas.microsoft.com/office/drawing/2014/main" xmlns="" id="{F0EABB32-1D22-4999-9D49-D4D04450ABCA}"/>
                  </a:ext>
                </a:extLst>
              </p:cNvPr>
              <p:cNvSpPr/>
              <p:nvPr/>
            </p:nvSpPr>
            <p:spPr>
              <a:xfrm>
                <a:off x="3163933" y="2009098"/>
                <a:ext cx="531993" cy="53199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iš1ïḑé">
                <a:extLst>
                  <a:ext uri="{FF2B5EF4-FFF2-40B4-BE49-F238E27FC236}">
                    <a16:creationId xmlns:a16="http://schemas.microsoft.com/office/drawing/2014/main" xmlns="" id="{FB3965AA-2E13-4B5A-ACFE-6C73011791D6}"/>
                  </a:ext>
                </a:extLst>
              </p:cNvPr>
              <p:cNvSpPr/>
              <p:nvPr/>
            </p:nvSpPr>
            <p:spPr>
              <a:xfrm>
                <a:off x="3282109" y="2117458"/>
                <a:ext cx="305623" cy="305161"/>
              </a:xfrm>
              <a:custGeom>
                <a:avLst/>
                <a:gdLst>
                  <a:gd name="connsiteX0" fmla="*/ 303775 w 607639"/>
                  <a:gd name="connsiteY0" fmla="*/ 525007 h 606722"/>
                  <a:gd name="connsiteX1" fmla="*/ 315710 w 607639"/>
                  <a:gd name="connsiteY1" fmla="*/ 536902 h 606722"/>
                  <a:gd name="connsiteX2" fmla="*/ 315710 w 607639"/>
                  <a:gd name="connsiteY2" fmla="*/ 552347 h 606722"/>
                  <a:gd name="connsiteX3" fmla="*/ 303775 w 607639"/>
                  <a:gd name="connsiteY3" fmla="*/ 564241 h 606722"/>
                  <a:gd name="connsiteX4" fmla="*/ 291929 w 607639"/>
                  <a:gd name="connsiteY4" fmla="*/ 552347 h 606722"/>
                  <a:gd name="connsiteX5" fmla="*/ 291929 w 607639"/>
                  <a:gd name="connsiteY5" fmla="*/ 536902 h 606722"/>
                  <a:gd name="connsiteX6" fmla="*/ 303775 w 607639"/>
                  <a:gd name="connsiteY6" fmla="*/ 525007 h 606722"/>
                  <a:gd name="connsiteX7" fmla="*/ 429885 w 607639"/>
                  <a:gd name="connsiteY7" fmla="*/ 509483 h 606722"/>
                  <a:gd name="connsiteX8" fmla="*/ 441811 w 607639"/>
                  <a:gd name="connsiteY8" fmla="*/ 521409 h 606722"/>
                  <a:gd name="connsiteX9" fmla="*/ 429885 w 607639"/>
                  <a:gd name="connsiteY9" fmla="*/ 533335 h 606722"/>
                  <a:gd name="connsiteX10" fmla="*/ 417959 w 607639"/>
                  <a:gd name="connsiteY10" fmla="*/ 521409 h 606722"/>
                  <a:gd name="connsiteX11" fmla="*/ 429885 w 607639"/>
                  <a:gd name="connsiteY11" fmla="*/ 509483 h 606722"/>
                  <a:gd name="connsiteX12" fmla="*/ 177720 w 607639"/>
                  <a:gd name="connsiteY12" fmla="*/ 509483 h 606722"/>
                  <a:gd name="connsiteX13" fmla="*/ 189611 w 607639"/>
                  <a:gd name="connsiteY13" fmla="*/ 521409 h 606722"/>
                  <a:gd name="connsiteX14" fmla="*/ 177720 w 607639"/>
                  <a:gd name="connsiteY14" fmla="*/ 533335 h 606722"/>
                  <a:gd name="connsiteX15" fmla="*/ 165829 w 607639"/>
                  <a:gd name="connsiteY15" fmla="*/ 521409 h 606722"/>
                  <a:gd name="connsiteX16" fmla="*/ 177720 w 607639"/>
                  <a:gd name="connsiteY16" fmla="*/ 509483 h 606722"/>
                  <a:gd name="connsiteX17" fmla="*/ 522185 w 607639"/>
                  <a:gd name="connsiteY17" fmla="*/ 417324 h 606722"/>
                  <a:gd name="connsiteX18" fmla="*/ 534111 w 607639"/>
                  <a:gd name="connsiteY18" fmla="*/ 429250 h 606722"/>
                  <a:gd name="connsiteX19" fmla="*/ 522185 w 607639"/>
                  <a:gd name="connsiteY19" fmla="*/ 441176 h 606722"/>
                  <a:gd name="connsiteX20" fmla="*/ 510259 w 607639"/>
                  <a:gd name="connsiteY20" fmla="*/ 429250 h 606722"/>
                  <a:gd name="connsiteX21" fmla="*/ 522185 w 607639"/>
                  <a:gd name="connsiteY21" fmla="*/ 417324 h 606722"/>
                  <a:gd name="connsiteX22" fmla="*/ 85420 w 607639"/>
                  <a:gd name="connsiteY22" fmla="*/ 417324 h 606722"/>
                  <a:gd name="connsiteX23" fmla="*/ 97311 w 607639"/>
                  <a:gd name="connsiteY23" fmla="*/ 429250 h 606722"/>
                  <a:gd name="connsiteX24" fmla="*/ 85420 w 607639"/>
                  <a:gd name="connsiteY24" fmla="*/ 441176 h 606722"/>
                  <a:gd name="connsiteX25" fmla="*/ 73529 w 607639"/>
                  <a:gd name="connsiteY25" fmla="*/ 429250 h 606722"/>
                  <a:gd name="connsiteX26" fmla="*/ 85420 w 607639"/>
                  <a:gd name="connsiteY26" fmla="*/ 417324 h 606722"/>
                  <a:gd name="connsiteX27" fmla="*/ 537643 w 607639"/>
                  <a:gd name="connsiteY27" fmla="*/ 291506 h 606722"/>
                  <a:gd name="connsiteX28" fmla="*/ 555628 w 607639"/>
                  <a:gd name="connsiteY28" fmla="*/ 291506 h 606722"/>
                  <a:gd name="connsiteX29" fmla="*/ 567558 w 607639"/>
                  <a:gd name="connsiteY29" fmla="*/ 303316 h 606722"/>
                  <a:gd name="connsiteX30" fmla="*/ 555628 w 607639"/>
                  <a:gd name="connsiteY30" fmla="*/ 315216 h 606722"/>
                  <a:gd name="connsiteX31" fmla="*/ 537643 w 607639"/>
                  <a:gd name="connsiteY31" fmla="*/ 315216 h 606722"/>
                  <a:gd name="connsiteX32" fmla="*/ 525713 w 607639"/>
                  <a:gd name="connsiteY32" fmla="*/ 303316 h 606722"/>
                  <a:gd name="connsiteX33" fmla="*/ 537643 w 607639"/>
                  <a:gd name="connsiteY33" fmla="*/ 291506 h 606722"/>
                  <a:gd name="connsiteX34" fmla="*/ 51991 w 607639"/>
                  <a:gd name="connsiteY34" fmla="*/ 291506 h 606722"/>
                  <a:gd name="connsiteX35" fmla="*/ 69946 w 607639"/>
                  <a:gd name="connsiteY35" fmla="*/ 291506 h 606722"/>
                  <a:gd name="connsiteX36" fmla="*/ 81856 w 607639"/>
                  <a:gd name="connsiteY36" fmla="*/ 303316 h 606722"/>
                  <a:gd name="connsiteX37" fmla="*/ 69946 w 607639"/>
                  <a:gd name="connsiteY37" fmla="*/ 315216 h 606722"/>
                  <a:gd name="connsiteX38" fmla="*/ 51991 w 607639"/>
                  <a:gd name="connsiteY38" fmla="*/ 315216 h 606722"/>
                  <a:gd name="connsiteX39" fmla="*/ 40081 w 607639"/>
                  <a:gd name="connsiteY39" fmla="*/ 303316 h 606722"/>
                  <a:gd name="connsiteX40" fmla="*/ 51991 w 607639"/>
                  <a:gd name="connsiteY40" fmla="*/ 291506 h 606722"/>
                  <a:gd name="connsiteX41" fmla="*/ 412608 w 607639"/>
                  <a:gd name="connsiteY41" fmla="*/ 222096 h 606722"/>
                  <a:gd name="connsiteX42" fmla="*/ 345491 w 607639"/>
                  <a:gd name="connsiteY42" fmla="*/ 334245 h 606722"/>
                  <a:gd name="connsiteX43" fmla="*/ 412608 w 607639"/>
                  <a:gd name="connsiteY43" fmla="*/ 334245 h 606722"/>
                  <a:gd name="connsiteX44" fmla="*/ 427651 w 607639"/>
                  <a:gd name="connsiteY44" fmla="*/ 167533 h 606722"/>
                  <a:gd name="connsiteX45" fmla="*/ 436375 w 607639"/>
                  <a:gd name="connsiteY45" fmla="*/ 178996 h 606722"/>
                  <a:gd name="connsiteX46" fmla="*/ 436375 w 607639"/>
                  <a:gd name="connsiteY46" fmla="*/ 334245 h 606722"/>
                  <a:gd name="connsiteX47" fmla="*/ 469399 w 607639"/>
                  <a:gd name="connsiteY47" fmla="*/ 334245 h 606722"/>
                  <a:gd name="connsiteX48" fmla="*/ 481327 w 607639"/>
                  <a:gd name="connsiteY48" fmla="*/ 346153 h 606722"/>
                  <a:gd name="connsiteX49" fmla="*/ 469399 w 607639"/>
                  <a:gd name="connsiteY49" fmla="*/ 357973 h 606722"/>
                  <a:gd name="connsiteX50" fmla="*/ 436375 w 607639"/>
                  <a:gd name="connsiteY50" fmla="*/ 357973 h 606722"/>
                  <a:gd name="connsiteX51" fmla="*/ 436375 w 607639"/>
                  <a:gd name="connsiteY51" fmla="*/ 427733 h 606722"/>
                  <a:gd name="connsiteX52" fmla="*/ 424536 w 607639"/>
                  <a:gd name="connsiteY52" fmla="*/ 439552 h 606722"/>
                  <a:gd name="connsiteX53" fmla="*/ 412608 w 607639"/>
                  <a:gd name="connsiteY53" fmla="*/ 427733 h 606722"/>
                  <a:gd name="connsiteX54" fmla="*/ 412608 w 607639"/>
                  <a:gd name="connsiteY54" fmla="*/ 357973 h 606722"/>
                  <a:gd name="connsiteX55" fmla="*/ 324573 w 607639"/>
                  <a:gd name="connsiteY55" fmla="*/ 357973 h 606722"/>
                  <a:gd name="connsiteX56" fmla="*/ 314158 w 607639"/>
                  <a:gd name="connsiteY56" fmla="*/ 352019 h 606722"/>
                  <a:gd name="connsiteX57" fmla="*/ 314336 w 607639"/>
                  <a:gd name="connsiteY57" fmla="*/ 340022 h 606722"/>
                  <a:gd name="connsiteX58" fmla="*/ 414299 w 607639"/>
                  <a:gd name="connsiteY58" fmla="*/ 172953 h 606722"/>
                  <a:gd name="connsiteX59" fmla="*/ 427651 w 607639"/>
                  <a:gd name="connsiteY59" fmla="*/ 167533 h 606722"/>
                  <a:gd name="connsiteX60" fmla="*/ 216270 w 607639"/>
                  <a:gd name="connsiteY60" fmla="*/ 167099 h 606722"/>
                  <a:gd name="connsiteX61" fmla="*/ 290518 w 607639"/>
                  <a:gd name="connsiteY61" fmla="*/ 241210 h 606722"/>
                  <a:gd name="connsiteX62" fmla="*/ 242978 w 607639"/>
                  <a:gd name="connsiteY62" fmla="*/ 355754 h 606722"/>
                  <a:gd name="connsiteX63" fmla="*/ 182707 w 607639"/>
                  <a:gd name="connsiteY63" fmla="*/ 415825 h 606722"/>
                  <a:gd name="connsiteX64" fmla="*/ 278588 w 607639"/>
                  <a:gd name="connsiteY64" fmla="*/ 415825 h 606722"/>
                  <a:gd name="connsiteX65" fmla="*/ 290518 w 607639"/>
                  <a:gd name="connsiteY65" fmla="*/ 427734 h 606722"/>
                  <a:gd name="connsiteX66" fmla="*/ 278588 w 607639"/>
                  <a:gd name="connsiteY66" fmla="*/ 439552 h 606722"/>
                  <a:gd name="connsiteX67" fmla="*/ 154040 w 607639"/>
                  <a:gd name="connsiteY67" fmla="*/ 439552 h 606722"/>
                  <a:gd name="connsiteX68" fmla="*/ 143001 w 607639"/>
                  <a:gd name="connsiteY68" fmla="*/ 432265 h 606722"/>
                  <a:gd name="connsiteX69" fmla="*/ 145582 w 607639"/>
                  <a:gd name="connsiteY69" fmla="*/ 419292 h 606722"/>
                  <a:gd name="connsiteX70" fmla="*/ 226152 w 607639"/>
                  <a:gd name="connsiteY70" fmla="*/ 338959 h 606722"/>
                  <a:gd name="connsiteX71" fmla="*/ 266659 w 607639"/>
                  <a:gd name="connsiteY71" fmla="*/ 241210 h 606722"/>
                  <a:gd name="connsiteX72" fmla="*/ 216270 w 607639"/>
                  <a:gd name="connsiteY72" fmla="*/ 190914 h 606722"/>
                  <a:gd name="connsiteX73" fmla="*/ 165880 w 607639"/>
                  <a:gd name="connsiteY73" fmla="*/ 241210 h 606722"/>
                  <a:gd name="connsiteX74" fmla="*/ 154040 w 607639"/>
                  <a:gd name="connsiteY74" fmla="*/ 253029 h 606722"/>
                  <a:gd name="connsiteX75" fmla="*/ 142110 w 607639"/>
                  <a:gd name="connsiteY75" fmla="*/ 241210 h 606722"/>
                  <a:gd name="connsiteX76" fmla="*/ 216270 w 607639"/>
                  <a:gd name="connsiteY76" fmla="*/ 167099 h 606722"/>
                  <a:gd name="connsiteX77" fmla="*/ 522185 w 607639"/>
                  <a:gd name="connsiteY77" fmla="*/ 165547 h 606722"/>
                  <a:gd name="connsiteX78" fmla="*/ 534111 w 607639"/>
                  <a:gd name="connsiteY78" fmla="*/ 177438 h 606722"/>
                  <a:gd name="connsiteX79" fmla="*/ 522185 w 607639"/>
                  <a:gd name="connsiteY79" fmla="*/ 189329 h 606722"/>
                  <a:gd name="connsiteX80" fmla="*/ 510259 w 607639"/>
                  <a:gd name="connsiteY80" fmla="*/ 177438 h 606722"/>
                  <a:gd name="connsiteX81" fmla="*/ 522185 w 607639"/>
                  <a:gd name="connsiteY81" fmla="*/ 165547 h 606722"/>
                  <a:gd name="connsiteX82" fmla="*/ 85420 w 607639"/>
                  <a:gd name="connsiteY82" fmla="*/ 165547 h 606722"/>
                  <a:gd name="connsiteX83" fmla="*/ 97311 w 607639"/>
                  <a:gd name="connsiteY83" fmla="*/ 177438 h 606722"/>
                  <a:gd name="connsiteX84" fmla="*/ 85420 w 607639"/>
                  <a:gd name="connsiteY84" fmla="*/ 189329 h 606722"/>
                  <a:gd name="connsiteX85" fmla="*/ 73529 w 607639"/>
                  <a:gd name="connsiteY85" fmla="*/ 177438 h 606722"/>
                  <a:gd name="connsiteX86" fmla="*/ 85420 w 607639"/>
                  <a:gd name="connsiteY86" fmla="*/ 165547 h 606722"/>
                  <a:gd name="connsiteX87" fmla="*/ 429885 w 607639"/>
                  <a:gd name="connsiteY87" fmla="*/ 73388 h 606722"/>
                  <a:gd name="connsiteX88" fmla="*/ 441811 w 607639"/>
                  <a:gd name="connsiteY88" fmla="*/ 85279 h 606722"/>
                  <a:gd name="connsiteX89" fmla="*/ 429885 w 607639"/>
                  <a:gd name="connsiteY89" fmla="*/ 97170 h 606722"/>
                  <a:gd name="connsiteX90" fmla="*/ 417959 w 607639"/>
                  <a:gd name="connsiteY90" fmla="*/ 85279 h 606722"/>
                  <a:gd name="connsiteX91" fmla="*/ 429885 w 607639"/>
                  <a:gd name="connsiteY91" fmla="*/ 73388 h 606722"/>
                  <a:gd name="connsiteX92" fmla="*/ 177720 w 607639"/>
                  <a:gd name="connsiteY92" fmla="*/ 73388 h 606722"/>
                  <a:gd name="connsiteX93" fmla="*/ 189611 w 607639"/>
                  <a:gd name="connsiteY93" fmla="*/ 85279 h 606722"/>
                  <a:gd name="connsiteX94" fmla="*/ 177720 w 607639"/>
                  <a:gd name="connsiteY94" fmla="*/ 97170 h 606722"/>
                  <a:gd name="connsiteX95" fmla="*/ 165829 w 607639"/>
                  <a:gd name="connsiteY95" fmla="*/ 85279 h 606722"/>
                  <a:gd name="connsiteX96" fmla="*/ 177720 w 607639"/>
                  <a:gd name="connsiteY96" fmla="*/ 73388 h 606722"/>
                  <a:gd name="connsiteX97" fmla="*/ 303775 w 607639"/>
                  <a:gd name="connsiteY97" fmla="*/ 42480 h 606722"/>
                  <a:gd name="connsiteX98" fmla="*/ 315710 w 607639"/>
                  <a:gd name="connsiteY98" fmla="*/ 54396 h 606722"/>
                  <a:gd name="connsiteX99" fmla="*/ 315710 w 607639"/>
                  <a:gd name="connsiteY99" fmla="*/ 69869 h 606722"/>
                  <a:gd name="connsiteX100" fmla="*/ 303775 w 607639"/>
                  <a:gd name="connsiteY100" fmla="*/ 81785 h 606722"/>
                  <a:gd name="connsiteX101" fmla="*/ 291929 w 607639"/>
                  <a:gd name="connsiteY101" fmla="*/ 69869 h 606722"/>
                  <a:gd name="connsiteX102" fmla="*/ 291929 w 607639"/>
                  <a:gd name="connsiteY102" fmla="*/ 54396 h 606722"/>
                  <a:gd name="connsiteX103" fmla="*/ 303775 w 607639"/>
                  <a:gd name="connsiteY103" fmla="*/ 42480 h 606722"/>
                  <a:gd name="connsiteX104" fmla="*/ 303775 w 607639"/>
                  <a:gd name="connsiteY104" fmla="*/ 0 h 606722"/>
                  <a:gd name="connsiteX105" fmla="*/ 537058 w 607639"/>
                  <a:gd name="connsiteY105" fmla="*/ 108956 h 606722"/>
                  <a:gd name="connsiteX106" fmla="*/ 537058 w 607639"/>
                  <a:gd name="connsiteY106" fmla="*/ 93048 h 606722"/>
                  <a:gd name="connsiteX107" fmla="*/ 548895 w 607639"/>
                  <a:gd name="connsiteY107" fmla="*/ 81139 h 606722"/>
                  <a:gd name="connsiteX108" fmla="*/ 560822 w 607639"/>
                  <a:gd name="connsiteY108" fmla="*/ 93048 h 606722"/>
                  <a:gd name="connsiteX109" fmla="*/ 560822 w 607639"/>
                  <a:gd name="connsiteY109" fmla="*/ 138994 h 606722"/>
                  <a:gd name="connsiteX110" fmla="*/ 548895 w 607639"/>
                  <a:gd name="connsiteY110" fmla="*/ 150903 h 606722"/>
                  <a:gd name="connsiteX111" fmla="*/ 502880 w 607639"/>
                  <a:gd name="connsiteY111" fmla="*/ 150903 h 606722"/>
                  <a:gd name="connsiteX112" fmla="*/ 490953 w 607639"/>
                  <a:gd name="connsiteY112" fmla="*/ 138994 h 606722"/>
                  <a:gd name="connsiteX113" fmla="*/ 502880 w 607639"/>
                  <a:gd name="connsiteY113" fmla="*/ 127174 h 606722"/>
                  <a:gd name="connsiteX114" fmla="*/ 521126 w 607639"/>
                  <a:gd name="connsiteY114" fmla="*/ 127174 h 606722"/>
                  <a:gd name="connsiteX115" fmla="*/ 303775 w 607639"/>
                  <a:gd name="connsiteY115" fmla="*/ 23728 h 606722"/>
                  <a:gd name="connsiteX116" fmla="*/ 23764 w 607639"/>
                  <a:gd name="connsiteY116" fmla="*/ 303316 h 606722"/>
                  <a:gd name="connsiteX117" fmla="*/ 303775 w 607639"/>
                  <a:gd name="connsiteY117" fmla="*/ 582905 h 606722"/>
                  <a:gd name="connsiteX118" fmla="*/ 583786 w 607639"/>
                  <a:gd name="connsiteY118" fmla="*/ 303316 h 606722"/>
                  <a:gd name="connsiteX119" fmla="*/ 573906 w 607639"/>
                  <a:gd name="connsiteY119" fmla="*/ 229376 h 606722"/>
                  <a:gd name="connsiteX120" fmla="*/ 582273 w 607639"/>
                  <a:gd name="connsiteY120" fmla="*/ 214801 h 606722"/>
                  <a:gd name="connsiteX121" fmla="*/ 596869 w 607639"/>
                  <a:gd name="connsiteY121" fmla="*/ 223066 h 606722"/>
                  <a:gd name="connsiteX122" fmla="*/ 607639 w 607639"/>
                  <a:gd name="connsiteY122" fmla="*/ 303316 h 606722"/>
                  <a:gd name="connsiteX123" fmla="*/ 303775 w 607639"/>
                  <a:gd name="connsiteY123" fmla="*/ 606722 h 606722"/>
                  <a:gd name="connsiteX124" fmla="*/ 0 w 607639"/>
                  <a:gd name="connsiteY124" fmla="*/ 303316 h 606722"/>
                  <a:gd name="connsiteX125" fmla="*/ 303775 w 607639"/>
                  <a:gd name="connsiteY125" fmla="*/ 0 h 606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</a:cxnLst>
                <a:rect l="l" t="t" r="r" b="b"/>
                <a:pathLst>
                  <a:path w="607639" h="606722">
                    <a:moveTo>
                      <a:pt x="303775" y="525007"/>
                    </a:moveTo>
                    <a:cubicBezTo>
                      <a:pt x="310366" y="525007"/>
                      <a:pt x="315710" y="530333"/>
                      <a:pt x="315710" y="536902"/>
                    </a:cubicBezTo>
                    <a:lnTo>
                      <a:pt x="315710" y="552347"/>
                    </a:lnTo>
                    <a:cubicBezTo>
                      <a:pt x="315710" y="558915"/>
                      <a:pt x="310366" y="564241"/>
                      <a:pt x="303775" y="564241"/>
                    </a:cubicBezTo>
                    <a:cubicBezTo>
                      <a:pt x="297184" y="564241"/>
                      <a:pt x="291929" y="558915"/>
                      <a:pt x="291929" y="552347"/>
                    </a:cubicBezTo>
                    <a:lnTo>
                      <a:pt x="291929" y="536902"/>
                    </a:lnTo>
                    <a:cubicBezTo>
                      <a:pt x="291929" y="530333"/>
                      <a:pt x="297184" y="525007"/>
                      <a:pt x="303775" y="525007"/>
                    </a:cubicBezTo>
                    <a:close/>
                    <a:moveTo>
                      <a:pt x="429885" y="509483"/>
                    </a:moveTo>
                    <a:cubicBezTo>
                      <a:pt x="436472" y="509483"/>
                      <a:pt x="441811" y="514822"/>
                      <a:pt x="441811" y="521409"/>
                    </a:cubicBezTo>
                    <a:cubicBezTo>
                      <a:pt x="441811" y="527996"/>
                      <a:pt x="436472" y="533335"/>
                      <a:pt x="429885" y="533335"/>
                    </a:cubicBezTo>
                    <a:cubicBezTo>
                      <a:pt x="423298" y="533335"/>
                      <a:pt x="417959" y="527996"/>
                      <a:pt x="417959" y="521409"/>
                    </a:cubicBezTo>
                    <a:cubicBezTo>
                      <a:pt x="417959" y="514822"/>
                      <a:pt x="423298" y="509483"/>
                      <a:pt x="429885" y="509483"/>
                    </a:cubicBezTo>
                    <a:close/>
                    <a:moveTo>
                      <a:pt x="177720" y="509483"/>
                    </a:moveTo>
                    <a:cubicBezTo>
                      <a:pt x="184287" y="509483"/>
                      <a:pt x="189611" y="514822"/>
                      <a:pt x="189611" y="521409"/>
                    </a:cubicBezTo>
                    <a:cubicBezTo>
                      <a:pt x="189611" y="527996"/>
                      <a:pt x="184287" y="533335"/>
                      <a:pt x="177720" y="533335"/>
                    </a:cubicBezTo>
                    <a:cubicBezTo>
                      <a:pt x="171153" y="533335"/>
                      <a:pt x="165829" y="527996"/>
                      <a:pt x="165829" y="521409"/>
                    </a:cubicBezTo>
                    <a:cubicBezTo>
                      <a:pt x="165829" y="514822"/>
                      <a:pt x="171153" y="509483"/>
                      <a:pt x="177720" y="509483"/>
                    </a:cubicBezTo>
                    <a:close/>
                    <a:moveTo>
                      <a:pt x="522185" y="417324"/>
                    </a:moveTo>
                    <a:cubicBezTo>
                      <a:pt x="528772" y="417324"/>
                      <a:pt x="534111" y="422663"/>
                      <a:pt x="534111" y="429250"/>
                    </a:cubicBezTo>
                    <a:cubicBezTo>
                      <a:pt x="534111" y="435837"/>
                      <a:pt x="528772" y="441176"/>
                      <a:pt x="522185" y="441176"/>
                    </a:cubicBezTo>
                    <a:cubicBezTo>
                      <a:pt x="515598" y="441176"/>
                      <a:pt x="510259" y="435837"/>
                      <a:pt x="510259" y="429250"/>
                    </a:cubicBezTo>
                    <a:cubicBezTo>
                      <a:pt x="510259" y="422663"/>
                      <a:pt x="515598" y="417324"/>
                      <a:pt x="522185" y="417324"/>
                    </a:cubicBezTo>
                    <a:close/>
                    <a:moveTo>
                      <a:pt x="85420" y="417324"/>
                    </a:moveTo>
                    <a:cubicBezTo>
                      <a:pt x="91987" y="417324"/>
                      <a:pt x="97311" y="422663"/>
                      <a:pt x="97311" y="429250"/>
                    </a:cubicBezTo>
                    <a:cubicBezTo>
                      <a:pt x="97311" y="435837"/>
                      <a:pt x="91987" y="441176"/>
                      <a:pt x="85420" y="441176"/>
                    </a:cubicBezTo>
                    <a:cubicBezTo>
                      <a:pt x="78853" y="441176"/>
                      <a:pt x="73529" y="435837"/>
                      <a:pt x="73529" y="429250"/>
                    </a:cubicBezTo>
                    <a:cubicBezTo>
                      <a:pt x="73529" y="422663"/>
                      <a:pt x="78853" y="417324"/>
                      <a:pt x="85420" y="417324"/>
                    </a:cubicBezTo>
                    <a:close/>
                    <a:moveTo>
                      <a:pt x="537643" y="291506"/>
                    </a:moveTo>
                    <a:lnTo>
                      <a:pt x="555628" y="291506"/>
                    </a:lnTo>
                    <a:cubicBezTo>
                      <a:pt x="562216" y="291506"/>
                      <a:pt x="567558" y="296745"/>
                      <a:pt x="567558" y="303316"/>
                    </a:cubicBezTo>
                    <a:cubicBezTo>
                      <a:pt x="567558" y="309888"/>
                      <a:pt x="562216" y="315216"/>
                      <a:pt x="555628" y="315216"/>
                    </a:cubicBezTo>
                    <a:lnTo>
                      <a:pt x="537643" y="315216"/>
                    </a:lnTo>
                    <a:cubicBezTo>
                      <a:pt x="531055" y="315216"/>
                      <a:pt x="525713" y="309888"/>
                      <a:pt x="525713" y="303316"/>
                    </a:cubicBezTo>
                    <a:cubicBezTo>
                      <a:pt x="525713" y="296745"/>
                      <a:pt x="531055" y="291506"/>
                      <a:pt x="537643" y="291506"/>
                    </a:cubicBezTo>
                    <a:close/>
                    <a:moveTo>
                      <a:pt x="51991" y="291506"/>
                    </a:moveTo>
                    <a:lnTo>
                      <a:pt x="69946" y="291506"/>
                    </a:lnTo>
                    <a:cubicBezTo>
                      <a:pt x="76523" y="291506"/>
                      <a:pt x="81856" y="296745"/>
                      <a:pt x="81856" y="303316"/>
                    </a:cubicBezTo>
                    <a:cubicBezTo>
                      <a:pt x="81856" y="309888"/>
                      <a:pt x="76523" y="315216"/>
                      <a:pt x="69946" y="315216"/>
                    </a:cubicBezTo>
                    <a:lnTo>
                      <a:pt x="51991" y="315216"/>
                    </a:lnTo>
                    <a:cubicBezTo>
                      <a:pt x="45414" y="315216"/>
                      <a:pt x="40081" y="309888"/>
                      <a:pt x="40081" y="303316"/>
                    </a:cubicBezTo>
                    <a:cubicBezTo>
                      <a:pt x="40081" y="296745"/>
                      <a:pt x="45414" y="291506"/>
                      <a:pt x="51991" y="291506"/>
                    </a:cubicBezTo>
                    <a:close/>
                    <a:moveTo>
                      <a:pt x="412608" y="222096"/>
                    </a:moveTo>
                    <a:lnTo>
                      <a:pt x="345491" y="334245"/>
                    </a:lnTo>
                    <a:lnTo>
                      <a:pt x="412608" y="334245"/>
                    </a:lnTo>
                    <a:close/>
                    <a:moveTo>
                      <a:pt x="427651" y="167533"/>
                    </a:moveTo>
                    <a:cubicBezTo>
                      <a:pt x="432814" y="168954"/>
                      <a:pt x="436375" y="173664"/>
                      <a:pt x="436375" y="178996"/>
                    </a:cubicBezTo>
                    <a:lnTo>
                      <a:pt x="436375" y="334245"/>
                    </a:lnTo>
                    <a:lnTo>
                      <a:pt x="469399" y="334245"/>
                    </a:lnTo>
                    <a:cubicBezTo>
                      <a:pt x="475986" y="334245"/>
                      <a:pt x="481327" y="339577"/>
                      <a:pt x="481327" y="346153"/>
                    </a:cubicBezTo>
                    <a:cubicBezTo>
                      <a:pt x="481327" y="352641"/>
                      <a:pt x="475986" y="357973"/>
                      <a:pt x="469399" y="357973"/>
                    </a:cubicBezTo>
                    <a:lnTo>
                      <a:pt x="436375" y="357973"/>
                    </a:lnTo>
                    <a:lnTo>
                      <a:pt x="436375" y="427733"/>
                    </a:lnTo>
                    <a:cubicBezTo>
                      <a:pt x="436375" y="434220"/>
                      <a:pt x="431123" y="439552"/>
                      <a:pt x="424536" y="439552"/>
                    </a:cubicBezTo>
                    <a:cubicBezTo>
                      <a:pt x="417949" y="439552"/>
                      <a:pt x="412608" y="434220"/>
                      <a:pt x="412608" y="427733"/>
                    </a:cubicBezTo>
                    <a:lnTo>
                      <a:pt x="412608" y="357973"/>
                    </a:lnTo>
                    <a:lnTo>
                      <a:pt x="324573" y="357973"/>
                    </a:lnTo>
                    <a:cubicBezTo>
                      <a:pt x="320300" y="357973"/>
                      <a:pt x="316295" y="355662"/>
                      <a:pt x="314158" y="352019"/>
                    </a:cubicBezTo>
                    <a:cubicBezTo>
                      <a:pt x="312111" y="348286"/>
                      <a:pt x="312111" y="343665"/>
                      <a:pt x="314336" y="340022"/>
                    </a:cubicBezTo>
                    <a:lnTo>
                      <a:pt x="414299" y="172953"/>
                    </a:lnTo>
                    <a:cubicBezTo>
                      <a:pt x="417059" y="168332"/>
                      <a:pt x="422489" y="166111"/>
                      <a:pt x="427651" y="167533"/>
                    </a:cubicBezTo>
                    <a:close/>
                    <a:moveTo>
                      <a:pt x="216270" y="167099"/>
                    </a:moveTo>
                    <a:cubicBezTo>
                      <a:pt x="257222" y="167099"/>
                      <a:pt x="290518" y="200333"/>
                      <a:pt x="290518" y="241210"/>
                    </a:cubicBezTo>
                    <a:cubicBezTo>
                      <a:pt x="290518" y="284486"/>
                      <a:pt x="273603" y="325097"/>
                      <a:pt x="242978" y="355754"/>
                    </a:cubicBezTo>
                    <a:lnTo>
                      <a:pt x="182707" y="415825"/>
                    </a:lnTo>
                    <a:lnTo>
                      <a:pt x="278588" y="415825"/>
                    </a:lnTo>
                    <a:cubicBezTo>
                      <a:pt x="285176" y="415825"/>
                      <a:pt x="290518" y="421158"/>
                      <a:pt x="290518" y="427734"/>
                    </a:cubicBezTo>
                    <a:cubicBezTo>
                      <a:pt x="290518" y="434220"/>
                      <a:pt x="285176" y="439552"/>
                      <a:pt x="278588" y="439552"/>
                    </a:cubicBezTo>
                    <a:lnTo>
                      <a:pt x="154040" y="439552"/>
                    </a:lnTo>
                    <a:cubicBezTo>
                      <a:pt x="149232" y="439552"/>
                      <a:pt x="144870" y="436709"/>
                      <a:pt x="143001" y="432265"/>
                    </a:cubicBezTo>
                    <a:cubicBezTo>
                      <a:pt x="141131" y="427822"/>
                      <a:pt x="142199" y="422668"/>
                      <a:pt x="145582" y="419292"/>
                    </a:cubicBezTo>
                    <a:lnTo>
                      <a:pt x="226152" y="338959"/>
                    </a:lnTo>
                    <a:cubicBezTo>
                      <a:pt x="252236" y="312834"/>
                      <a:pt x="266659" y="278088"/>
                      <a:pt x="266659" y="241210"/>
                    </a:cubicBezTo>
                    <a:cubicBezTo>
                      <a:pt x="266659" y="213485"/>
                      <a:pt x="244046" y="190914"/>
                      <a:pt x="216270" y="190914"/>
                    </a:cubicBezTo>
                    <a:cubicBezTo>
                      <a:pt x="188493" y="190914"/>
                      <a:pt x="165880" y="213485"/>
                      <a:pt x="165880" y="241210"/>
                    </a:cubicBezTo>
                    <a:cubicBezTo>
                      <a:pt x="165880" y="247786"/>
                      <a:pt x="160539" y="253029"/>
                      <a:pt x="154040" y="253029"/>
                    </a:cubicBezTo>
                    <a:cubicBezTo>
                      <a:pt x="147452" y="253029"/>
                      <a:pt x="142110" y="247786"/>
                      <a:pt x="142110" y="241210"/>
                    </a:cubicBezTo>
                    <a:cubicBezTo>
                      <a:pt x="142110" y="200333"/>
                      <a:pt x="175406" y="167099"/>
                      <a:pt x="216270" y="167099"/>
                    </a:cubicBezTo>
                    <a:close/>
                    <a:moveTo>
                      <a:pt x="522185" y="165547"/>
                    </a:moveTo>
                    <a:cubicBezTo>
                      <a:pt x="528772" y="165547"/>
                      <a:pt x="534111" y="170871"/>
                      <a:pt x="534111" y="177438"/>
                    </a:cubicBezTo>
                    <a:cubicBezTo>
                      <a:pt x="534111" y="184005"/>
                      <a:pt x="528772" y="189329"/>
                      <a:pt x="522185" y="189329"/>
                    </a:cubicBezTo>
                    <a:cubicBezTo>
                      <a:pt x="515598" y="189329"/>
                      <a:pt x="510259" y="184005"/>
                      <a:pt x="510259" y="177438"/>
                    </a:cubicBezTo>
                    <a:cubicBezTo>
                      <a:pt x="510259" y="170871"/>
                      <a:pt x="515598" y="165547"/>
                      <a:pt x="522185" y="165547"/>
                    </a:cubicBezTo>
                    <a:close/>
                    <a:moveTo>
                      <a:pt x="85420" y="165547"/>
                    </a:moveTo>
                    <a:cubicBezTo>
                      <a:pt x="91987" y="165547"/>
                      <a:pt x="97311" y="170871"/>
                      <a:pt x="97311" y="177438"/>
                    </a:cubicBezTo>
                    <a:cubicBezTo>
                      <a:pt x="97311" y="184005"/>
                      <a:pt x="91987" y="189329"/>
                      <a:pt x="85420" y="189329"/>
                    </a:cubicBezTo>
                    <a:cubicBezTo>
                      <a:pt x="78853" y="189329"/>
                      <a:pt x="73529" y="184005"/>
                      <a:pt x="73529" y="177438"/>
                    </a:cubicBezTo>
                    <a:cubicBezTo>
                      <a:pt x="73529" y="170871"/>
                      <a:pt x="78853" y="165547"/>
                      <a:pt x="85420" y="165547"/>
                    </a:cubicBezTo>
                    <a:close/>
                    <a:moveTo>
                      <a:pt x="429885" y="73388"/>
                    </a:moveTo>
                    <a:cubicBezTo>
                      <a:pt x="436472" y="73388"/>
                      <a:pt x="441811" y="78712"/>
                      <a:pt x="441811" y="85279"/>
                    </a:cubicBezTo>
                    <a:cubicBezTo>
                      <a:pt x="441811" y="91846"/>
                      <a:pt x="436472" y="97170"/>
                      <a:pt x="429885" y="97170"/>
                    </a:cubicBezTo>
                    <a:cubicBezTo>
                      <a:pt x="423298" y="97170"/>
                      <a:pt x="417959" y="91846"/>
                      <a:pt x="417959" y="85279"/>
                    </a:cubicBezTo>
                    <a:cubicBezTo>
                      <a:pt x="417959" y="78712"/>
                      <a:pt x="423298" y="73388"/>
                      <a:pt x="429885" y="73388"/>
                    </a:cubicBezTo>
                    <a:close/>
                    <a:moveTo>
                      <a:pt x="177720" y="73388"/>
                    </a:moveTo>
                    <a:cubicBezTo>
                      <a:pt x="184287" y="73388"/>
                      <a:pt x="189611" y="78712"/>
                      <a:pt x="189611" y="85279"/>
                    </a:cubicBezTo>
                    <a:cubicBezTo>
                      <a:pt x="189611" y="91846"/>
                      <a:pt x="184287" y="97170"/>
                      <a:pt x="177720" y="97170"/>
                    </a:cubicBezTo>
                    <a:cubicBezTo>
                      <a:pt x="171153" y="97170"/>
                      <a:pt x="165829" y="91846"/>
                      <a:pt x="165829" y="85279"/>
                    </a:cubicBezTo>
                    <a:cubicBezTo>
                      <a:pt x="165829" y="78712"/>
                      <a:pt x="171153" y="73388"/>
                      <a:pt x="177720" y="73388"/>
                    </a:cubicBezTo>
                    <a:close/>
                    <a:moveTo>
                      <a:pt x="303775" y="42480"/>
                    </a:moveTo>
                    <a:cubicBezTo>
                      <a:pt x="310366" y="42480"/>
                      <a:pt x="315710" y="47815"/>
                      <a:pt x="315710" y="54396"/>
                    </a:cubicBezTo>
                    <a:lnTo>
                      <a:pt x="315710" y="69869"/>
                    </a:lnTo>
                    <a:cubicBezTo>
                      <a:pt x="315710" y="76449"/>
                      <a:pt x="310366" y="81785"/>
                      <a:pt x="303775" y="81785"/>
                    </a:cubicBezTo>
                    <a:cubicBezTo>
                      <a:pt x="297184" y="81785"/>
                      <a:pt x="291929" y="76449"/>
                      <a:pt x="291929" y="69869"/>
                    </a:cubicBezTo>
                    <a:lnTo>
                      <a:pt x="291929" y="54396"/>
                    </a:lnTo>
                    <a:cubicBezTo>
                      <a:pt x="291929" y="47815"/>
                      <a:pt x="297184" y="42480"/>
                      <a:pt x="303775" y="42480"/>
                    </a:cubicBezTo>
                    <a:close/>
                    <a:moveTo>
                      <a:pt x="303775" y="0"/>
                    </a:moveTo>
                    <a:cubicBezTo>
                      <a:pt x="394204" y="0"/>
                      <a:pt x="479560" y="40347"/>
                      <a:pt x="537058" y="108956"/>
                    </a:cubicBezTo>
                    <a:lnTo>
                      <a:pt x="537058" y="93048"/>
                    </a:lnTo>
                    <a:cubicBezTo>
                      <a:pt x="537058" y="86471"/>
                      <a:pt x="542309" y="81139"/>
                      <a:pt x="548895" y="81139"/>
                    </a:cubicBezTo>
                    <a:cubicBezTo>
                      <a:pt x="555482" y="81139"/>
                      <a:pt x="560822" y="86471"/>
                      <a:pt x="560822" y="93048"/>
                    </a:cubicBezTo>
                    <a:lnTo>
                      <a:pt x="560822" y="138994"/>
                    </a:lnTo>
                    <a:cubicBezTo>
                      <a:pt x="560822" y="145570"/>
                      <a:pt x="555482" y="150903"/>
                      <a:pt x="548895" y="150903"/>
                    </a:cubicBezTo>
                    <a:lnTo>
                      <a:pt x="502880" y="150903"/>
                    </a:lnTo>
                    <a:cubicBezTo>
                      <a:pt x="496293" y="150903"/>
                      <a:pt x="490953" y="145570"/>
                      <a:pt x="490953" y="138994"/>
                    </a:cubicBezTo>
                    <a:cubicBezTo>
                      <a:pt x="490953" y="132417"/>
                      <a:pt x="496293" y="127174"/>
                      <a:pt x="502880" y="127174"/>
                    </a:cubicBezTo>
                    <a:lnTo>
                      <a:pt x="521126" y="127174"/>
                    </a:lnTo>
                    <a:cubicBezTo>
                      <a:pt x="468168" y="62032"/>
                      <a:pt x="388419" y="23728"/>
                      <a:pt x="303775" y="23728"/>
                    </a:cubicBezTo>
                    <a:cubicBezTo>
                      <a:pt x="149440" y="23728"/>
                      <a:pt x="23764" y="149214"/>
                      <a:pt x="23764" y="303316"/>
                    </a:cubicBezTo>
                    <a:cubicBezTo>
                      <a:pt x="23764" y="457508"/>
                      <a:pt x="149440" y="582905"/>
                      <a:pt x="303775" y="582905"/>
                    </a:cubicBezTo>
                    <a:cubicBezTo>
                      <a:pt x="458199" y="582905"/>
                      <a:pt x="583786" y="457508"/>
                      <a:pt x="583786" y="303316"/>
                    </a:cubicBezTo>
                    <a:cubicBezTo>
                      <a:pt x="583786" y="278255"/>
                      <a:pt x="580492" y="253371"/>
                      <a:pt x="573906" y="229376"/>
                    </a:cubicBezTo>
                    <a:cubicBezTo>
                      <a:pt x="572126" y="223066"/>
                      <a:pt x="575864" y="216489"/>
                      <a:pt x="582273" y="214801"/>
                    </a:cubicBezTo>
                    <a:cubicBezTo>
                      <a:pt x="588592" y="213023"/>
                      <a:pt x="595089" y="216756"/>
                      <a:pt x="596869" y="223066"/>
                    </a:cubicBezTo>
                    <a:cubicBezTo>
                      <a:pt x="603990" y="249194"/>
                      <a:pt x="607639" y="276122"/>
                      <a:pt x="607639" y="303316"/>
                    </a:cubicBezTo>
                    <a:cubicBezTo>
                      <a:pt x="607639" y="470572"/>
                      <a:pt x="471283" y="606722"/>
                      <a:pt x="303775" y="606722"/>
                    </a:cubicBezTo>
                    <a:cubicBezTo>
                      <a:pt x="136267" y="606722"/>
                      <a:pt x="0" y="470572"/>
                      <a:pt x="0" y="303316"/>
                    </a:cubicBezTo>
                    <a:cubicBezTo>
                      <a:pt x="0" y="136061"/>
                      <a:pt x="136267" y="0"/>
                      <a:pt x="303775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0" name="ïś1íḑê">
              <a:extLst>
                <a:ext uri="{FF2B5EF4-FFF2-40B4-BE49-F238E27FC236}">
                  <a16:creationId xmlns:a16="http://schemas.microsoft.com/office/drawing/2014/main" xmlns="" id="{E36BD747-5DDC-479B-9521-80D1701E8A97}"/>
                </a:ext>
              </a:extLst>
            </p:cNvPr>
            <p:cNvGrpSpPr/>
            <p:nvPr/>
          </p:nvGrpSpPr>
          <p:grpSpPr>
            <a:xfrm>
              <a:off x="7086110" y="3821349"/>
              <a:ext cx="808632" cy="808632"/>
              <a:chOff x="3025614" y="1870779"/>
              <a:chExt cx="808632" cy="808632"/>
            </a:xfrm>
          </p:grpSpPr>
          <p:sp>
            <p:nvSpPr>
              <p:cNvPr id="33" name="ïṡ1îḋê">
                <a:extLst>
                  <a:ext uri="{FF2B5EF4-FFF2-40B4-BE49-F238E27FC236}">
                    <a16:creationId xmlns:a16="http://schemas.microsoft.com/office/drawing/2014/main" xmlns="" id="{F1412E8E-2D07-4612-B141-4A8FD00A6192}"/>
                  </a:ext>
                </a:extLst>
              </p:cNvPr>
              <p:cNvSpPr/>
              <p:nvPr/>
            </p:nvSpPr>
            <p:spPr>
              <a:xfrm>
                <a:off x="3025614" y="1870779"/>
                <a:ext cx="808632" cy="80863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chemeClr val="bg1"/>
              </a:solidFill>
              <a:ln w="63500" cap="flat">
                <a:solidFill>
                  <a:schemeClr val="tx1">
                    <a:lumMod val="50000"/>
                    <a:lumOff val="50000"/>
                  </a:schemeClr>
                </a:solidFill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iṣlíḍê">
                <a:extLst>
                  <a:ext uri="{FF2B5EF4-FFF2-40B4-BE49-F238E27FC236}">
                    <a16:creationId xmlns:a16="http://schemas.microsoft.com/office/drawing/2014/main" xmlns="" id="{91084790-EAE9-42F3-AA37-FFE5B90922CC}"/>
                  </a:ext>
                </a:extLst>
              </p:cNvPr>
              <p:cNvSpPr/>
              <p:nvPr/>
            </p:nvSpPr>
            <p:spPr>
              <a:xfrm>
                <a:off x="3163933" y="2009098"/>
                <a:ext cx="531993" cy="53199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íśḻiďê">
                <a:extLst>
                  <a:ext uri="{FF2B5EF4-FFF2-40B4-BE49-F238E27FC236}">
                    <a16:creationId xmlns:a16="http://schemas.microsoft.com/office/drawing/2014/main" xmlns="" id="{10D3A25D-CA12-4E91-A3E9-B02FD1B7124D}"/>
                  </a:ext>
                </a:extLst>
              </p:cNvPr>
              <p:cNvSpPr/>
              <p:nvPr/>
            </p:nvSpPr>
            <p:spPr>
              <a:xfrm>
                <a:off x="3282109" y="2117461"/>
                <a:ext cx="305623" cy="305154"/>
              </a:xfrm>
              <a:custGeom>
                <a:avLst/>
                <a:gdLst>
                  <a:gd name="connsiteX0" fmla="*/ 325000 h 606722"/>
                  <a:gd name="connsiteY0" fmla="*/ 325000 h 606722"/>
                  <a:gd name="connsiteX1" fmla="*/ 325000 h 606722"/>
                  <a:gd name="connsiteY1" fmla="*/ 325000 h 606722"/>
                  <a:gd name="connsiteX2" fmla="*/ 325000 h 606722"/>
                  <a:gd name="connsiteY2" fmla="*/ 325000 h 606722"/>
                  <a:gd name="connsiteX3" fmla="*/ 325000 h 606722"/>
                  <a:gd name="connsiteY3" fmla="*/ 325000 h 606722"/>
                  <a:gd name="connsiteX4" fmla="*/ 325000 h 606722"/>
                  <a:gd name="connsiteY4" fmla="*/ 325000 h 606722"/>
                  <a:gd name="connsiteX5" fmla="*/ 325000 h 606722"/>
                  <a:gd name="connsiteY5" fmla="*/ 325000 h 606722"/>
                  <a:gd name="connsiteX6" fmla="*/ 325000 h 606722"/>
                  <a:gd name="connsiteY6" fmla="*/ 325000 h 606722"/>
                  <a:gd name="connsiteX7" fmla="*/ 325000 h 606722"/>
                  <a:gd name="connsiteY7" fmla="*/ 325000 h 606722"/>
                  <a:gd name="connsiteX8" fmla="*/ 325000 h 606722"/>
                  <a:gd name="connsiteY8" fmla="*/ 325000 h 606722"/>
                  <a:gd name="connsiteX9" fmla="*/ 325000 h 606722"/>
                  <a:gd name="connsiteY9" fmla="*/ 325000 h 606722"/>
                  <a:gd name="connsiteX10" fmla="*/ 325000 h 606722"/>
                  <a:gd name="connsiteY10" fmla="*/ 325000 h 606722"/>
                  <a:gd name="connsiteX11" fmla="*/ 325000 h 606722"/>
                  <a:gd name="connsiteY11" fmla="*/ 325000 h 606722"/>
                  <a:gd name="connsiteX12" fmla="*/ 325000 h 606722"/>
                  <a:gd name="connsiteY12" fmla="*/ 325000 h 606722"/>
                  <a:gd name="connsiteX13" fmla="*/ 325000 h 606722"/>
                  <a:gd name="connsiteY13" fmla="*/ 325000 h 606722"/>
                  <a:gd name="connsiteX14" fmla="*/ 325000 h 606722"/>
                  <a:gd name="connsiteY14" fmla="*/ 325000 h 606722"/>
                  <a:gd name="connsiteX15" fmla="*/ 325000 h 606722"/>
                  <a:gd name="connsiteY15" fmla="*/ 325000 h 606722"/>
                  <a:gd name="connsiteX16" fmla="*/ 325000 h 606722"/>
                  <a:gd name="connsiteY16" fmla="*/ 325000 h 606722"/>
                  <a:gd name="connsiteX17" fmla="*/ 325000 h 606722"/>
                  <a:gd name="connsiteY17" fmla="*/ 325000 h 606722"/>
                  <a:gd name="connsiteX18" fmla="*/ 325000 h 606722"/>
                  <a:gd name="connsiteY18" fmla="*/ 325000 h 606722"/>
                  <a:gd name="connsiteX19" fmla="*/ 325000 h 606722"/>
                  <a:gd name="connsiteY19" fmla="*/ 325000 h 606722"/>
                  <a:gd name="connsiteX20" fmla="*/ 325000 h 606722"/>
                  <a:gd name="connsiteY20" fmla="*/ 325000 h 606722"/>
                  <a:gd name="connsiteX21" fmla="*/ 325000 h 606722"/>
                  <a:gd name="connsiteY21" fmla="*/ 325000 h 606722"/>
                  <a:gd name="connsiteX22" fmla="*/ 325000 h 606722"/>
                  <a:gd name="connsiteY22" fmla="*/ 325000 h 606722"/>
                  <a:gd name="connsiteX23" fmla="*/ 325000 h 606722"/>
                  <a:gd name="connsiteY23" fmla="*/ 325000 h 606722"/>
                  <a:gd name="connsiteX24" fmla="*/ 325000 h 606722"/>
                  <a:gd name="connsiteY24" fmla="*/ 325000 h 606722"/>
                  <a:gd name="connsiteX25" fmla="*/ 325000 h 606722"/>
                  <a:gd name="connsiteY25" fmla="*/ 325000 h 606722"/>
                  <a:gd name="connsiteX26" fmla="*/ 325000 h 606722"/>
                  <a:gd name="connsiteY26" fmla="*/ 325000 h 606722"/>
                  <a:gd name="connsiteX27" fmla="*/ 325000 h 606722"/>
                  <a:gd name="connsiteY27" fmla="*/ 325000 h 606722"/>
                  <a:gd name="connsiteX28" fmla="*/ 325000 h 606722"/>
                  <a:gd name="connsiteY28" fmla="*/ 325000 h 606722"/>
                  <a:gd name="connsiteX29" fmla="*/ 325000 h 606722"/>
                  <a:gd name="connsiteY29" fmla="*/ 325000 h 606722"/>
                  <a:gd name="connsiteX30" fmla="*/ 325000 h 606722"/>
                  <a:gd name="connsiteY30" fmla="*/ 325000 h 606722"/>
                  <a:gd name="connsiteX31" fmla="*/ 325000 h 606722"/>
                  <a:gd name="connsiteY31" fmla="*/ 325000 h 606722"/>
                  <a:gd name="connsiteX32" fmla="*/ 325000 h 606722"/>
                  <a:gd name="connsiteY32" fmla="*/ 325000 h 606722"/>
                  <a:gd name="connsiteX33" fmla="*/ 325000 h 606722"/>
                  <a:gd name="connsiteY33" fmla="*/ 325000 h 606722"/>
                  <a:gd name="connsiteX34" fmla="*/ 325000 h 606722"/>
                  <a:gd name="connsiteY34" fmla="*/ 325000 h 606722"/>
                  <a:gd name="connsiteX35" fmla="*/ 325000 h 606722"/>
                  <a:gd name="connsiteY35" fmla="*/ 325000 h 606722"/>
                  <a:gd name="connsiteX36" fmla="*/ 325000 h 606722"/>
                  <a:gd name="connsiteY36" fmla="*/ 325000 h 606722"/>
                  <a:gd name="connsiteX37" fmla="*/ 325000 h 606722"/>
                  <a:gd name="connsiteY37" fmla="*/ 325000 h 606722"/>
                  <a:gd name="connsiteX38" fmla="*/ 325000 h 606722"/>
                  <a:gd name="connsiteY38" fmla="*/ 325000 h 606722"/>
                  <a:gd name="connsiteX39" fmla="*/ 325000 h 606722"/>
                  <a:gd name="connsiteY39" fmla="*/ 325000 h 606722"/>
                  <a:gd name="connsiteX40" fmla="*/ 325000 h 606722"/>
                  <a:gd name="connsiteY40" fmla="*/ 325000 h 606722"/>
                  <a:gd name="connsiteX41" fmla="*/ 325000 h 606722"/>
                  <a:gd name="connsiteY41" fmla="*/ 325000 h 606722"/>
                  <a:gd name="connsiteX42" fmla="*/ 325000 h 606722"/>
                  <a:gd name="connsiteY42" fmla="*/ 325000 h 606722"/>
                  <a:gd name="connsiteX43" fmla="*/ 325000 h 606722"/>
                  <a:gd name="connsiteY43" fmla="*/ 325000 h 606722"/>
                  <a:gd name="connsiteX44" fmla="*/ 325000 h 606722"/>
                  <a:gd name="connsiteY44" fmla="*/ 325000 h 606722"/>
                  <a:gd name="connsiteX45" fmla="*/ 325000 h 606722"/>
                  <a:gd name="connsiteY45" fmla="*/ 325000 h 606722"/>
                  <a:gd name="connsiteX46" fmla="*/ 325000 h 606722"/>
                  <a:gd name="connsiteY46" fmla="*/ 325000 h 606722"/>
                  <a:gd name="connsiteX47" fmla="*/ 325000 h 606722"/>
                  <a:gd name="connsiteY47" fmla="*/ 325000 h 606722"/>
                  <a:gd name="connsiteX48" fmla="*/ 325000 h 606722"/>
                  <a:gd name="connsiteY48" fmla="*/ 325000 h 606722"/>
                  <a:gd name="connsiteX49" fmla="*/ 325000 h 606722"/>
                  <a:gd name="connsiteY49" fmla="*/ 325000 h 606722"/>
                  <a:gd name="connsiteX50" fmla="*/ 325000 h 606722"/>
                  <a:gd name="connsiteY50" fmla="*/ 325000 h 606722"/>
                  <a:gd name="connsiteX51" fmla="*/ 325000 h 606722"/>
                  <a:gd name="connsiteY51" fmla="*/ 325000 h 606722"/>
                  <a:gd name="connsiteX52" fmla="*/ 325000 h 606722"/>
                  <a:gd name="connsiteY52" fmla="*/ 325000 h 606722"/>
                  <a:gd name="connsiteX53" fmla="*/ 325000 h 606722"/>
                  <a:gd name="connsiteY53" fmla="*/ 325000 h 606722"/>
                  <a:gd name="connsiteX54" fmla="*/ 325000 h 606722"/>
                  <a:gd name="connsiteY54" fmla="*/ 325000 h 606722"/>
                  <a:gd name="connsiteX55" fmla="*/ 325000 h 606722"/>
                  <a:gd name="connsiteY55" fmla="*/ 325000 h 606722"/>
                  <a:gd name="connsiteX56" fmla="*/ 325000 h 606722"/>
                  <a:gd name="connsiteY56" fmla="*/ 325000 h 606722"/>
                  <a:gd name="connsiteX57" fmla="*/ 325000 h 606722"/>
                  <a:gd name="connsiteY57" fmla="*/ 325000 h 606722"/>
                  <a:gd name="connsiteX58" fmla="*/ 325000 h 606722"/>
                  <a:gd name="connsiteY58" fmla="*/ 325000 h 606722"/>
                  <a:gd name="connsiteX59" fmla="*/ 325000 h 606722"/>
                  <a:gd name="connsiteY59" fmla="*/ 325000 h 606722"/>
                  <a:gd name="connsiteX60" fmla="*/ 325000 h 606722"/>
                  <a:gd name="connsiteY60" fmla="*/ 325000 h 606722"/>
                  <a:gd name="connsiteX61" fmla="*/ 325000 h 606722"/>
                  <a:gd name="connsiteY61" fmla="*/ 325000 h 606722"/>
                  <a:gd name="connsiteX62" fmla="*/ 325000 h 606722"/>
                  <a:gd name="connsiteY62" fmla="*/ 325000 h 606722"/>
                  <a:gd name="connsiteX63" fmla="*/ 325000 h 606722"/>
                  <a:gd name="connsiteY63" fmla="*/ 325000 h 606722"/>
                  <a:gd name="connsiteX64" fmla="*/ 325000 h 606722"/>
                  <a:gd name="connsiteY64" fmla="*/ 325000 h 606722"/>
                  <a:gd name="connsiteX65" fmla="*/ 325000 h 606722"/>
                  <a:gd name="connsiteY65" fmla="*/ 325000 h 606722"/>
                  <a:gd name="connsiteX66" fmla="*/ 325000 h 606722"/>
                  <a:gd name="connsiteY66" fmla="*/ 325000 h 606722"/>
                  <a:gd name="connsiteX67" fmla="*/ 325000 h 606722"/>
                  <a:gd name="connsiteY67" fmla="*/ 325000 h 606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607535" h="606604">
                    <a:moveTo>
                      <a:pt x="394900" y="353768"/>
                    </a:moveTo>
                    <a:cubicBezTo>
                      <a:pt x="400507" y="353768"/>
                      <a:pt x="405045" y="358301"/>
                      <a:pt x="405045" y="363900"/>
                    </a:cubicBezTo>
                    <a:lnTo>
                      <a:pt x="405045" y="515616"/>
                    </a:lnTo>
                    <a:cubicBezTo>
                      <a:pt x="405045" y="543435"/>
                      <a:pt x="382353" y="566099"/>
                      <a:pt x="354410" y="566099"/>
                    </a:cubicBezTo>
                    <a:lnTo>
                      <a:pt x="212649" y="566099"/>
                    </a:lnTo>
                    <a:cubicBezTo>
                      <a:pt x="207131" y="566099"/>
                      <a:pt x="202593" y="561566"/>
                      <a:pt x="202593" y="556056"/>
                    </a:cubicBezTo>
                    <a:cubicBezTo>
                      <a:pt x="202593" y="550457"/>
                      <a:pt x="207131" y="545924"/>
                      <a:pt x="212649" y="545924"/>
                    </a:cubicBezTo>
                    <a:lnTo>
                      <a:pt x="354410" y="545924"/>
                    </a:lnTo>
                    <a:cubicBezTo>
                      <a:pt x="371140" y="545924"/>
                      <a:pt x="384845" y="532325"/>
                      <a:pt x="384845" y="515616"/>
                    </a:cubicBezTo>
                    <a:lnTo>
                      <a:pt x="384845" y="363900"/>
                    </a:lnTo>
                    <a:cubicBezTo>
                      <a:pt x="384845" y="358301"/>
                      <a:pt x="389294" y="353768"/>
                      <a:pt x="394900" y="353768"/>
                    </a:cubicBezTo>
                    <a:close/>
                    <a:moveTo>
                      <a:pt x="131640" y="262739"/>
                    </a:moveTo>
                    <a:cubicBezTo>
                      <a:pt x="137236" y="262739"/>
                      <a:pt x="141766" y="267271"/>
                      <a:pt x="141766" y="272870"/>
                    </a:cubicBezTo>
                    <a:lnTo>
                      <a:pt x="141766" y="333565"/>
                    </a:lnTo>
                    <a:cubicBezTo>
                      <a:pt x="141766" y="339075"/>
                      <a:pt x="137236" y="343607"/>
                      <a:pt x="131640" y="343607"/>
                    </a:cubicBezTo>
                    <a:cubicBezTo>
                      <a:pt x="126044" y="343607"/>
                      <a:pt x="121514" y="339075"/>
                      <a:pt x="121514" y="333565"/>
                    </a:cubicBezTo>
                    <a:lnTo>
                      <a:pt x="121514" y="272870"/>
                    </a:lnTo>
                    <a:cubicBezTo>
                      <a:pt x="121514" y="267271"/>
                      <a:pt x="126044" y="262739"/>
                      <a:pt x="131640" y="262739"/>
                    </a:cubicBezTo>
                    <a:close/>
                    <a:moveTo>
                      <a:pt x="489057" y="194973"/>
                    </a:moveTo>
                    <a:cubicBezTo>
                      <a:pt x="492973" y="190974"/>
                      <a:pt x="499381" y="190974"/>
                      <a:pt x="503386" y="194973"/>
                    </a:cubicBezTo>
                    <a:lnTo>
                      <a:pt x="604576" y="296095"/>
                    </a:lnTo>
                    <a:cubicBezTo>
                      <a:pt x="605555" y="296983"/>
                      <a:pt x="606267" y="298138"/>
                      <a:pt x="606801" y="299383"/>
                    </a:cubicBezTo>
                    <a:cubicBezTo>
                      <a:pt x="607780" y="301871"/>
                      <a:pt x="607780" y="304625"/>
                      <a:pt x="606801" y="307113"/>
                    </a:cubicBezTo>
                    <a:cubicBezTo>
                      <a:pt x="606267" y="308357"/>
                      <a:pt x="605555" y="309424"/>
                      <a:pt x="604576" y="310401"/>
                    </a:cubicBezTo>
                    <a:lnTo>
                      <a:pt x="503386" y="411434"/>
                    </a:lnTo>
                    <a:cubicBezTo>
                      <a:pt x="501339" y="413478"/>
                      <a:pt x="498758" y="414455"/>
                      <a:pt x="496177" y="414455"/>
                    </a:cubicBezTo>
                    <a:cubicBezTo>
                      <a:pt x="493596" y="414455"/>
                      <a:pt x="491015" y="413478"/>
                      <a:pt x="489057" y="411434"/>
                    </a:cubicBezTo>
                    <a:cubicBezTo>
                      <a:pt x="485052" y="407524"/>
                      <a:pt x="485052" y="401126"/>
                      <a:pt x="489057" y="397217"/>
                    </a:cubicBezTo>
                    <a:lnTo>
                      <a:pt x="572982" y="313333"/>
                    </a:lnTo>
                    <a:lnTo>
                      <a:pt x="232921" y="313333"/>
                    </a:lnTo>
                    <a:cubicBezTo>
                      <a:pt x="227314" y="313333"/>
                      <a:pt x="222775" y="308802"/>
                      <a:pt x="222775" y="303203"/>
                    </a:cubicBezTo>
                    <a:cubicBezTo>
                      <a:pt x="222775" y="297605"/>
                      <a:pt x="227314" y="293074"/>
                      <a:pt x="232921" y="293074"/>
                    </a:cubicBezTo>
                    <a:lnTo>
                      <a:pt x="572982" y="293074"/>
                    </a:lnTo>
                    <a:lnTo>
                      <a:pt x="489057" y="209279"/>
                    </a:lnTo>
                    <a:cubicBezTo>
                      <a:pt x="485052" y="205281"/>
                      <a:pt x="485052" y="198883"/>
                      <a:pt x="489057" y="194973"/>
                    </a:cubicBezTo>
                    <a:close/>
                    <a:moveTo>
                      <a:pt x="211398" y="40317"/>
                    </a:moveTo>
                    <a:lnTo>
                      <a:pt x="354409" y="40317"/>
                    </a:lnTo>
                    <a:cubicBezTo>
                      <a:pt x="382353" y="40317"/>
                      <a:pt x="405046" y="62981"/>
                      <a:pt x="405046" y="90889"/>
                    </a:cubicBezTo>
                    <a:lnTo>
                      <a:pt x="405046" y="242605"/>
                    </a:lnTo>
                    <a:cubicBezTo>
                      <a:pt x="405046" y="248115"/>
                      <a:pt x="400508" y="252648"/>
                      <a:pt x="394901" y="252648"/>
                    </a:cubicBezTo>
                    <a:cubicBezTo>
                      <a:pt x="389295" y="252648"/>
                      <a:pt x="384845" y="248115"/>
                      <a:pt x="384845" y="242605"/>
                    </a:cubicBezTo>
                    <a:lnTo>
                      <a:pt x="384845" y="90889"/>
                    </a:lnTo>
                    <a:cubicBezTo>
                      <a:pt x="384845" y="74180"/>
                      <a:pt x="371140" y="60581"/>
                      <a:pt x="354409" y="60581"/>
                    </a:cubicBezTo>
                    <a:lnTo>
                      <a:pt x="211398" y="60581"/>
                    </a:lnTo>
                    <a:cubicBezTo>
                      <a:pt x="205791" y="60581"/>
                      <a:pt x="201253" y="56048"/>
                      <a:pt x="201253" y="50449"/>
                    </a:cubicBezTo>
                    <a:cubicBezTo>
                      <a:pt x="201253" y="44850"/>
                      <a:pt x="205791" y="40317"/>
                      <a:pt x="211398" y="40317"/>
                    </a:cubicBezTo>
                    <a:close/>
                    <a:moveTo>
                      <a:pt x="147115" y="20146"/>
                    </a:moveTo>
                    <a:cubicBezTo>
                      <a:pt x="144890" y="20146"/>
                      <a:pt x="142576" y="20590"/>
                      <a:pt x="140084" y="21568"/>
                    </a:cubicBezTo>
                    <a:lnTo>
                      <a:pt x="44232" y="59782"/>
                    </a:lnTo>
                    <a:cubicBezTo>
                      <a:pt x="24919" y="66981"/>
                      <a:pt x="20292" y="73024"/>
                      <a:pt x="20292" y="90887"/>
                    </a:cubicBezTo>
                    <a:lnTo>
                      <a:pt x="20292" y="515689"/>
                    </a:lnTo>
                    <a:cubicBezTo>
                      <a:pt x="20292" y="533464"/>
                      <a:pt x="24919" y="539596"/>
                      <a:pt x="44054" y="546616"/>
                    </a:cubicBezTo>
                    <a:lnTo>
                      <a:pt x="140262" y="585098"/>
                    </a:lnTo>
                    <a:cubicBezTo>
                      <a:pt x="142576" y="585897"/>
                      <a:pt x="144890" y="586431"/>
                      <a:pt x="147115" y="586431"/>
                    </a:cubicBezTo>
                    <a:cubicBezTo>
                      <a:pt x="156015" y="586431"/>
                      <a:pt x="161978" y="578254"/>
                      <a:pt x="161978" y="566257"/>
                    </a:cubicBezTo>
                    <a:lnTo>
                      <a:pt x="161978" y="40319"/>
                    </a:lnTo>
                    <a:cubicBezTo>
                      <a:pt x="161978" y="28233"/>
                      <a:pt x="156015" y="20146"/>
                      <a:pt x="147115" y="20146"/>
                    </a:cubicBezTo>
                    <a:close/>
                    <a:moveTo>
                      <a:pt x="151669" y="315"/>
                    </a:moveTo>
                    <a:cubicBezTo>
                      <a:pt x="169354" y="2727"/>
                      <a:pt x="182270" y="18724"/>
                      <a:pt x="182270" y="40319"/>
                    </a:cubicBezTo>
                    <a:lnTo>
                      <a:pt x="182270" y="566257"/>
                    </a:lnTo>
                    <a:cubicBezTo>
                      <a:pt x="182270" y="589630"/>
                      <a:pt x="167496" y="606604"/>
                      <a:pt x="147115" y="606604"/>
                    </a:cubicBezTo>
                    <a:cubicBezTo>
                      <a:pt x="142487" y="606604"/>
                      <a:pt x="137681" y="605716"/>
                      <a:pt x="132964" y="603938"/>
                    </a:cubicBezTo>
                    <a:lnTo>
                      <a:pt x="36756" y="565457"/>
                    </a:lnTo>
                    <a:cubicBezTo>
                      <a:pt x="10057" y="555592"/>
                      <a:pt x="0" y="542084"/>
                      <a:pt x="0" y="515689"/>
                    </a:cubicBezTo>
                    <a:lnTo>
                      <a:pt x="0" y="90887"/>
                    </a:lnTo>
                    <a:cubicBezTo>
                      <a:pt x="0" y="64492"/>
                      <a:pt x="10057" y="50895"/>
                      <a:pt x="37023" y="40942"/>
                    </a:cubicBezTo>
                    <a:lnTo>
                      <a:pt x="132697" y="2727"/>
                    </a:lnTo>
                    <a:cubicBezTo>
                      <a:pt x="139350" y="217"/>
                      <a:pt x="145774" y="-489"/>
                      <a:pt x="151669" y="315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1" name="íşḻíḑê">
              <a:extLst>
                <a:ext uri="{FF2B5EF4-FFF2-40B4-BE49-F238E27FC236}">
                  <a16:creationId xmlns:a16="http://schemas.microsoft.com/office/drawing/2014/main" xmlns="" id="{ABF56AE2-6068-4626-B1F8-FD2F21EAA28C}"/>
                </a:ext>
              </a:extLst>
            </p:cNvPr>
            <p:cNvGrpSpPr/>
            <p:nvPr/>
          </p:nvGrpSpPr>
          <p:grpSpPr>
            <a:xfrm>
              <a:off x="8616280" y="4528197"/>
              <a:ext cx="808632" cy="808632"/>
              <a:chOff x="3025614" y="1870779"/>
              <a:chExt cx="808632" cy="808632"/>
            </a:xfrm>
          </p:grpSpPr>
          <p:sp>
            <p:nvSpPr>
              <p:cNvPr id="30" name="ïSlïḋê">
                <a:extLst>
                  <a:ext uri="{FF2B5EF4-FFF2-40B4-BE49-F238E27FC236}">
                    <a16:creationId xmlns:a16="http://schemas.microsoft.com/office/drawing/2014/main" xmlns="" id="{5CE02FF3-E5A3-46E3-8B61-DF05A5439434}"/>
                  </a:ext>
                </a:extLst>
              </p:cNvPr>
              <p:cNvSpPr/>
              <p:nvPr/>
            </p:nvSpPr>
            <p:spPr>
              <a:xfrm>
                <a:off x="3025614" y="1870779"/>
                <a:ext cx="808632" cy="80863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chemeClr val="bg1"/>
              </a:solidFill>
              <a:ln w="63500" cap="flat">
                <a:solidFill>
                  <a:schemeClr val="tx1">
                    <a:lumMod val="50000"/>
                    <a:lumOff val="50000"/>
                  </a:schemeClr>
                </a:solidFill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ïṩļîdê">
                <a:extLst>
                  <a:ext uri="{FF2B5EF4-FFF2-40B4-BE49-F238E27FC236}">
                    <a16:creationId xmlns:a16="http://schemas.microsoft.com/office/drawing/2014/main" xmlns="" id="{24511DE9-4A84-46C2-94FB-DF3ACF6C6159}"/>
                  </a:ext>
                </a:extLst>
              </p:cNvPr>
              <p:cNvSpPr/>
              <p:nvPr/>
            </p:nvSpPr>
            <p:spPr>
              <a:xfrm>
                <a:off x="3163933" y="2009098"/>
                <a:ext cx="531993" cy="53199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ïṥḷïḍe">
                <a:extLst>
                  <a:ext uri="{FF2B5EF4-FFF2-40B4-BE49-F238E27FC236}">
                    <a16:creationId xmlns:a16="http://schemas.microsoft.com/office/drawing/2014/main" xmlns="" id="{1E52D4DB-5529-47F7-8EA5-6CC20D34A39A}"/>
                  </a:ext>
                </a:extLst>
              </p:cNvPr>
              <p:cNvSpPr/>
              <p:nvPr/>
            </p:nvSpPr>
            <p:spPr>
              <a:xfrm>
                <a:off x="3282109" y="2117457"/>
                <a:ext cx="305623" cy="305163"/>
              </a:xfrm>
              <a:custGeom>
                <a:avLst/>
                <a:gdLst>
                  <a:gd name="T0" fmla="*/ 6794 w 6860"/>
                  <a:gd name="T1" fmla="*/ 3307 h 6860"/>
                  <a:gd name="T2" fmla="*/ 5828 w 6860"/>
                  <a:gd name="T3" fmla="*/ 2341 h 6860"/>
                  <a:gd name="T4" fmla="*/ 5586 w 6860"/>
                  <a:gd name="T5" fmla="*/ 2341 h 6860"/>
                  <a:gd name="T6" fmla="*/ 5586 w 6860"/>
                  <a:gd name="T7" fmla="*/ 2582 h 6860"/>
                  <a:gd name="T8" fmla="*/ 6261 w 6860"/>
                  <a:gd name="T9" fmla="*/ 3257 h 6860"/>
                  <a:gd name="T10" fmla="*/ 3601 w 6860"/>
                  <a:gd name="T11" fmla="*/ 3257 h 6860"/>
                  <a:gd name="T12" fmla="*/ 3601 w 6860"/>
                  <a:gd name="T13" fmla="*/ 600 h 6860"/>
                  <a:gd name="T14" fmla="*/ 4276 w 6860"/>
                  <a:gd name="T15" fmla="*/ 1275 h 6860"/>
                  <a:gd name="T16" fmla="*/ 4517 w 6860"/>
                  <a:gd name="T17" fmla="*/ 1275 h 6860"/>
                  <a:gd name="T18" fmla="*/ 4517 w 6860"/>
                  <a:gd name="T19" fmla="*/ 1033 h 6860"/>
                  <a:gd name="T20" fmla="*/ 3551 w 6860"/>
                  <a:gd name="T21" fmla="*/ 67 h 6860"/>
                  <a:gd name="T22" fmla="*/ 3310 w 6860"/>
                  <a:gd name="T23" fmla="*/ 67 h 6860"/>
                  <a:gd name="T24" fmla="*/ 2343 w 6860"/>
                  <a:gd name="T25" fmla="*/ 1033 h 6860"/>
                  <a:gd name="T26" fmla="*/ 2343 w 6860"/>
                  <a:gd name="T27" fmla="*/ 1275 h 6860"/>
                  <a:gd name="T28" fmla="*/ 2585 w 6860"/>
                  <a:gd name="T29" fmla="*/ 1275 h 6860"/>
                  <a:gd name="T30" fmla="*/ 3260 w 6860"/>
                  <a:gd name="T31" fmla="*/ 600 h 6860"/>
                  <a:gd name="T32" fmla="*/ 3260 w 6860"/>
                  <a:gd name="T33" fmla="*/ 3257 h 6860"/>
                  <a:gd name="T34" fmla="*/ 600 w 6860"/>
                  <a:gd name="T35" fmla="*/ 3257 h 6860"/>
                  <a:gd name="T36" fmla="*/ 1275 w 6860"/>
                  <a:gd name="T37" fmla="*/ 2583 h 6860"/>
                  <a:gd name="T38" fmla="*/ 1275 w 6860"/>
                  <a:gd name="T39" fmla="*/ 2341 h 6860"/>
                  <a:gd name="T40" fmla="*/ 1033 w 6860"/>
                  <a:gd name="T41" fmla="*/ 2341 h 6860"/>
                  <a:gd name="T42" fmla="*/ 67 w 6860"/>
                  <a:gd name="T43" fmla="*/ 3307 h 6860"/>
                  <a:gd name="T44" fmla="*/ 67 w 6860"/>
                  <a:gd name="T45" fmla="*/ 3549 h 6860"/>
                  <a:gd name="T46" fmla="*/ 1033 w 6860"/>
                  <a:gd name="T47" fmla="*/ 4515 h 6860"/>
                  <a:gd name="T48" fmla="*/ 1275 w 6860"/>
                  <a:gd name="T49" fmla="*/ 4515 h 6860"/>
                  <a:gd name="T50" fmla="*/ 1275 w 6860"/>
                  <a:gd name="T51" fmla="*/ 4273 h 6860"/>
                  <a:gd name="T52" fmla="*/ 600 w 6860"/>
                  <a:gd name="T53" fmla="*/ 3599 h 6860"/>
                  <a:gd name="T54" fmla="*/ 3260 w 6860"/>
                  <a:gd name="T55" fmla="*/ 3599 h 6860"/>
                  <a:gd name="T56" fmla="*/ 3260 w 6860"/>
                  <a:gd name="T57" fmla="*/ 6261 h 6860"/>
                  <a:gd name="T58" fmla="*/ 2585 w 6860"/>
                  <a:gd name="T59" fmla="*/ 5586 h 6860"/>
                  <a:gd name="T60" fmla="*/ 2344 w 6860"/>
                  <a:gd name="T61" fmla="*/ 5586 h 6860"/>
                  <a:gd name="T62" fmla="*/ 2344 w 6860"/>
                  <a:gd name="T63" fmla="*/ 5827 h 6860"/>
                  <a:gd name="T64" fmla="*/ 3310 w 6860"/>
                  <a:gd name="T65" fmla="*/ 6794 h 6860"/>
                  <a:gd name="T66" fmla="*/ 3551 w 6860"/>
                  <a:gd name="T67" fmla="*/ 6794 h 6860"/>
                  <a:gd name="T68" fmla="*/ 4517 w 6860"/>
                  <a:gd name="T69" fmla="*/ 5828 h 6860"/>
                  <a:gd name="T70" fmla="*/ 4517 w 6860"/>
                  <a:gd name="T71" fmla="*/ 5586 h 6860"/>
                  <a:gd name="T72" fmla="*/ 4276 w 6860"/>
                  <a:gd name="T73" fmla="*/ 5586 h 6860"/>
                  <a:gd name="T74" fmla="*/ 3601 w 6860"/>
                  <a:gd name="T75" fmla="*/ 6261 h 6860"/>
                  <a:gd name="T76" fmla="*/ 3601 w 6860"/>
                  <a:gd name="T77" fmla="*/ 3599 h 6860"/>
                  <a:gd name="T78" fmla="*/ 6261 w 6860"/>
                  <a:gd name="T79" fmla="*/ 3599 h 6860"/>
                  <a:gd name="T80" fmla="*/ 5586 w 6860"/>
                  <a:gd name="T81" fmla="*/ 4273 h 6860"/>
                  <a:gd name="T82" fmla="*/ 5586 w 6860"/>
                  <a:gd name="T83" fmla="*/ 4515 h 6860"/>
                  <a:gd name="T84" fmla="*/ 5828 w 6860"/>
                  <a:gd name="T85" fmla="*/ 4515 h 6860"/>
                  <a:gd name="T86" fmla="*/ 6794 w 6860"/>
                  <a:gd name="T87" fmla="*/ 3549 h 6860"/>
                  <a:gd name="T88" fmla="*/ 6794 w 6860"/>
                  <a:gd name="T89" fmla="*/ 3307 h 68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6860" h="6860">
                    <a:moveTo>
                      <a:pt x="6794" y="3307"/>
                    </a:moveTo>
                    <a:lnTo>
                      <a:pt x="5828" y="2341"/>
                    </a:lnTo>
                    <a:cubicBezTo>
                      <a:pt x="5761" y="2274"/>
                      <a:pt x="5653" y="2274"/>
                      <a:pt x="5586" y="2341"/>
                    </a:cubicBezTo>
                    <a:cubicBezTo>
                      <a:pt x="5519" y="2408"/>
                      <a:pt x="5519" y="2516"/>
                      <a:pt x="5586" y="2582"/>
                    </a:cubicBezTo>
                    <a:lnTo>
                      <a:pt x="6261" y="3257"/>
                    </a:lnTo>
                    <a:lnTo>
                      <a:pt x="3601" y="3257"/>
                    </a:lnTo>
                    <a:lnTo>
                      <a:pt x="3601" y="600"/>
                    </a:lnTo>
                    <a:lnTo>
                      <a:pt x="4276" y="1275"/>
                    </a:lnTo>
                    <a:cubicBezTo>
                      <a:pt x="4343" y="1342"/>
                      <a:pt x="4450" y="1342"/>
                      <a:pt x="4517" y="1275"/>
                    </a:cubicBezTo>
                    <a:cubicBezTo>
                      <a:pt x="4584" y="1208"/>
                      <a:pt x="4584" y="1100"/>
                      <a:pt x="4517" y="1033"/>
                    </a:cubicBezTo>
                    <a:lnTo>
                      <a:pt x="3551" y="67"/>
                    </a:lnTo>
                    <a:cubicBezTo>
                      <a:pt x="3484" y="0"/>
                      <a:pt x="3376" y="0"/>
                      <a:pt x="3310" y="67"/>
                    </a:cubicBezTo>
                    <a:lnTo>
                      <a:pt x="2343" y="1033"/>
                    </a:lnTo>
                    <a:cubicBezTo>
                      <a:pt x="2277" y="1100"/>
                      <a:pt x="2277" y="1208"/>
                      <a:pt x="2343" y="1275"/>
                    </a:cubicBezTo>
                    <a:cubicBezTo>
                      <a:pt x="2410" y="1342"/>
                      <a:pt x="2518" y="1342"/>
                      <a:pt x="2585" y="1275"/>
                    </a:cubicBezTo>
                    <a:lnTo>
                      <a:pt x="3260" y="600"/>
                    </a:lnTo>
                    <a:lnTo>
                      <a:pt x="3260" y="3257"/>
                    </a:lnTo>
                    <a:lnTo>
                      <a:pt x="600" y="3257"/>
                    </a:lnTo>
                    <a:lnTo>
                      <a:pt x="1275" y="2583"/>
                    </a:lnTo>
                    <a:cubicBezTo>
                      <a:pt x="1342" y="2516"/>
                      <a:pt x="1342" y="2408"/>
                      <a:pt x="1275" y="2341"/>
                    </a:cubicBezTo>
                    <a:cubicBezTo>
                      <a:pt x="1208" y="2274"/>
                      <a:pt x="1100" y="2274"/>
                      <a:pt x="1033" y="2341"/>
                    </a:cubicBezTo>
                    <a:lnTo>
                      <a:pt x="67" y="3307"/>
                    </a:lnTo>
                    <a:cubicBezTo>
                      <a:pt x="0" y="3374"/>
                      <a:pt x="0" y="3482"/>
                      <a:pt x="67" y="3549"/>
                    </a:cubicBezTo>
                    <a:lnTo>
                      <a:pt x="1033" y="4515"/>
                    </a:lnTo>
                    <a:cubicBezTo>
                      <a:pt x="1100" y="4582"/>
                      <a:pt x="1208" y="4582"/>
                      <a:pt x="1275" y="4515"/>
                    </a:cubicBezTo>
                    <a:cubicBezTo>
                      <a:pt x="1342" y="4448"/>
                      <a:pt x="1342" y="4340"/>
                      <a:pt x="1275" y="4273"/>
                    </a:cubicBezTo>
                    <a:lnTo>
                      <a:pt x="600" y="3599"/>
                    </a:lnTo>
                    <a:lnTo>
                      <a:pt x="3260" y="3599"/>
                    </a:lnTo>
                    <a:lnTo>
                      <a:pt x="3260" y="6261"/>
                    </a:lnTo>
                    <a:lnTo>
                      <a:pt x="2585" y="5586"/>
                    </a:lnTo>
                    <a:cubicBezTo>
                      <a:pt x="2518" y="5519"/>
                      <a:pt x="2410" y="5519"/>
                      <a:pt x="2344" y="5586"/>
                    </a:cubicBezTo>
                    <a:cubicBezTo>
                      <a:pt x="2277" y="5653"/>
                      <a:pt x="2277" y="5761"/>
                      <a:pt x="2344" y="5827"/>
                    </a:cubicBezTo>
                    <a:lnTo>
                      <a:pt x="3310" y="6794"/>
                    </a:lnTo>
                    <a:cubicBezTo>
                      <a:pt x="3376" y="6860"/>
                      <a:pt x="3484" y="6860"/>
                      <a:pt x="3551" y="6794"/>
                    </a:cubicBezTo>
                    <a:lnTo>
                      <a:pt x="4517" y="5828"/>
                    </a:lnTo>
                    <a:cubicBezTo>
                      <a:pt x="4584" y="5761"/>
                      <a:pt x="4584" y="5653"/>
                      <a:pt x="4517" y="5586"/>
                    </a:cubicBezTo>
                    <a:cubicBezTo>
                      <a:pt x="4451" y="5519"/>
                      <a:pt x="4343" y="5519"/>
                      <a:pt x="4276" y="5586"/>
                    </a:cubicBezTo>
                    <a:lnTo>
                      <a:pt x="3601" y="6261"/>
                    </a:lnTo>
                    <a:lnTo>
                      <a:pt x="3601" y="3599"/>
                    </a:lnTo>
                    <a:lnTo>
                      <a:pt x="6261" y="3599"/>
                    </a:lnTo>
                    <a:lnTo>
                      <a:pt x="5586" y="4273"/>
                    </a:lnTo>
                    <a:cubicBezTo>
                      <a:pt x="5519" y="4340"/>
                      <a:pt x="5519" y="4448"/>
                      <a:pt x="5586" y="4515"/>
                    </a:cubicBezTo>
                    <a:cubicBezTo>
                      <a:pt x="5653" y="4582"/>
                      <a:pt x="5761" y="4582"/>
                      <a:pt x="5828" y="4515"/>
                    </a:cubicBezTo>
                    <a:lnTo>
                      <a:pt x="6794" y="3549"/>
                    </a:lnTo>
                    <a:cubicBezTo>
                      <a:pt x="6860" y="3482"/>
                      <a:pt x="6860" y="3374"/>
                      <a:pt x="6794" y="3307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2" name="iṥḷiḋe">
              <a:extLst>
                <a:ext uri="{FF2B5EF4-FFF2-40B4-BE49-F238E27FC236}">
                  <a16:creationId xmlns:a16="http://schemas.microsoft.com/office/drawing/2014/main" xmlns="" id="{B2B5031F-33A5-492F-800B-D3DFECF281CF}"/>
                </a:ext>
              </a:extLst>
            </p:cNvPr>
            <p:cNvGrpSpPr/>
            <p:nvPr/>
          </p:nvGrpSpPr>
          <p:grpSpPr>
            <a:xfrm>
              <a:off x="1237152" y="2725249"/>
              <a:ext cx="2164253" cy="722497"/>
              <a:chOff x="9137748" y="2246943"/>
              <a:chExt cx="2164253" cy="722497"/>
            </a:xfrm>
          </p:grpSpPr>
          <p:sp>
            <p:nvSpPr>
              <p:cNvPr id="28" name="î$1îḋê">
                <a:extLst>
                  <a:ext uri="{FF2B5EF4-FFF2-40B4-BE49-F238E27FC236}">
                    <a16:creationId xmlns:a16="http://schemas.microsoft.com/office/drawing/2014/main" xmlns="" id="{DB28DF07-D3A9-40A7-AAA0-476A0D3A6E25}"/>
                  </a:ext>
                </a:extLst>
              </p:cNvPr>
              <p:cNvSpPr/>
              <p:nvPr/>
            </p:nvSpPr>
            <p:spPr bwMode="auto">
              <a:xfrm>
                <a:off x="9137748" y="2598082"/>
                <a:ext cx="2164253" cy="37135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0000" anchor="t" anchorCtr="0">
                <a:noAutofit/>
              </a:bodyPr>
              <a:lstStyle/>
              <a:p>
                <a:pPr algn="r" eaLnBrk="1" hangingPunct="1">
                  <a:lnSpc>
                    <a:spcPct val="12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000" dirty="0"/>
                  <a:t>You can use the icon library in </a:t>
                </a:r>
                <a:r>
                  <a:rPr lang="en-US" altLang="zh-CN" sz="1000" dirty="0" err="1"/>
                  <a:t>iSlide</a:t>
                </a:r>
                <a:r>
                  <a:rPr lang="en-US" altLang="zh-CN" sz="1000" dirty="0"/>
                  <a:t>  (www.islide.cc)</a:t>
                </a:r>
                <a:endParaRPr lang="zh-CN" altLang="en-US" sz="1000" dirty="0"/>
              </a:p>
            </p:txBody>
          </p:sp>
          <p:sp>
            <p:nvSpPr>
              <p:cNvPr id="29" name="iṩļíḍè">
                <a:extLst>
                  <a:ext uri="{FF2B5EF4-FFF2-40B4-BE49-F238E27FC236}">
                    <a16:creationId xmlns:a16="http://schemas.microsoft.com/office/drawing/2014/main" xmlns="" id="{87135196-DC02-4706-93EC-A07B75BC9018}"/>
                  </a:ext>
                </a:extLst>
              </p:cNvPr>
              <p:cNvSpPr txBox="1"/>
              <p:nvPr/>
            </p:nvSpPr>
            <p:spPr bwMode="auto">
              <a:xfrm>
                <a:off x="9137748" y="2246943"/>
                <a:ext cx="2164253" cy="35113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lIns="90000">
                <a:normAutofit lnSpcReduction="10000"/>
              </a:bodyPr>
              <a:lstStyle/>
              <a:p>
                <a:pPr algn="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  <a:endParaRPr lang="zh-CN" altLang="en-US" sz="1800" b="1" dirty="0"/>
              </a:p>
            </p:txBody>
          </p:sp>
        </p:grpSp>
        <p:grpSp>
          <p:nvGrpSpPr>
            <p:cNvPr id="13" name="ïŝļíḍé">
              <a:extLst>
                <a:ext uri="{FF2B5EF4-FFF2-40B4-BE49-F238E27FC236}">
                  <a16:creationId xmlns:a16="http://schemas.microsoft.com/office/drawing/2014/main" xmlns="" id="{42CA4D35-1C04-43E3-A782-6354C88B178A}"/>
                </a:ext>
              </a:extLst>
            </p:cNvPr>
            <p:cNvGrpSpPr/>
            <p:nvPr/>
          </p:nvGrpSpPr>
          <p:grpSpPr>
            <a:xfrm>
              <a:off x="4931065" y="2029547"/>
              <a:ext cx="2164253" cy="733817"/>
              <a:chOff x="9137748" y="2246943"/>
              <a:chExt cx="2164253" cy="733817"/>
            </a:xfrm>
          </p:grpSpPr>
          <p:sp>
            <p:nvSpPr>
              <p:cNvPr id="26" name="íSḻidé">
                <a:extLst>
                  <a:ext uri="{FF2B5EF4-FFF2-40B4-BE49-F238E27FC236}">
                    <a16:creationId xmlns:a16="http://schemas.microsoft.com/office/drawing/2014/main" xmlns="" id="{1EAEAF8A-340E-4117-B3F9-E9D92B3A392C}"/>
                  </a:ext>
                </a:extLst>
              </p:cNvPr>
              <p:cNvSpPr/>
              <p:nvPr/>
            </p:nvSpPr>
            <p:spPr bwMode="auto">
              <a:xfrm>
                <a:off x="9137748" y="2598082"/>
                <a:ext cx="2164253" cy="38267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0000" anchor="t" anchorCtr="0">
                <a:noAutofit/>
              </a:bodyPr>
              <a:lstStyle/>
              <a:p>
                <a:pPr eaLnBrk="1" hangingPunct="1">
                  <a:lnSpc>
                    <a:spcPct val="12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000" dirty="0"/>
                  <a:t>You can use the icon library in </a:t>
                </a:r>
                <a:r>
                  <a:rPr lang="en-US" altLang="zh-CN" sz="1000" dirty="0" err="1"/>
                  <a:t>iSlide</a:t>
                </a:r>
                <a:r>
                  <a:rPr lang="en-US" altLang="zh-CN" sz="1000" dirty="0"/>
                  <a:t>  (www.islide.cc)</a:t>
                </a:r>
                <a:endParaRPr lang="zh-CN" altLang="en-US" sz="1000" dirty="0"/>
              </a:p>
            </p:txBody>
          </p:sp>
          <p:sp>
            <p:nvSpPr>
              <p:cNvPr id="27" name="iS1iḓê">
                <a:extLst>
                  <a:ext uri="{FF2B5EF4-FFF2-40B4-BE49-F238E27FC236}">
                    <a16:creationId xmlns:a16="http://schemas.microsoft.com/office/drawing/2014/main" xmlns="" id="{0FE887FA-885F-4093-9CE4-6B01E375E1DB}"/>
                  </a:ext>
                </a:extLst>
              </p:cNvPr>
              <p:cNvSpPr txBox="1"/>
              <p:nvPr/>
            </p:nvSpPr>
            <p:spPr bwMode="auto">
              <a:xfrm>
                <a:off x="9137748" y="2246943"/>
                <a:ext cx="2164253" cy="35113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lIns="90000">
                <a:normAutofit lnSpcReduction="10000"/>
              </a:bodyPr>
              <a:lstStyle/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  <a:endParaRPr lang="zh-CN" altLang="en-US" sz="1800" b="1" dirty="0"/>
              </a:p>
            </p:txBody>
          </p:sp>
        </p:grpSp>
        <p:grpSp>
          <p:nvGrpSpPr>
            <p:cNvPr id="14" name="îṩlíḍê">
              <a:extLst>
                <a:ext uri="{FF2B5EF4-FFF2-40B4-BE49-F238E27FC236}">
                  <a16:creationId xmlns:a16="http://schemas.microsoft.com/office/drawing/2014/main" xmlns="" id="{8CA23B45-669A-4E03-8C52-00F35E886326}"/>
                </a:ext>
              </a:extLst>
            </p:cNvPr>
            <p:cNvGrpSpPr/>
            <p:nvPr/>
          </p:nvGrpSpPr>
          <p:grpSpPr>
            <a:xfrm>
              <a:off x="4252196" y="4099551"/>
              <a:ext cx="2164253" cy="744286"/>
              <a:chOff x="9137748" y="2246943"/>
              <a:chExt cx="2164253" cy="744286"/>
            </a:xfrm>
          </p:grpSpPr>
          <p:sp>
            <p:nvSpPr>
              <p:cNvPr id="24" name="íṩľíḑê">
                <a:extLst>
                  <a:ext uri="{FF2B5EF4-FFF2-40B4-BE49-F238E27FC236}">
                    <a16:creationId xmlns:a16="http://schemas.microsoft.com/office/drawing/2014/main" xmlns="" id="{F3921EC4-E233-4BA6-88D1-69B4F5D02292}"/>
                  </a:ext>
                </a:extLst>
              </p:cNvPr>
              <p:cNvSpPr/>
              <p:nvPr/>
            </p:nvSpPr>
            <p:spPr bwMode="auto">
              <a:xfrm>
                <a:off x="9137748" y="2598082"/>
                <a:ext cx="2164253" cy="39314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0000" anchor="t" anchorCtr="0">
                <a:noAutofit/>
              </a:bodyPr>
              <a:lstStyle/>
              <a:p>
                <a:pPr algn="r" eaLnBrk="1" hangingPunct="1">
                  <a:lnSpc>
                    <a:spcPct val="12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000" dirty="0"/>
                  <a:t>You can use the icon library in </a:t>
                </a:r>
                <a:r>
                  <a:rPr lang="en-US" altLang="zh-CN" sz="1000" dirty="0" err="1"/>
                  <a:t>iSlide</a:t>
                </a:r>
                <a:r>
                  <a:rPr lang="en-US" altLang="zh-CN" sz="1000" dirty="0"/>
                  <a:t>  (www.islide.cc)</a:t>
                </a:r>
                <a:endParaRPr lang="zh-CN" altLang="en-US" sz="1000" dirty="0"/>
              </a:p>
            </p:txBody>
          </p:sp>
          <p:sp>
            <p:nvSpPr>
              <p:cNvPr id="25" name="iṥḻîḍé">
                <a:extLst>
                  <a:ext uri="{FF2B5EF4-FFF2-40B4-BE49-F238E27FC236}">
                    <a16:creationId xmlns:a16="http://schemas.microsoft.com/office/drawing/2014/main" xmlns="" id="{303352BB-E459-4C60-BEAA-1EB4BC038799}"/>
                  </a:ext>
                </a:extLst>
              </p:cNvPr>
              <p:cNvSpPr txBox="1"/>
              <p:nvPr/>
            </p:nvSpPr>
            <p:spPr bwMode="auto">
              <a:xfrm>
                <a:off x="9137748" y="2246943"/>
                <a:ext cx="2164253" cy="35113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lIns="90000">
                <a:normAutofit lnSpcReduction="10000"/>
              </a:bodyPr>
              <a:lstStyle/>
              <a:p>
                <a:pPr algn="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>
                    <a:solidFill>
                      <a:schemeClr val="accent1"/>
                    </a:solidFill>
                  </a:rPr>
                  <a:t>Text here</a:t>
                </a:r>
                <a:endParaRPr lang="zh-CN" altLang="en-US" sz="1800" b="1" dirty="0">
                  <a:solidFill>
                    <a:schemeClr val="accent1"/>
                  </a:solidFill>
                </a:endParaRPr>
              </a:p>
            </p:txBody>
          </p:sp>
        </p:grpSp>
        <p:grpSp>
          <p:nvGrpSpPr>
            <p:cNvPr id="15" name="iŝḷíḍê">
              <a:extLst>
                <a:ext uri="{FF2B5EF4-FFF2-40B4-BE49-F238E27FC236}">
                  <a16:creationId xmlns:a16="http://schemas.microsoft.com/office/drawing/2014/main" xmlns="" id="{397CE609-864B-47F6-9DE3-C67A7E2485C9}"/>
                </a:ext>
              </a:extLst>
            </p:cNvPr>
            <p:cNvGrpSpPr/>
            <p:nvPr/>
          </p:nvGrpSpPr>
          <p:grpSpPr>
            <a:xfrm>
              <a:off x="7953726" y="3447746"/>
              <a:ext cx="2164253" cy="769730"/>
              <a:chOff x="8887009" y="2246943"/>
              <a:chExt cx="2164253" cy="769730"/>
            </a:xfrm>
          </p:grpSpPr>
          <p:sp>
            <p:nvSpPr>
              <p:cNvPr id="22" name="ïsḷîḓê">
                <a:extLst>
                  <a:ext uri="{FF2B5EF4-FFF2-40B4-BE49-F238E27FC236}">
                    <a16:creationId xmlns:a16="http://schemas.microsoft.com/office/drawing/2014/main" xmlns="" id="{AB94FDC0-9945-4551-B925-2B050A055432}"/>
                  </a:ext>
                </a:extLst>
              </p:cNvPr>
              <p:cNvSpPr/>
              <p:nvPr/>
            </p:nvSpPr>
            <p:spPr bwMode="auto">
              <a:xfrm>
                <a:off x="8887009" y="2598082"/>
                <a:ext cx="2164253" cy="4185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0000" anchor="t" anchorCtr="0">
                <a:noAutofit/>
              </a:bodyPr>
              <a:lstStyle/>
              <a:p>
                <a:pPr eaLnBrk="1" hangingPunct="1">
                  <a:lnSpc>
                    <a:spcPct val="12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000" dirty="0"/>
                  <a:t>You can use the icon library in </a:t>
                </a:r>
                <a:r>
                  <a:rPr lang="en-US" altLang="zh-CN" sz="1000" dirty="0" err="1"/>
                  <a:t>iSlide</a:t>
                </a:r>
                <a:r>
                  <a:rPr lang="en-US" altLang="zh-CN" sz="1000" dirty="0"/>
                  <a:t>  (www.islide.cc)</a:t>
                </a:r>
                <a:endParaRPr lang="zh-CN" altLang="en-US" sz="1000" dirty="0"/>
              </a:p>
            </p:txBody>
          </p:sp>
          <p:sp>
            <p:nvSpPr>
              <p:cNvPr id="23" name="íŝ1iḍe">
                <a:extLst>
                  <a:ext uri="{FF2B5EF4-FFF2-40B4-BE49-F238E27FC236}">
                    <a16:creationId xmlns:a16="http://schemas.microsoft.com/office/drawing/2014/main" xmlns="" id="{5A4E7665-A3B9-45A8-AA0F-490A9D5B7625}"/>
                  </a:ext>
                </a:extLst>
              </p:cNvPr>
              <p:cNvSpPr txBox="1"/>
              <p:nvPr/>
            </p:nvSpPr>
            <p:spPr bwMode="auto">
              <a:xfrm>
                <a:off x="8887009" y="2246943"/>
                <a:ext cx="2164253" cy="35113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lIns="90000">
                <a:normAutofit lnSpcReduction="10000"/>
              </a:bodyPr>
              <a:lstStyle/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  <a:endParaRPr lang="zh-CN" altLang="en-US" sz="1800" b="1" dirty="0"/>
              </a:p>
            </p:txBody>
          </p:sp>
        </p:grpSp>
        <p:grpSp>
          <p:nvGrpSpPr>
            <p:cNvPr id="16" name="îšḻïḍe">
              <a:extLst>
                <a:ext uri="{FF2B5EF4-FFF2-40B4-BE49-F238E27FC236}">
                  <a16:creationId xmlns:a16="http://schemas.microsoft.com/office/drawing/2014/main" xmlns="" id="{1DFC4C31-8BAA-4EF7-A0DE-A03EB064BF4E}"/>
                </a:ext>
              </a:extLst>
            </p:cNvPr>
            <p:cNvGrpSpPr/>
            <p:nvPr/>
          </p:nvGrpSpPr>
          <p:grpSpPr>
            <a:xfrm>
              <a:off x="6452026" y="5098538"/>
              <a:ext cx="2164253" cy="749645"/>
              <a:chOff x="9137748" y="2246943"/>
              <a:chExt cx="2164253" cy="749645"/>
            </a:xfrm>
          </p:grpSpPr>
          <p:sp>
            <p:nvSpPr>
              <p:cNvPr id="20" name="ïŝľiḑè">
                <a:extLst>
                  <a:ext uri="{FF2B5EF4-FFF2-40B4-BE49-F238E27FC236}">
                    <a16:creationId xmlns:a16="http://schemas.microsoft.com/office/drawing/2014/main" xmlns="" id="{D28F7A6E-AD70-41EF-805F-0AA14F5D88CB}"/>
                  </a:ext>
                </a:extLst>
              </p:cNvPr>
              <p:cNvSpPr/>
              <p:nvPr/>
            </p:nvSpPr>
            <p:spPr bwMode="auto">
              <a:xfrm>
                <a:off x="9137748" y="2598082"/>
                <a:ext cx="2164253" cy="39850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0000" anchor="t" anchorCtr="0">
                <a:noAutofit/>
              </a:bodyPr>
              <a:lstStyle/>
              <a:p>
                <a:pPr algn="r" eaLnBrk="1" hangingPunct="1">
                  <a:lnSpc>
                    <a:spcPct val="12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000" dirty="0"/>
                  <a:t>You can use the icon library in </a:t>
                </a:r>
                <a:r>
                  <a:rPr lang="en-US" altLang="zh-CN" sz="1000" dirty="0" err="1"/>
                  <a:t>iSlide</a:t>
                </a:r>
                <a:r>
                  <a:rPr lang="en-US" altLang="zh-CN" sz="1000" dirty="0"/>
                  <a:t>  (www.islide.cc)</a:t>
                </a:r>
                <a:endParaRPr lang="zh-CN" altLang="en-US" sz="1000" dirty="0"/>
              </a:p>
            </p:txBody>
          </p:sp>
          <p:sp>
            <p:nvSpPr>
              <p:cNvPr id="21" name="iṥľiḋé">
                <a:extLst>
                  <a:ext uri="{FF2B5EF4-FFF2-40B4-BE49-F238E27FC236}">
                    <a16:creationId xmlns:a16="http://schemas.microsoft.com/office/drawing/2014/main" xmlns="" id="{0CBD10DA-31B9-49A9-84F5-5D7DDE2C2720}"/>
                  </a:ext>
                </a:extLst>
              </p:cNvPr>
              <p:cNvSpPr txBox="1"/>
              <p:nvPr/>
            </p:nvSpPr>
            <p:spPr bwMode="auto">
              <a:xfrm>
                <a:off x="9137748" y="2246943"/>
                <a:ext cx="2164253" cy="35113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lIns="90000">
                <a:normAutofit lnSpcReduction="10000"/>
              </a:bodyPr>
              <a:lstStyle/>
              <a:p>
                <a:pPr algn="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  <a:endParaRPr lang="zh-CN" altLang="en-US" sz="1800" b="1" dirty="0"/>
              </a:p>
            </p:txBody>
          </p:sp>
        </p:grp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xmlns="" id="{5CB3585E-4811-4C62-92BE-74646535275C}"/>
                </a:ext>
              </a:extLst>
            </p:cNvPr>
            <p:cNvCxnSpPr/>
            <p:nvPr/>
          </p:nvCxnSpPr>
          <p:spPr>
            <a:xfrm>
              <a:off x="1415480" y="3880335"/>
              <a:ext cx="4140460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xmlns="" id="{168A6B1B-04DE-4405-9279-E98E93AC9244}"/>
                </a:ext>
              </a:extLst>
            </p:cNvPr>
            <p:cNvCxnSpPr/>
            <p:nvPr/>
          </p:nvCxnSpPr>
          <p:spPr>
            <a:xfrm>
              <a:off x="2954858" y="5098538"/>
              <a:ext cx="4140460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xmlns="" id="{6C91AC57-BCA1-4435-B179-51E1E0E8192F}"/>
                </a:ext>
              </a:extLst>
            </p:cNvPr>
            <p:cNvCxnSpPr/>
            <p:nvPr/>
          </p:nvCxnSpPr>
          <p:spPr>
            <a:xfrm>
              <a:off x="5087888" y="2959631"/>
              <a:ext cx="5280830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569803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BF622FA-AA49-4553-8ED1-FFCBEDA76D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4D3A065E-6A66-4CB0-86E1-0457CD5254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A827B474-FEB6-4682-B1BF-76CA70B898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24</a:t>
            </a:fld>
            <a:endParaRPr lang="zh-CN" altLang="en-US"/>
          </a:p>
        </p:txBody>
      </p:sp>
      <p:grpSp>
        <p:nvGrpSpPr>
          <p:cNvPr id="5" name="20648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11EB608F-8982-4E04-975F-9C925B8D6537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691439"/>
            <a:ext cx="10850564" cy="4452186"/>
            <a:chOff x="669925" y="1691439"/>
            <a:chExt cx="10850564" cy="4452186"/>
          </a:xfrm>
        </p:grpSpPr>
        <p:sp>
          <p:nvSpPr>
            <p:cNvPr id="6" name="ïsḻîḋê">
              <a:extLst>
                <a:ext uri="{FF2B5EF4-FFF2-40B4-BE49-F238E27FC236}">
                  <a16:creationId xmlns:a16="http://schemas.microsoft.com/office/drawing/2014/main" xmlns="" id="{87F632C4-87AA-4987-9B27-620E6A9CA7F4}"/>
                </a:ext>
              </a:extLst>
            </p:cNvPr>
            <p:cNvSpPr/>
            <p:nvPr/>
          </p:nvSpPr>
          <p:spPr>
            <a:xfrm>
              <a:off x="669925" y="3743325"/>
              <a:ext cx="10850564" cy="24003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" name="iŝľiḍe">
              <a:extLst>
                <a:ext uri="{FF2B5EF4-FFF2-40B4-BE49-F238E27FC236}">
                  <a16:creationId xmlns:a16="http://schemas.microsoft.com/office/drawing/2014/main" xmlns="" id="{567C167D-CDCF-4AE8-A9AC-64D9194DC087}"/>
                </a:ext>
              </a:extLst>
            </p:cNvPr>
            <p:cNvSpPr/>
            <p:nvPr/>
          </p:nvSpPr>
          <p:spPr>
            <a:xfrm>
              <a:off x="671511" y="2595562"/>
              <a:ext cx="2295525" cy="2295525"/>
            </a:xfrm>
            <a:prstGeom prst="diamond">
              <a:avLst/>
            </a:prstGeom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8" name="íṩļïďé">
              <a:extLst>
                <a:ext uri="{FF2B5EF4-FFF2-40B4-BE49-F238E27FC236}">
                  <a16:creationId xmlns:a16="http://schemas.microsoft.com/office/drawing/2014/main" xmlns="" id="{362299EB-4C06-428D-887B-491E1CED2466}"/>
                </a:ext>
              </a:extLst>
            </p:cNvPr>
            <p:cNvGrpSpPr/>
            <p:nvPr/>
          </p:nvGrpSpPr>
          <p:grpSpPr>
            <a:xfrm>
              <a:off x="3362325" y="4264029"/>
              <a:ext cx="6488014" cy="1358891"/>
              <a:chOff x="2856011" y="1611904"/>
              <a:chExt cx="6488014" cy="1358891"/>
            </a:xfrm>
          </p:grpSpPr>
          <p:sp>
            <p:nvSpPr>
              <p:cNvPr id="27" name="îṥḻíḓe">
                <a:extLst>
                  <a:ext uri="{FF2B5EF4-FFF2-40B4-BE49-F238E27FC236}">
                    <a16:creationId xmlns:a16="http://schemas.microsoft.com/office/drawing/2014/main" xmlns="" id="{4C11E721-0097-427D-9B39-D11FA968D2E8}"/>
                  </a:ext>
                </a:extLst>
              </p:cNvPr>
              <p:cNvSpPr txBox="1"/>
              <p:nvPr/>
            </p:nvSpPr>
            <p:spPr>
              <a:xfrm>
                <a:off x="2856011" y="1611904"/>
                <a:ext cx="6488014" cy="58192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ctr" anchorCtr="0">
                <a:normAutofit/>
              </a:bodyPr>
              <a:lstStyle/>
              <a:p>
                <a:pPr>
                  <a:buSzPct val="25000"/>
                </a:pPr>
                <a:r>
                  <a:rPr lang="en-US" sz="2800" dirty="0">
                    <a:solidFill>
                      <a:srgbClr val="3A3838"/>
                    </a:solidFill>
                  </a:rPr>
                  <a:t>Unified fonts make reading more fluent.</a:t>
                </a:r>
              </a:p>
            </p:txBody>
          </p:sp>
          <p:sp>
            <p:nvSpPr>
              <p:cNvPr id="28" name="îšļiḍê">
                <a:extLst>
                  <a:ext uri="{FF2B5EF4-FFF2-40B4-BE49-F238E27FC236}">
                    <a16:creationId xmlns:a16="http://schemas.microsoft.com/office/drawing/2014/main" xmlns="" id="{DA7584B1-87E6-4F17-B59C-DBB25C3E821F}"/>
                  </a:ext>
                </a:extLst>
              </p:cNvPr>
              <p:cNvSpPr txBox="1"/>
              <p:nvPr/>
            </p:nvSpPr>
            <p:spPr>
              <a:xfrm>
                <a:off x="2856012" y="2193831"/>
                <a:ext cx="6488011" cy="77696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>
                  <a:lnSpc>
                    <a:spcPct val="150000"/>
                  </a:lnSpc>
                  <a:buSzPct val="25000"/>
                </a:pPr>
                <a:r>
                  <a:rPr lang="en-US" sz="1100" dirty="0"/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  <a:buSzPct val="25000"/>
                </a:pPr>
                <a:r>
                  <a:rPr lang="en-US" sz="1100" dirty="0"/>
                  <a:t>Adjust the spacing to adapt to Chinese typesetting, use the reference line in PPT.</a:t>
                </a:r>
              </a:p>
            </p:txBody>
          </p:sp>
        </p:grpSp>
        <p:sp>
          <p:nvSpPr>
            <p:cNvPr id="9" name="iṧ1ïḍè">
              <a:extLst>
                <a:ext uri="{FF2B5EF4-FFF2-40B4-BE49-F238E27FC236}">
                  <a16:creationId xmlns:a16="http://schemas.microsoft.com/office/drawing/2014/main" xmlns="" id="{AD70C646-CB65-4181-9EA3-97AA9F724962}"/>
                </a:ext>
              </a:extLst>
            </p:cNvPr>
            <p:cNvSpPr/>
            <p:nvPr/>
          </p:nvSpPr>
          <p:spPr bwMode="auto">
            <a:xfrm>
              <a:off x="1435139" y="3432403"/>
              <a:ext cx="768268" cy="621842"/>
            </a:xfrm>
            <a:custGeom>
              <a:avLst/>
              <a:gdLst>
                <a:gd name="connsiteX0" fmla="*/ 355420 w 607568"/>
                <a:gd name="connsiteY0" fmla="*/ 250307 h 491771"/>
                <a:gd name="connsiteX1" fmla="*/ 352312 w 607568"/>
                <a:gd name="connsiteY1" fmla="*/ 251812 h 491771"/>
                <a:gd name="connsiteX2" fmla="*/ 321042 w 607568"/>
                <a:gd name="connsiteY2" fmla="*/ 289814 h 491771"/>
                <a:gd name="connsiteX3" fmla="*/ 321513 w 607568"/>
                <a:gd name="connsiteY3" fmla="*/ 295364 h 491771"/>
                <a:gd name="connsiteX4" fmla="*/ 369736 w 607568"/>
                <a:gd name="connsiteY4" fmla="*/ 338257 h 491771"/>
                <a:gd name="connsiteX5" fmla="*/ 371997 w 607568"/>
                <a:gd name="connsiteY5" fmla="*/ 339104 h 491771"/>
                <a:gd name="connsiteX6" fmla="*/ 373127 w 607568"/>
                <a:gd name="connsiteY6" fmla="*/ 338916 h 491771"/>
                <a:gd name="connsiteX7" fmla="*/ 375293 w 607568"/>
                <a:gd name="connsiteY7" fmla="*/ 336282 h 491771"/>
                <a:gd name="connsiteX8" fmla="*/ 383676 w 607568"/>
                <a:gd name="connsiteY8" fmla="*/ 279467 h 491771"/>
                <a:gd name="connsiteX9" fmla="*/ 376424 w 607568"/>
                <a:gd name="connsiteY9" fmla="*/ 263287 h 491771"/>
                <a:gd name="connsiteX10" fmla="*/ 357681 w 607568"/>
                <a:gd name="connsiteY10" fmla="*/ 250965 h 491771"/>
                <a:gd name="connsiteX11" fmla="*/ 355420 w 607568"/>
                <a:gd name="connsiteY11" fmla="*/ 250307 h 491771"/>
                <a:gd name="connsiteX12" fmla="*/ 258879 w 607568"/>
                <a:gd name="connsiteY12" fmla="*/ 250307 h 491771"/>
                <a:gd name="connsiteX13" fmla="*/ 256712 w 607568"/>
                <a:gd name="connsiteY13" fmla="*/ 250965 h 491771"/>
                <a:gd name="connsiteX14" fmla="*/ 237969 w 607568"/>
                <a:gd name="connsiteY14" fmla="*/ 263287 h 491771"/>
                <a:gd name="connsiteX15" fmla="*/ 230717 w 607568"/>
                <a:gd name="connsiteY15" fmla="*/ 279467 h 491771"/>
                <a:gd name="connsiteX16" fmla="*/ 239100 w 607568"/>
                <a:gd name="connsiteY16" fmla="*/ 336282 h 491771"/>
                <a:gd name="connsiteX17" fmla="*/ 241266 w 607568"/>
                <a:gd name="connsiteY17" fmla="*/ 338916 h 491771"/>
                <a:gd name="connsiteX18" fmla="*/ 242396 w 607568"/>
                <a:gd name="connsiteY18" fmla="*/ 339104 h 491771"/>
                <a:gd name="connsiteX19" fmla="*/ 244657 w 607568"/>
                <a:gd name="connsiteY19" fmla="*/ 338257 h 491771"/>
                <a:gd name="connsiteX20" fmla="*/ 292880 w 607568"/>
                <a:gd name="connsiteY20" fmla="*/ 295364 h 491771"/>
                <a:gd name="connsiteX21" fmla="*/ 293351 w 607568"/>
                <a:gd name="connsiteY21" fmla="*/ 289814 h 491771"/>
                <a:gd name="connsiteX22" fmla="*/ 261987 w 607568"/>
                <a:gd name="connsiteY22" fmla="*/ 251812 h 491771"/>
                <a:gd name="connsiteX23" fmla="*/ 258879 w 607568"/>
                <a:gd name="connsiteY23" fmla="*/ 250307 h 491771"/>
                <a:gd name="connsiteX24" fmla="*/ 500465 w 607568"/>
                <a:gd name="connsiteY24" fmla="*/ 66049 h 491771"/>
                <a:gd name="connsiteX25" fmla="*/ 565743 w 607568"/>
                <a:gd name="connsiteY25" fmla="*/ 130673 h 491771"/>
                <a:gd name="connsiteX26" fmla="*/ 566120 w 607568"/>
                <a:gd name="connsiteY26" fmla="*/ 130673 h 491771"/>
                <a:gd name="connsiteX27" fmla="*/ 580250 w 607568"/>
                <a:gd name="connsiteY27" fmla="*/ 160962 h 491771"/>
                <a:gd name="connsiteX28" fmla="*/ 560939 w 607568"/>
                <a:gd name="connsiteY28" fmla="*/ 182503 h 491771"/>
                <a:gd name="connsiteX29" fmla="*/ 531927 w 607568"/>
                <a:gd name="connsiteY29" fmla="*/ 223799 h 491771"/>
                <a:gd name="connsiteX30" fmla="*/ 528253 w 607568"/>
                <a:gd name="connsiteY30" fmla="*/ 234240 h 491771"/>
                <a:gd name="connsiteX31" fmla="*/ 530797 w 607568"/>
                <a:gd name="connsiteY31" fmla="*/ 246281 h 491771"/>
                <a:gd name="connsiteX32" fmla="*/ 545868 w 607568"/>
                <a:gd name="connsiteY32" fmla="*/ 261143 h 491771"/>
                <a:gd name="connsiteX33" fmla="*/ 558961 w 607568"/>
                <a:gd name="connsiteY33" fmla="*/ 263777 h 491771"/>
                <a:gd name="connsiteX34" fmla="*/ 597299 w 607568"/>
                <a:gd name="connsiteY34" fmla="*/ 301968 h 491771"/>
                <a:gd name="connsiteX35" fmla="*/ 607002 w 607568"/>
                <a:gd name="connsiteY35" fmla="*/ 350788 h 491771"/>
                <a:gd name="connsiteX36" fmla="*/ 601256 w 607568"/>
                <a:gd name="connsiteY36" fmla="*/ 373835 h 491771"/>
                <a:gd name="connsiteX37" fmla="*/ 579685 w 607568"/>
                <a:gd name="connsiteY37" fmla="*/ 384088 h 491771"/>
                <a:gd name="connsiteX38" fmla="*/ 490386 w 607568"/>
                <a:gd name="connsiteY38" fmla="*/ 384088 h 491771"/>
                <a:gd name="connsiteX39" fmla="*/ 467685 w 607568"/>
                <a:gd name="connsiteY39" fmla="*/ 310058 h 491771"/>
                <a:gd name="connsiteX40" fmla="*/ 431702 w 607568"/>
                <a:gd name="connsiteY40" fmla="*/ 267445 h 491771"/>
                <a:gd name="connsiteX41" fmla="*/ 441969 w 607568"/>
                <a:gd name="connsiteY41" fmla="*/ 263777 h 491771"/>
                <a:gd name="connsiteX42" fmla="*/ 455157 w 607568"/>
                <a:gd name="connsiteY42" fmla="*/ 261237 h 491771"/>
                <a:gd name="connsiteX43" fmla="*/ 470228 w 607568"/>
                <a:gd name="connsiteY43" fmla="*/ 246281 h 491771"/>
                <a:gd name="connsiteX44" fmla="*/ 472677 w 607568"/>
                <a:gd name="connsiteY44" fmla="*/ 234240 h 491771"/>
                <a:gd name="connsiteX45" fmla="*/ 469098 w 607568"/>
                <a:gd name="connsiteY45" fmla="*/ 223893 h 491771"/>
                <a:gd name="connsiteX46" fmla="*/ 439991 w 607568"/>
                <a:gd name="connsiteY46" fmla="*/ 182503 h 491771"/>
                <a:gd name="connsiteX47" fmla="*/ 426144 w 607568"/>
                <a:gd name="connsiteY47" fmla="*/ 172720 h 491771"/>
                <a:gd name="connsiteX48" fmla="*/ 441404 w 607568"/>
                <a:gd name="connsiteY48" fmla="*/ 143278 h 491771"/>
                <a:gd name="connsiteX49" fmla="*/ 439708 w 607568"/>
                <a:gd name="connsiteY49" fmla="*/ 107438 h 491771"/>
                <a:gd name="connsiteX50" fmla="*/ 500465 w 607568"/>
                <a:gd name="connsiteY50" fmla="*/ 66049 h 491771"/>
                <a:gd name="connsiteX51" fmla="*/ 107100 w 607568"/>
                <a:gd name="connsiteY51" fmla="*/ 66049 h 491771"/>
                <a:gd name="connsiteX52" fmla="*/ 171341 w 607568"/>
                <a:gd name="connsiteY52" fmla="*/ 123618 h 491771"/>
                <a:gd name="connsiteX53" fmla="*/ 172849 w 607568"/>
                <a:gd name="connsiteY53" fmla="*/ 143278 h 491771"/>
                <a:gd name="connsiteX54" fmla="*/ 184246 w 607568"/>
                <a:gd name="connsiteY54" fmla="*/ 168205 h 491771"/>
                <a:gd name="connsiteX55" fmla="*/ 167574 w 607568"/>
                <a:gd name="connsiteY55" fmla="*/ 182503 h 491771"/>
                <a:gd name="connsiteX56" fmla="*/ 138468 w 607568"/>
                <a:gd name="connsiteY56" fmla="*/ 223799 h 491771"/>
                <a:gd name="connsiteX57" fmla="*/ 134794 w 607568"/>
                <a:gd name="connsiteY57" fmla="*/ 234240 h 491771"/>
                <a:gd name="connsiteX58" fmla="*/ 137337 w 607568"/>
                <a:gd name="connsiteY58" fmla="*/ 246281 h 491771"/>
                <a:gd name="connsiteX59" fmla="*/ 152408 w 607568"/>
                <a:gd name="connsiteY59" fmla="*/ 261143 h 491771"/>
                <a:gd name="connsiteX60" fmla="*/ 165596 w 607568"/>
                <a:gd name="connsiteY60" fmla="*/ 263777 h 491771"/>
                <a:gd name="connsiteX61" fmla="*/ 179442 w 607568"/>
                <a:gd name="connsiteY61" fmla="*/ 268856 h 491771"/>
                <a:gd name="connsiteX62" fmla="*/ 146662 w 607568"/>
                <a:gd name="connsiteY62" fmla="*/ 310058 h 491771"/>
                <a:gd name="connsiteX63" fmla="*/ 123867 w 607568"/>
                <a:gd name="connsiteY63" fmla="*/ 384088 h 491771"/>
                <a:gd name="connsiteX64" fmla="*/ 27883 w 607568"/>
                <a:gd name="connsiteY64" fmla="*/ 384088 h 491771"/>
                <a:gd name="connsiteX65" fmla="*/ 6312 w 607568"/>
                <a:gd name="connsiteY65" fmla="*/ 373835 h 491771"/>
                <a:gd name="connsiteX66" fmla="*/ 566 w 607568"/>
                <a:gd name="connsiteY66" fmla="*/ 350788 h 491771"/>
                <a:gd name="connsiteX67" fmla="*/ 10268 w 607568"/>
                <a:gd name="connsiteY67" fmla="*/ 301968 h 491771"/>
                <a:gd name="connsiteX68" fmla="*/ 48606 w 607568"/>
                <a:gd name="connsiteY68" fmla="*/ 263777 h 491771"/>
                <a:gd name="connsiteX69" fmla="*/ 61699 w 607568"/>
                <a:gd name="connsiteY69" fmla="*/ 261237 h 491771"/>
                <a:gd name="connsiteX70" fmla="*/ 76770 w 607568"/>
                <a:gd name="connsiteY70" fmla="*/ 246281 h 491771"/>
                <a:gd name="connsiteX71" fmla="*/ 79313 w 607568"/>
                <a:gd name="connsiteY71" fmla="*/ 234240 h 491771"/>
                <a:gd name="connsiteX72" fmla="*/ 75639 w 607568"/>
                <a:gd name="connsiteY72" fmla="*/ 223893 h 491771"/>
                <a:gd name="connsiteX73" fmla="*/ 46628 w 607568"/>
                <a:gd name="connsiteY73" fmla="*/ 182503 h 491771"/>
                <a:gd name="connsiteX74" fmla="*/ 27318 w 607568"/>
                <a:gd name="connsiteY74" fmla="*/ 160962 h 491771"/>
                <a:gd name="connsiteX75" fmla="*/ 41447 w 607568"/>
                <a:gd name="connsiteY75" fmla="*/ 130673 h 491771"/>
                <a:gd name="connsiteX76" fmla="*/ 41824 w 607568"/>
                <a:gd name="connsiteY76" fmla="*/ 130673 h 491771"/>
                <a:gd name="connsiteX77" fmla="*/ 107100 w 607568"/>
                <a:gd name="connsiteY77" fmla="*/ 66049 h 491771"/>
                <a:gd name="connsiteX78" fmla="*/ 298626 w 607568"/>
                <a:gd name="connsiteY78" fmla="*/ 0 h 491771"/>
                <a:gd name="connsiteX79" fmla="*/ 315956 w 607568"/>
                <a:gd name="connsiteY79" fmla="*/ 0 h 491771"/>
                <a:gd name="connsiteX80" fmla="*/ 401854 w 607568"/>
                <a:gd name="connsiteY80" fmla="*/ 85787 h 491771"/>
                <a:gd name="connsiteX81" fmla="*/ 401854 w 607568"/>
                <a:gd name="connsiteY81" fmla="*/ 95476 h 491771"/>
                <a:gd name="connsiteX82" fmla="*/ 421633 w 607568"/>
                <a:gd name="connsiteY82" fmla="*/ 138840 h 491771"/>
                <a:gd name="connsiteX83" fmla="*/ 417960 w 607568"/>
                <a:gd name="connsiteY83" fmla="*/ 149281 h 491771"/>
                <a:gd name="connsiteX84" fmla="*/ 417112 w 607568"/>
                <a:gd name="connsiteY84" fmla="*/ 151068 h 491771"/>
                <a:gd name="connsiteX85" fmla="*/ 411273 w 607568"/>
                <a:gd name="connsiteY85" fmla="*/ 159534 h 491771"/>
                <a:gd name="connsiteX86" fmla="*/ 410896 w 607568"/>
                <a:gd name="connsiteY86" fmla="*/ 159910 h 491771"/>
                <a:gd name="connsiteX87" fmla="*/ 394037 w 607568"/>
                <a:gd name="connsiteY87" fmla="*/ 169787 h 491771"/>
                <a:gd name="connsiteX88" fmla="*/ 384900 w 607568"/>
                <a:gd name="connsiteY88" fmla="*/ 189541 h 491771"/>
                <a:gd name="connsiteX89" fmla="*/ 384712 w 607568"/>
                <a:gd name="connsiteY89" fmla="*/ 189823 h 491771"/>
                <a:gd name="connsiteX90" fmla="*/ 373316 w 607568"/>
                <a:gd name="connsiteY90" fmla="*/ 207131 h 491771"/>
                <a:gd name="connsiteX91" fmla="*/ 372750 w 607568"/>
                <a:gd name="connsiteY91" fmla="*/ 207789 h 491771"/>
                <a:gd name="connsiteX92" fmla="*/ 359847 w 607568"/>
                <a:gd name="connsiteY92" fmla="*/ 222275 h 491771"/>
                <a:gd name="connsiteX93" fmla="*/ 359188 w 607568"/>
                <a:gd name="connsiteY93" fmla="*/ 222934 h 491771"/>
                <a:gd name="connsiteX94" fmla="*/ 345154 w 607568"/>
                <a:gd name="connsiteY94" fmla="*/ 234598 h 491771"/>
                <a:gd name="connsiteX95" fmla="*/ 345625 w 607568"/>
                <a:gd name="connsiteY95" fmla="*/ 236855 h 491771"/>
                <a:gd name="connsiteX96" fmla="*/ 348639 w 607568"/>
                <a:gd name="connsiteY96" fmla="*/ 235538 h 491771"/>
                <a:gd name="connsiteX97" fmla="*/ 355514 w 607568"/>
                <a:gd name="connsiteY97" fmla="*/ 234033 h 491771"/>
                <a:gd name="connsiteX98" fmla="*/ 366628 w 607568"/>
                <a:gd name="connsiteY98" fmla="*/ 237326 h 491771"/>
                <a:gd name="connsiteX99" fmla="*/ 385371 w 607568"/>
                <a:gd name="connsiteY99" fmla="*/ 249648 h 491771"/>
                <a:gd name="connsiteX100" fmla="*/ 399876 w 607568"/>
                <a:gd name="connsiteY100" fmla="*/ 279373 h 491771"/>
                <a:gd name="connsiteX101" fmla="*/ 430016 w 607568"/>
                <a:gd name="connsiteY101" fmla="*/ 289814 h 491771"/>
                <a:gd name="connsiteX102" fmla="*/ 448382 w 607568"/>
                <a:gd name="connsiteY102" fmla="*/ 316058 h 491771"/>
                <a:gd name="connsiteX103" fmla="*/ 481630 w 607568"/>
                <a:gd name="connsiteY103" fmla="*/ 424515 h 491771"/>
                <a:gd name="connsiteX104" fmla="*/ 483891 w 607568"/>
                <a:gd name="connsiteY104" fmla="*/ 436461 h 491771"/>
                <a:gd name="connsiteX105" fmla="*/ 473718 w 607568"/>
                <a:gd name="connsiteY105" fmla="*/ 470700 h 491771"/>
                <a:gd name="connsiteX106" fmla="*/ 443956 w 607568"/>
                <a:gd name="connsiteY106" fmla="*/ 490360 h 491771"/>
                <a:gd name="connsiteX107" fmla="*/ 431805 w 607568"/>
                <a:gd name="connsiteY107" fmla="*/ 491771 h 491771"/>
                <a:gd name="connsiteX108" fmla="*/ 325375 w 607568"/>
                <a:gd name="connsiteY108" fmla="*/ 491771 h 491771"/>
                <a:gd name="connsiteX109" fmla="*/ 337430 w 607568"/>
                <a:gd name="connsiteY109" fmla="*/ 415296 h 491771"/>
                <a:gd name="connsiteX110" fmla="*/ 334605 w 607568"/>
                <a:gd name="connsiteY110" fmla="*/ 389052 h 491771"/>
                <a:gd name="connsiteX111" fmla="*/ 323962 w 607568"/>
                <a:gd name="connsiteY111" fmla="*/ 360927 h 491771"/>
                <a:gd name="connsiteX112" fmla="*/ 337430 w 607568"/>
                <a:gd name="connsiteY112" fmla="*/ 347476 h 491771"/>
                <a:gd name="connsiteX113" fmla="*/ 307196 w 607568"/>
                <a:gd name="connsiteY113" fmla="*/ 317281 h 491771"/>
                <a:gd name="connsiteX114" fmla="*/ 276868 w 607568"/>
                <a:gd name="connsiteY114" fmla="*/ 347476 h 491771"/>
                <a:gd name="connsiteX115" fmla="*/ 290337 w 607568"/>
                <a:gd name="connsiteY115" fmla="*/ 360927 h 491771"/>
                <a:gd name="connsiteX116" fmla="*/ 279694 w 607568"/>
                <a:gd name="connsiteY116" fmla="*/ 389052 h 491771"/>
                <a:gd name="connsiteX117" fmla="*/ 276963 w 607568"/>
                <a:gd name="connsiteY117" fmla="*/ 415296 h 491771"/>
                <a:gd name="connsiteX118" fmla="*/ 288736 w 607568"/>
                <a:gd name="connsiteY118" fmla="*/ 491771 h 491771"/>
                <a:gd name="connsiteX119" fmla="*/ 182493 w 607568"/>
                <a:gd name="connsiteY119" fmla="*/ 491771 h 491771"/>
                <a:gd name="connsiteX120" fmla="*/ 170437 w 607568"/>
                <a:gd name="connsiteY120" fmla="*/ 490360 h 491771"/>
                <a:gd name="connsiteX121" fmla="*/ 140675 w 607568"/>
                <a:gd name="connsiteY121" fmla="*/ 470700 h 491771"/>
                <a:gd name="connsiteX122" fmla="*/ 132669 w 607568"/>
                <a:gd name="connsiteY122" fmla="*/ 424515 h 491771"/>
                <a:gd name="connsiteX123" fmla="*/ 166011 w 607568"/>
                <a:gd name="connsiteY123" fmla="*/ 316058 h 491771"/>
                <a:gd name="connsiteX124" fmla="*/ 184377 w 607568"/>
                <a:gd name="connsiteY124" fmla="*/ 289814 h 491771"/>
                <a:gd name="connsiteX125" fmla="*/ 214517 w 607568"/>
                <a:gd name="connsiteY125" fmla="*/ 279373 h 491771"/>
                <a:gd name="connsiteX126" fmla="*/ 214517 w 607568"/>
                <a:gd name="connsiteY126" fmla="*/ 279279 h 491771"/>
                <a:gd name="connsiteX127" fmla="*/ 229022 w 607568"/>
                <a:gd name="connsiteY127" fmla="*/ 249648 h 491771"/>
                <a:gd name="connsiteX128" fmla="*/ 247765 w 607568"/>
                <a:gd name="connsiteY128" fmla="*/ 237326 h 491771"/>
                <a:gd name="connsiteX129" fmla="*/ 258879 w 607568"/>
                <a:gd name="connsiteY129" fmla="*/ 234033 h 491771"/>
                <a:gd name="connsiteX130" fmla="*/ 265754 w 607568"/>
                <a:gd name="connsiteY130" fmla="*/ 235538 h 491771"/>
                <a:gd name="connsiteX131" fmla="*/ 268768 w 607568"/>
                <a:gd name="connsiteY131" fmla="*/ 236855 h 491771"/>
                <a:gd name="connsiteX132" fmla="*/ 269239 w 607568"/>
                <a:gd name="connsiteY132" fmla="*/ 234598 h 491771"/>
                <a:gd name="connsiteX133" fmla="*/ 255205 w 607568"/>
                <a:gd name="connsiteY133" fmla="*/ 222934 h 491771"/>
                <a:gd name="connsiteX134" fmla="*/ 254546 w 607568"/>
                <a:gd name="connsiteY134" fmla="*/ 222275 h 491771"/>
                <a:gd name="connsiteX135" fmla="*/ 241548 w 607568"/>
                <a:gd name="connsiteY135" fmla="*/ 207789 h 491771"/>
                <a:gd name="connsiteX136" fmla="*/ 241077 w 607568"/>
                <a:gd name="connsiteY136" fmla="*/ 207225 h 491771"/>
                <a:gd name="connsiteX137" fmla="*/ 229681 w 607568"/>
                <a:gd name="connsiteY137" fmla="*/ 189823 h 491771"/>
                <a:gd name="connsiteX138" fmla="*/ 229493 w 607568"/>
                <a:gd name="connsiteY138" fmla="*/ 189635 h 491771"/>
                <a:gd name="connsiteX139" fmla="*/ 220356 w 607568"/>
                <a:gd name="connsiteY139" fmla="*/ 169787 h 491771"/>
                <a:gd name="connsiteX140" fmla="*/ 203497 w 607568"/>
                <a:gd name="connsiteY140" fmla="*/ 159910 h 491771"/>
                <a:gd name="connsiteX141" fmla="*/ 203120 w 607568"/>
                <a:gd name="connsiteY141" fmla="*/ 159534 h 491771"/>
                <a:gd name="connsiteX142" fmla="*/ 197281 w 607568"/>
                <a:gd name="connsiteY142" fmla="*/ 151068 h 491771"/>
                <a:gd name="connsiteX143" fmla="*/ 196433 w 607568"/>
                <a:gd name="connsiteY143" fmla="*/ 149281 h 491771"/>
                <a:gd name="connsiteX144" fmla="*/ 192666 w 607568"/>
                <a:gd name="connsiteY144" fmla="*/ 138840 h 491771"/>
                <a:gd name="connsiteX145" fmla="*/ 212727 w 607568"/>
                <a:gd name="connsiteY145" fmla="*/ 95476 h 491771"/>
                <a:gd name="connsiteX146" fmla="*/ 212727 w 607568"/>
                <a:gd name="connsiteY146" fmla="*/ 85787 h 491771"/>
                <a:gd name="connsiteX147" fmla="*/ 298626 w 607568"/>
                <a:gd name="connsiteY147" fmla="*/ 0 h 491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</a:cxnLst>
              <a:rect l="l" t="t" r="r" b="b"/>
              <a:pathLst>
                <a:path w="607568" h="491771">
                  <a:moveTo>
                    <a:pt x="355420" y="250307"/>
                  </a:moveTo>
                  <a:cubicBezTo>
                    <a:pt x="354290" y="250307"/>
                    <a:pt x="353160" y="250871"/>
                    <a:pt x="352312" y="251812"/>
                  </a:cubicBezTo>
                  <a:lnTo>
                    <a:pt x="321042" y="289814"/>
                  </a:lnTo>
                  <a:cubicBezTo>
                    <a:pt x="319723" y="291507"/>
                    <a:pt x="319912" y="293953"/>
                    <a:pt x="321513" y="295364"/>
                  </a:cubicBezTo>
                  <a:lnTo>
                    <a:pt x="369736" y="338257"/>
                  </a:lnTo>
                  <a:cubicBezTo>
                    <a:pt x="370396" y="338822"/>
                    <a:pt x="371149" y="339104"/>
                    <a:pt x="371997" y="339104"/>
                  </a:cubicBezTo>
                  <a:cubicBezTo>
                    <a:pt x="372374" y="339104"/>
                    <a:pt x="372750" y="339010"/>
                    <a:pt x="373127" y="338916"/>
                  </a:cubicBezTo>
                  <a:cubicBezTo>
                    <a:pt x="374257" y="338539"/>
                    <a:pt x="375105" y="337505"/>
                    <a:pt x="375293" y="336282"/>
                  </a:cubicBezTo>
                  <a:lnTo>
                    <a:pt x="383676" y="279467"/>
                  </a:lnTo>
                  <a:cubicBezTo>
                    <a:pt x="384618" y="273164"/>
                    <a:pt x="381792" y="266768"/>
                    <a:pt x="376424" y="263287"/>
                  </a:cubicBezTo>
                  <a:lnTo>
                    <a:pt x="357681" y="250965"/>
                  </a:lnTo>
                  <a:cubicBezTo>
                    <a:pt x="357021" y="250495"/>
                    <a:pt x="356174" y="250307"/>
                    <a:pt x="355420" y="250307"/>
                  </a:cubicBezTo>
                  <a:close/>
                  <a:moveTo>
                    <a:pt x="258879" y="250307"/>
                  </a:moveTo>
                  <a:cubicBezTo>
                    <a:pt x="258125" y="250307"/>
                    <a:pt x="257372" y="250495"/>
                    <a:pt x="256712" y="250965"/>
                  </a:cubicBezTo>
                  <a:lnTo>
                    <a:pt x="237969" y="263287"/>
                  </a:lnTo>
                  <a:cubicBezTo>
                    <a:pt x="232601" y="266768"/>
                    <a:pt x="229775" y="273164"/>
                    <a:pt x="230717" y="279467"/>
                  </a:cubicBezTo>
                  <a:lnTo>
                    <a:pt x="239100" y="336282"/>
                  </a:lnTo>
                  <a:cubicBezTo>
                    <a:pt x="239288" y="337505"/>
                    <a:pt x="240136" y="338539"/>
                    <a:pt x="241266" y="338916"/>
                  </a:cubicBezTo>
                  <a:cubicBezTo>
                    <a:pt x="241643" y="339010"/>
                    <a:pt x="242019" y="339104"/>
                    <a:pt x="242396" y="339104"/>
                  </a:cubicBezTo>
                  <a:cubicBezTo>
                    <a:pt x="243244" y="339104"/>
                    <a:pt x="243997" y="338822"/>
                    <a:pt x="244657" y="338257"/>
                  </a:cubicBezTo>
                  <a:lnTo>
                    <a:pt x="292880" y="295364"/>
                  </a:lnTo>
                  <a:cubicBezTo>
                    <a:pt x="294481" y="293953"/>
                    <a:pt x="294670" y="291507"/>
                    <a:pt x="293351" y="289814"/>
                  </a:cubicBezTo>
                  <a:lnTo>
                    <a:pt x="261987" y="251812"/>
                  </a:lnTo>
                  <a:cubicBezTo>
                    <a:pt x="261233" y="250871"/>
                    <a:pt x="260103" y="250307"/>
                    <a:pt x="258879" y="250307"/>
                  </a:cubicBezTo>
                  <a:close/>
                  <a:moveTo>
                    <a:pt x="500465" y="66049"/>
                  </a:moveTo>
                  <a:cubicBezTo>
                    <a:pt x="548129" y="66049"/>
                    <a:pt x="562447" y="93516"/>
                    <a:pt x="565743" y="130673"/>
                  </a:cubicBezTo>
                  <a:cubicBezTo>
                    <a:pt x="565932" y="130673"/>
                    <a:pt x="566026" y="130673"/>
                    <a:pt x="566120" y="130673"/>
                  </a:cubicBezTo>
                  <a:cubicBezTo>
                    <a:pt x="577141" y="133118"/>
                    <a:pt x="583358" y="146664"/>
                    <a:pt x="580250" y="160962"/>
                  </a:cubicBezTo>
                  <a:cubicBezTo>
                    <a:pt x="577706" y="172532"/>
                    <a:pt x="569700" y="180904"/>
                    <a:pt x="560939" y="182503"/>
                  </a:cubicBezTo>
                  <a:cubicBezTo>
                    <a:pt x="554628" y="199529"/>
                    <a:pt x="543796" y="214016"/>
                    <a:pt x="531927" y="223799"/>
                  </a:cubicBezTo>
                  <a:cubicBezTo>
                    <a:pt x="528913" y="226338"/>
                    <a:pt x="527500" y="230383"/>
                    <a:pt x="528253" y="234240"/>
                  </a:cubicBezTo>
                  <a:lnTo>
                    <a:pt x="530797" y="246281"/>
                  </a:lnTo>
                  <a:cubicBezTo>
                    <a:pt x="532304" y="253806"/>
                    <a:pt x="538238" y="259732"/>
                    <a:pt x="545868" y="261143"/>
                  </a:cubicBezTo>
                  <a:lnTo>
                    <a:pt x="558961" y="263777"/>
                  </a:lnTo>
                  <a:cubicBezTo>
                    <a:pt x="578366" y="267634"/>
                    <a:pt x="593437" y="282684"/>
                    <a:pt x="597299" y="301968"/>
                  </a:cubicBezTo>
                  <a:lnTo>
                    <a:pt x="607002" y="350788"/>
                  </a:lnTo>
                  <a:cubicBezTo>
                    <a:pt x="608697" y="358972"/>
                    <a:pt x="606531" y="367438"/>
                    <a:pt x="601256" y="373835"/>
                  </a:cubicBezTo>
                  <a:cubicBezTo>
                    <a:pt x="595981" y="380325"/>
                    <a:pt x="588068" y="384088"/>
                    <a:pt x="579685" y="384088"/>
                  </a:cubicBezTo>
                  <a:lnTo>
                    <a:pt x="490386" y="384088"/>
                  </a:lnTo>
                  <a:lnTo>
                    <a:pt x="467685" y="310058"/>
                  </a:lnTo>
                  <a:cubicBezTo>
                    <a:pt x="461845" y="291150"/>
                    <a:pt x="448563" y="276194"/>
                    <a:pt x="431702" y="267445"/>
                  </a:cubicBezTo>
                  <a:cubicBezTo>
                    <a:pt x="434999" y="265940"/>
                    <a:pt x="438295" y="264529"/>
                    <a:pt x="441969" y="263777"/>
                  </a:cubicBezTo>
                  <a:lnTo>
                    <a:pt x="455157" y="261237"/>
                  </a:lnTo>
                  <a:cubicBezTo>
                    <a:pt x="462692" y="259732"/>
                    <a:pt x="468627" y="253806"/>
                    <a:pt x="470228" y="246281"/>
                  </a:cubicBezTo>
                  <a:lnTo>
                    <a:pt x="472677" y="234240"/>
                  </a:lnTo>
                  <a:cubicBezTo>
                    <a:pt x="473525" y="230383"/>
                    <a:pt x="472112" y="226338"/>
                    <a:pt x="469098" y="223893"/>
                  </a:cubicBezTo>
                  <a:cubicBezTo>
                    <a:pt x="457229" y="214016"/>
                    <a:pt x="446302" y="199529"/>
                    <a:pt x="439991" y="182503"/>
                  </a:cubicBezTo>
                  <a:cubicBezTo>
                    <a:pt x="434716" y="181563"/>
                    <a:pt x="429818" y="177894"/>
                    <a:pt x="426144" y="172720"/>
                  </a:cubicBezTo>
                  <a:cubicBezTo>
                    <a:pt x="433303" y="164725"/>
                    <a:pt x="438861" y="154754"/>
                    <a:pt x="441404" y="143278"/>
                  </a:cubicBezTo>
                  <a:cubicBezTo>
                    <a:pt x="444324" y="130485"/>
                    <a:pt x="443476" y="118068"/>
                    <a:pt x="439708" y="107438"/>
                  </a:cubicBezTo>
                  <a:cubicBezTo>
                    <a:pt x="447244" y="82699"/>
                    <a:pt x="464200" y="66049"/>
                    <a:pt x="500465" y="66049"/>
                  </a:cubicBezTo>
                  <a:close/>
                  <a:moveTo>
                    <a:pt x="107100" y="66049"/>
                  </a:moveTo>
                  <a:cubicBezTo>
                    <a:pt x="151561" y="66049"/>
                    <a:pt x="166820" y="90130"/>
                    <a:pt x="171341" y="123618"/>
                  </a:cubicBezTo>
                  <a:cubicBezTo>
                    <a:pt x="170965" y="129920"/>
                    <a:pt x="171436" y="136505"/>
                    <a:pt x="172849" y="143278"/>
                  </a:cubicBezTo>
                  <a:cubicBezTo>
                    <a:pt x="174921" y="152590"/>
                    <a:pt x="178971" y="161056"/>
                    <a:pt x="184246" y="168205"/>
                  </a:cubicBezTo>
                  <a:cubicBezTo>
                    <a:pt x="180573" y="175919"/>
                    <a:pt x="174356" y="181281"/>
                    <a:pt x="167574" y="182503"/>
                  </a:cubicBezTo>
                  <a:cubicBezTo>
                    <a:pt x="161263" y="199529"/>
                    <a:pt x="150336" y="214016"/>
                    <a:pt x="138468" y="223799"/>
                  </a:cubicBezTo>
                  <a:cubicBezTo>
                    <a:pt x="135453" y="226338"/>
                    <a:pt x="134040" y="230383"/>
                    <a:pt x="134794" y="234240"/>
                  </a:cubicBezTo>
                  <a:lnTo>
                    <a:pt x="137337" y="246281"/>
                  </a:lnTo>
                  <a:cubicBezTo>
                    <a:pt x="138939" y="253806"/>
                    <a:pt x="144873" y="259732"/>
                    <a:pt x="152408" y="261143"/>
                  </a:cubicBezTo>
                  <a:lnTo>
                    <a:pt x="165596" y="263777"/>
                  </a:lnTo>
                  <a:cubicBezTo>
                    <a:pt x="170494" y="264812"/>
                    <a:pt x="175203" y="266505"/>
                    <a:pt x="179442" y="268856"/>
                  </a:cubicBezTo>
                  <a:cubicBezTo>
                    <a:pt x="164088" y="277793"/>
                    <a:pt x="152126" y="292279"/>
                    <a:pt x="146662" y="310058"/>
                  </a:cubicBezTo>
                  <a:lnTo>
                    <a:pt x="123867" y="384088"/>
                  </a:lnTo>
                  <a:lnTo>
                    <a:pt x="27883" y="384088"/>
                  </a:lnTo>
                  <a:cubicBezTo>
                    <a:pt x="19499" y="384088"/>
                    <a:pt x="11587" y="380325"/>
                    <a:pt x="6312" y="373835"/>
                  </a:cubicBezTo>
                  <a:cubicBezTo>
                    <a:pt x="1037" y="367438"/>
                    <a:pt x="-1129" y="358972"/>
                    <a:pt x="566" y="350788"/>
                  </a:cubicBezTo>
                  <a:lnTo>
                    <a:pt x="10268" y="301968"/>
                  </a:lnTo>
                  <a:cubicBezTo>
                    <a:pt x="14130" y="282684"/>
                    <a:pt x="29202" y="267634"/>
                    <a:pt x="48606" y="263777"/>
                  </a:cubicBezTo>
                  <a:lnTo>
                    <a:pt x="61699" y="261237"/>
                  </a:lnTo>
                  <a:cubicBezTo>
                    <a:pt x="69328" y="259732"/>
                    <a:pt x="75263" y="253806"/>
                    <a:pt x="76770" y="246281"/>
                  </a:cubicBezTo>
                  <a:lnTo>
                    <a:pt x="79313" y="234240"/>
                  </a:lnTo>
                  <a:cubicBezTo>
                    <a:pt x="80067" y="230383"/>
                    <a:pt x="78654" y="226338"/>
                    <a:pt x="75639" y="223893"/>
                  </a:cubicBezTo>
                  <a:cubicBezTo>
                    <a:pt x="63771" y="214016"/>
                    <a:pt x="52939" y="199623"/>
                    <a:pt x="46628" y="182503"/>
                  </a:cubicBezTo>
                  <a:cubicBezTo>
                    <a:pt x="37867" y="180904"/>
                    <a:pt x="29861" y="172532"/>
                    <a:pt x="27318" y="160962"/>
                  </a:cubicBezTo>
                  <a:cubicBezTo>
                    <a:pt x="24115" y="146664"/>
                    <a:pt x="30426" y="133118"/>
                    <a:pt x="41447" y="130673"/>
                  </a:cubicBezTo>
                  <a:cubicBezTo>
                    <a:pt x="41541" y="130673"/>
                    <a:pt x="41729" y="130673"/>
                    <a:pt x="41824" y="130673"/>
                  </a:cubicBezTo>
                  <a:cubicBezTo>
                    <a:pt x="45403" y="93516"/>
                    <a:pt x="60192" y="66049"/>
                    <a:pt x="107100" y="66049"/>
                  </a:cubicBezTo>
                  <a:close/>
                  <a:moveTo>
                    <a:pt x="298626" y="0"/>
                  </a:moveTo>
                  <a:lnTo>
                    <a:pt x="315956" y="0"/>
                  </a:lnTo>
                  <a:cubicBezTo>
                    <a:pt x="363426" y="0"/>
                    <a:pt x="401854" y="38378"/>
                    <a:pt x="401854" y="85787"/>
                  </a:cubicBezTo>
                  <a:lnTo>
                    <a:pt x="401854" y="95476"/>
                  </a:lnTo>
                  <a:cubicBezTo>
                    <a:pt x="417301" y="99238"/>
                    <a:pt x="426154" y="118522"/>
                    <a:pt x="421633" y="138840"/>
                  </a:cubicBezTo>
                  <a:cubicBezTo>
                    <a:pt x="420880" y="142602"/>
                    <a:pt x="419467" y="146083"/>
                    <a:pt x="417960" y="149281"/>
                  </a:cubicBezTo>
                  <a:cubicBezTo>
                    <a:pt x="417677" y="149939"/>
                    <a:pt x="417395" y="150504"/>
                    <a:pt x="417112" y="151068"/>
                  </a:cubicBezTo>
                  <a:cubicBezTo>
                    <a:pt x="415417" y="154172"/>
                    <a:pt x="413533" y="157088"/>
                    <a:pt x="411273" y="159534"/>
                  </a:cubicBezTo>
                  <a:cubicBezTo>
                    <a:pt x="411179" y="159628"/>
                    <a:pt x="410990" y="159816"/>
                    <a:pt x="410896" y="159910"/>
                  </a:cubicBezTo>
                  <a:cubicBezTo>
                    <a:pt x="406092" y="165084"/>
                    <a:pt x="400159" y="168658"/>
                    <a:pt x="394037" y="169787"/>
                  </a:cubicBezTo>
                  <a:cubicBezTo>
                    <a:pt x="391494" y="176654"/>
                    <a:pt x="388385" y="183332"/>
                    <a:pt x="384900" y="189541"/>
                  </a:cubicBezTo>
                  <a:cubicBezTo>
                    <a:pt x="384806" y="189635"/>
                    <a:pt x="384806" y="189729"/>
                    <a:pt x="384712" y="189823"/>
                  </a:cubicBezTo>
                  <a:cubicBezTo>
                    <a:pt x="381227" y="196031"/>
                    <a:pt x="377460" y="201769"/>
                    <a:pt x="373316" y="207131"/>
                  </a:cubicBezTo>
                  <a:cubicBezTo>
                    <a:pt x="373127" y="207413"/>
                    <a:pt x="372939" y="207601"/>
                    <a:pt x="372750" y="207789"/>
                  </a:cubicBezTo>
                  <a:cubicBezTo>
                    <a:pt x="368700" y="213057"/>
                    <a:pt x="364368" y="217948"/>
                    <a:pt x="359847" y="222275"/>
                  </a:cubicBezTo>
                  <a:cubicBezTo>
                    <a:pt x="359658" y="222463"/>
                    <a:pt x="359376" y="222651"/>
                    <a:pt x="359188" y="222934"/>
                  </a:cubicBezTo>
                  <a:cubicBezTo>
                    <a:pt x="354667" y="227261"/>
                    <a:pt x="349957" y="231211"/>
                    <a:pt x="345154" y="234598"/>
                  </a:cubicBezTo>
                  <a:lnTo>
                    <a:pt x="345625" y="236855"/>
                  </a:lnTo>
                  <a:cubicBezTo>
                    <a:pt x="346567" y="236385"/>
                    <a:pt x="347603" y="235915"/>
                    <a:pt x="348639" y="235538"/>
                  </a:cubicBezTo>
                  <a:cubicBezTo>
                    <a:pt x="350899" y="234786"/>
                    <a:pt x="353065" y="234033"/>
                    <a:pt x="355514" y="234033"/>
                  </a:cubicBezTo>
                  <a:cubicBezTo>
                    <a:pt x="359470" y="234033"/>
                    <a:pt x="363238" y="235162"/>
                    <a:pt x="366628" y="237326"/>
                  </a:cubicBezTo>
                  <a:cubicBezTo>
                    <a:pt x="366628" y="237326"/>
                    <a:pt x="380756" y="246450"/>
                    <a:pt x="385371" y="249648"/>
                  </a:cubicBezTo>
                  <a:cubicBezTo>
                    <a:pt x="401854" y="261030"/>
                    <a:pt x="399876" y="279373"/>
                    <a:pt x="399876" y="279373"/>
                  </a:cubicBezTo>
                  <a:cubicBezTo>
                    <a:pt x="410990" y="279655"/>
                    <a:pt x="421822" y="283041"/>
                    <a:pt x="430016" y="289814"/>
                  </a:cubicBezTo>
                  <a:cubicBezTo>
                    <a:pt x="445180" y="302324"/>
                    <a:pt x="447535" y="313330"/>
                    <a:pt x="448382" y="316058"/>
                  </a:cubicBezTo>
                  <a:lnTo>
                    <a:pt x="481630" y="424515"/>
                  </a:lnTo>
                  <a:cubicBezTo>
                    <a:pt x="482855" y="428371"/>
                    <a:pt x="483608" y="432416"/>
                    <a:pt x="483891" y="436461"/>
                  </a:cubicBezTo>
                  <a:cubicBezTo>
                    <a:pt x="484644" y="448595"/>
                    <a:pt x="481159" y="460730"/>
                    <a:pt x="473718" y="470700"/>
                  </a:cubicBezTo>
                  <a:cubicBezTo>
                    <a:pt x="466372" y="480671"/>
                    <a:pt x="455823" y="487538"/>
                    <a:pt x="443956" y="490360"/>
                  </a:cubicBezTo>
                  <a:cubicBezTo>
                    <a:pt x="440000" y="491301"/>
                    <a:pt x="435950" y="491771"/>
                    <a:pt x="431805" y="491771"/>
                  </a:cubicBezTo>
                  <a:lnTo>
                    <a:pt x="325375" y="491771"/>
                  </a:lnTo>
                  <a:lnTo>
                    <a:pt x="337430" y="415296"/>
                  </a:lnTo>
                  <a:cubicBezTo>
                    <a:pt x="338749" y="406454"/>
                    <a:pt x="337807" y="397424"/>
                    <a:pt x="334605" y="389052"/>
                  </a:cubicBezTo>
                  <a:lnTo>
                    <a:pt x="323962" y="360927"/>
                  </a:lnTo>
                  <a:lnTo>
                    <a:pt x="337430" y="347476"/>
                  </a:lnTo>
                  <a:lnTo>
                    <a:pt x="307196" y="317281"/>
                  </a:lnTo>
                  <a:lnTo>
                    <a:pt x="276868" y="347476"/>
                  </a:lnTo>
                  <a:lnTo>
                    <a:pt x="290337" y="360927"/>
                  </a:lnTo>
                  <a:lnTo>
                    <a:pt x="279694" y="389052"/>
                  </a:lnTo>
                  <a:cubicBezTo>
                    <a:pt x="276586" y="397424"/>
                    <a:pt x="275644" y="406454"/>
                    <a:pt x="276963" y="415296"/>
                  </a:cubicBezTo>
                  <a:lnTo>
                    <a:pt x="288736" y="491771"/>
                  </a:lnTo>
                  <a:lnTo>
                    <a:pt x="182493" y="491771"/>
                  </a:lnTo>
                  <a:cubicBezTo>
                    <a:pt x="178443" y="491771"/>
                    <a:pt x="174299" y="491301"/>
                    <a:pt x="170437" y="490360"/>
                  </a:cubicBezTo>
                  <a:cubicBezTo>
                    <a:pt x="158570" y="487538"/>
                    <a:pt x="148021" y="480671"/>
                    <a:pt x="140675" y="470700"/>
                  </a:cubicBezTo>
                  <a:cubicBezTo>
                    <a:pt x="130785" y="457343"/>
                    <a:pt x="127865" y="440223"/>
                    <a:pt x="132669" y="424515"/>
                  </a:cubicBezTo>
                  <a:lnTo>
                    <a:pt x="166011" y="316058"/>
                  </a:lnTo>
                  <a:cubicBezTo>
                    <a:pt x="166858" y="313330"/>
                    <a:pt x="170908" y="300631"/>
                    <a:pt x="184377" y="289814"/>
                  </a:cubicBezTo>
                  <a:cubicBezTo>
                    <a:pt x="192666" y="283229"/>
                    <a:pt x="203403" y="279655"/>
                    <a:pt x="214517" y="279373"/>
                  </a:cubicBezTo>
                  <a:lnTo>
                    <a:pt x="214517" y="279279"/>
                  </a:lnTo>
                  <a:cubicBezTo>
                    <a:pt x="214140" y="273447"/>
                    <a:pt x="211880" y="260654"/>
                    <a:pt x="229022" y="249648"/>
                  </a:cubicBezTo>
                  <a:cubicBezTo>
                    <a:pt x="233731" y="246638"/>
                    <a:pt x="247765" y="237326"/>
                    <a:pt x="247765" y="237326"/>
                  </a:cubicBezTo>
                  <a:cubicBezTo>
                    <a:pt x="251061" y="235162"/>
                    <a:pt x="254923" y="234033"/>
                    <a:pt x="258879" y="234033"/>
                  </a:cubicBezTo>
                  <a:cubicBezTo>
                    <a:pt x="261328" y="234033"/>
                    <a:pt x="263494" y="234786"/>
                    <a:pt x="265754" y="235538"/>
                  </a:cubicBezTo>
                  <a:cubicBezTo>
                    <a:pt x="266790" y="236009"/>
                    <a:pt x="267826" y="236385"/>
                    <a:pt x="268768" y="236855"/>
                  </a:cubicBezTo>
                  <a:lnTo>
                    <a:pt x="269239" y="234598"/>
                  </a:lnTo>
                  <a:cubicBezTo>
                    <a:pt x="264436" y="231211"/>
                    <a:pt x="259726" y="227261"/>
                    <a:pt x="255205" y="222934"/>
                  </a:cubicBezTo>
                  <a:cubicBezTo>
                    <a:pt x="254923" y="222651"/>
                    <a:pt x="254735" y="222463"/>
                    <a:pt x="254546" y="222275"/>
                  </a:cubicBezTo>
                  <a:cubicBezTo>
                    <a:pt x="250025" y="217948"/>
                    <a:pt x="245693" y="213057"/>
                    <a:pt x="241548" y="207789"/>
                  </a:cubicBezTo>
                  <a:cubicBezTo>
                    <a:pt x="241454" y="207601"/>
                    <a:pt x="241266" y="207413"/>
                    <a:pt x="241077" y="207225"/>
                  </a:cubicBezTo>
                  <a:cubicBezTo>
                    <a:pt x="236933" y="201769"/>
                    <a:pt x="233072" y="196031"/>
                    <a:pt x="229681" y="189823"/>
                  </a:cubicBezTo>
                  <a:cubicBezTo>
                    <a:pt x="229587" y="189729"/>
                    <a:pt x="229587" y="189635"/>
                    <a:pt x="229493" y="189635"/>
                  </a:cubicBezTo>
                  <a:cubicBezTo>
                    <a:pt x="226008" y="183332"/>
                    <a:pt x="222899" y="176654"/>
                    <a:pt x="220356" y="169787"/>
                  </a:cubicBezTo>
                  <a:cubicBezTo>
                    <a:pt x="214140" y="168658"/>
                    <a:pt x="208301" y="165084"/>
                    <a:pt x="203497" y="159910"/>
                  </a:cubicBezTo>
                  <a:cubicBezTo>
                    <a:pt x="203309" y="159722"/>
                    <a:pt x="203214" y="159628"/>
                    <a:pt x="203120" y="159534"/>
                  </a:cubicBezTo>
                  <a:cubicBezTo>
                    <a:pt x="200860" y="157088"/>
                    <a:pt x="198976" y="154172"/>
                    <a:pt x="197281" y="151068"/>
                  </a:cubicBezTo>
                  <a:cubicBezTo>
                    <a:pt x="196998" y="150504"/>
                    <a:pt x="196716" y="149939"/>
                    <a:pt x="196433" y="149281"/>
                  </a:cubicBezTo>
                  <a:cubicBezTo>
                    <a:pt x="194832" y="146083"/>
                    <a:pt x="193513" y="142602"/>
                    <a:pt x="192666" y="138840"/>
                  </a:cubicBezTo>
                  <a:cubicBezTo>
                    <a:pt x="188145" y="118428"/>
                    <a:pt x="197092" y="99050"/>
                    <a:pt x="212727" y="95476"/>
                  </a:cubicBezTo>
                  <a:lnTo>
                    <a:pt x="212727" y="85787"/>
                  </a:lnTo>
                  <a:cubicBezTo>
                    <a:pt x="212727" y="38378"/>
                    <a:pt x="251155" y="0"/>
                    <a:pt x="29862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id-ID"/>
            </a:p>
          </p:txBody>
        </p:sp>
        <p:grpSp>
          <p:nvGrpSpPr>
            <p:cNvPr id="10" name="îŝlïḑe">
              <a:extLst>
                <a:ext uri="{FF2B5EF4-FFF2-40B4-BE49-F238E27FC236}">
                  <a16:creationId xmlns:a16="http://schemas.microsoft.com/office/drawing/2014/main" xmlns="" id="{1A86814E-67A9-4843-B135-D2B326F3940D}"/>
                </a:ext>
              </a:extLst>
            </p:cNvPr>
            <p:cNvGrpSpPr/>
            <p:nvPr/>
          </p:nvGrpSpPr>
          <p:grpSpPr>
            <a:xfrm>
              <a:off x="6495429" y="1704527"/>
              <a:ext cx="2107807" cy="1824700"/>
              <a:chOff x="5042097" y="4104828"/>
              <a:chExt cx="2107807" cy="1824700"/>
            </a:xfrm>
          </p:grpSpPr>
          <p:grpSp>
            <p:nvGrpSpPr>
              <p:cNvPr id="23" name="íṩ1ïďê">
                <a:extLst>
                  <a:ext uri="{FF2B5EF4-FFF2-40B4-BE49-F238E27FC236}">
                    <a16:creationId xmlns:a16="http://schemas.microsoft.com/office/drawing/2014/main" xmlns="" id="{B158BFD1-D39B-4665-856C-5948D3450908}"/>
                  </a:ext>
                </a:extLst>
              </p:cNvPr>
              <p:cNvGrpSpPr/>
              <p:nvPr/>
            </p:nvGrpSpPr>
            <p:grpSpPr>
              <a:xfrm>
                <a:off x="5042097" y="4817639"/>
                <a:ext cx="2107807" cy="1111889"/>
                <a:chOff x="673100" y="1237334"/>
                <a:chExt cx="3228944" cy="1111889"/>
              </a:xfrm>
            </p:grpSpPr>
            <p:sp>
              <p:nvSpPr>
                <p:cNvPr id="25" name="işľíḍè">
                  <a:extLst>
                    <a:ext uri="{FF2B5EF4-FFF2-40B4-BE49-F238E27FC236}">
                      <a16:creationId xmlns:a16="http://schemas.microsoft.com/office/drawing/2014/main" xmlns="" id="{6181E3B7-214A-4A22-A47C-3907C7C34749}"/>
                    </a:ext>
                  </a:extLst>
                </p:cNvPr>
                <p:cNvSpPr/>
                <p:nvPr/>
              </p:nvSpPr>
              <p:spPr bwMode="auto">
                <a:xfrm>
                  <a:off x="673100" y="1624932"/>
                  <a:ext cx="3228944" cy="72429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20000"/>
                    </a:lnSpc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  <a:p>
                  <a:pPr algn="ctr">
                    <a:lnSpc>
                      <a:spcPct val="120000"/>
                    </a:lnSpc>
                  </a:pPr>
                  <a:r>
                    <a:rPr lang="en-US" altLang="zh-CN" sz="1100" dirty="0"/>
                    <a:t>……</a:t>
                  </a:r>
                </a:p>
              </p:txBody>
            </p:sp>
            <p:sp>
              <p:nvSpPr>
                <p:cNvPr id="26" name="îšlíḍé">
                  <a:extLst>
                    <a:ext uri="{FF2B5EF4-FFF2-40B4-BE49-F238E27FC236}">
                      <a16:creationId xmlns:a16="http://schemas.microsoft.com/office/drawing/2014/main" xmlns="" id="{4540C974-5BA4-49CF-8FD4-0700A841205F}"/>
                    </a:ext>
                  </a:extLst>
                </p:cNvPr>
                <p:cNvSpPr txBox="1"/>
                <p:nvPr/>
              </p:nvSpPr>
              <p:spPr bwMode="auto">
                <a:xfrm>
                  <a:off x="673100" y="1237334"/>
                  <a:ext cx="3228944" cy="38759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b" anchorCtr="0">
                  <a:normAutofit lnSpcReduction="10000"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sz="2000" b="1" dirty="0"/>
                    <a:t>Text here</a:t>
                  </a:r>
                </a:p>
              </p:txBody>
            </p:sp>
          </p:grpSp>
          <p:sp>
            <p:nvSpPr>
              <p:cNvPr id="24" name="îşlîďê">
                <a:extLst>
                  <a:ext uri="{FF2B5EF4-FFF2-40B4-BE49-F238E27FC236}">
                    <a16:creationId xmlns:a16="http://schemas.microsoft.com/office/drawing/2014/main" xmlns="" id="{2AF60477-2BDD-43B4-877D-622D51E69DCB}"/>
                  </a:ext>
                </a:extLst>
              </p:cNvPr>
              <p:cNvSpPr/>
              <p:nvPr/>
            </p:nvSpPr>
            <p:spPr bwMode="auto">
              <a:xfrm>
                <a:off x="5841040" y="4104828"/>
                <a:ext cx="509920" cy="508966"/>
              </a:xfrm>
              <a:custGeom>
                <a:avLst/>
                <a:gdLst>
                  <a:gd name="connsiteX0" fmla="*/ 290910 w 605702"/>
                  <a:gd name="connsiteY0" fmla="*/ 156336 h 604568"/>
                  <a:gd name="connsiteX1" fmla="*/ 335849 w 605702"/>
                  <a:gd name="connsiteY1" fmla="*/ 164992 h 604568"/>
                  <a:gd name="connsiteX2" fmla="*/ 288310 w 605702"/>
                  <a:gd name="connsiteY2" fmla="*/ 212456 h 604568"/>
                  <a:gd name="connsiteX3" fmla="*/ 203632 w 605702"/>
                  <a:gd name="connsiteY3" fmla="*/ 244717 h 604568"/>
                  <a:gd name="connsiteX4" fmla="*/ 203632 w 605702"/>
                  <a:gd name="connsiteY4" fmla="*/ 401388 h 604568"/>
                  <a:gd name="connsiteX5" fmla="*/ 360547 w 605702"/>
                  <a:gd name="connsiteY5" fmla="*/ 401388 h 604568"/>
                  <a:gd name="connsiteX6" fmla="*/ 392859 w 605702"/>
                  <a:gd name="connsiteY6" fmla="*/ 316749 h 604568"/>
                  <a:gd name="connsiteX7" fmla="*/ 440397 w 605702"/>
                  <a:gd name="connsiteY7" fmla="*/ 269284 h 604568"/>
                  <a:gd name="connsiteX8" fmla="*/ 400287 w 605702"/>
                  <a:gd name="connsiteY8" fmla="*/ 441065 h 604568"/>
                  <a:gd name="connsiteX9" fmla="*/ 163892 w 605702"/>
                  <a:gd name="connsiteY9" fmla="*/ 441065 h 604568"/>
                  <a:gd name="connsiteX10" fmla="*/ 163892 w 605702"/>
                  <a:gd name="connsiteY10" fmla="*/ 205040 h 604568"/>
                  <a:gd name="connsiteX11" fmla="*/ 290910 w 605702"/>
                  <a:gd name="connsiteY11" fmla="*/ 156336 h 604568"/>
                  <a:gd name="connsiteX12" fmla="*/ 246542 w 605702"/>
                  <a:gd name="connsiteY12" fmla="*/ 43775 h 604568"/>
                  <a:gd name="connsiteX13" fmla="*/ 422196 w 605702"/>
                  <a:gd name="connsiteY13" fmla="*/ 78723 h 604568"/>
                  <a:gd name="connsiteX14" fmla="*/ 376794 w 605702"/>
                  <a:gd name="connsiteY14" fmla="*/ 124054 h 604568"/>
                  <a:gd name="connsiteX15" fmla="*/ 126109 w 605702"/>
                  <a:gd name="connsiteY15" fmla="*/ 167345 h 604568"/>
                  <a:gd name="connsiteX16" fmla="*/ 126109 w 605702"/>
                  <a:gd name="connsiteY16" fmla="*/ 478820 h 604568"/>
                  <a:gd name="connsiteX17" fmla="*/ 438073 w 605702"/>
                  <a:gd name="connsiteY17" fmla="*/ 478820 h 604568"/>
                  <a:gd name="connsiteX18" fmla="*/ 481432 w 605702"/>
                  <a:gd name="connsiteY18" fmla="*/ 228527 h 604568"/>
                  <a:gd name="connsiteX19" fmla="*/ 526741 w 605702"/>
                  <a:gd name="connsiteY19" fmla="*/ 183011 h 604568"/>
                  <a:gd name="connsiteX20" fmla="*/ 481432 w 605702"/>
                  <a:gd name="connsiteY20" fmla="*/ 522111 h 604568"/>
                  <a:gd name="connsiteX21" fmla="*/ 82657 w 605702"/>
                  <a:gd name="connsiteY21" fmla="*/ 522111 h 604568"/>
                  <a:gd name="connsiteX22" fmla="*/ 82657 w 605702"/>
                  <a:gd name="connsiteY22" fmla="*/ 123961 h 604568"/>
                  <a:gd name="connsiteX23" fmla="*/ 246542 w 605702"/>
                  <a:gd name="connsiteY23" fmla="*/ 43775 h 604568"/>
                  <a:gd name="connsiteX24" fmla="*/ 536061 w 605702"/>
                  <a:gd name="connsiteY24" fmla="*/ 0 h 604568"/>
                  <a:gd name="connsiteX25" fmla="*/ 544232 w 605702"/>
                  <a:gd name="connsiteY25" fmla="*/ 61368 h 604568"/>
                  <a:gd name="connsiteX26" fmla="*/ 605702 w 605702"/>
                  <a:gd name="connsiteY26" fmla="*/ 69526 h 604568"/>
                  <a:gd name="connsiteX27" fmla="*/ 524361 w 605702"/>
                  <a:gd name="connsiteY27" fmla="*/ 150732 h 604568"/>
                  <a:gd name="connsiteX28" fmla="*/ 498361 w 605702"/>
                  <a:gd name="connsiteY28" fmla="*/ 147302 h 604568"/>
                  <a:gd name="connsiteX29" fmla="*/ 337721 w 605702"/>
                  <a:gd name="connsiteY29" fmla="*/ 307767 h 604568"/>
                  <a:gd name="connsiteX30" fmla="*/ 339764 w 605702"/>
                  <a:gd name="connsiteY30" fmla="*/ 323063 h 604568"/>
                  <a:gd name="connsiteX31" fmla="*/ 282101 w 605702"/>
                  <a:gd name="connsiteY31" fmla="*/ 380630 h 604568"/>
                  <a:gd name="connsiteX32" fmla="*/ 224437 w 605702"/>
                  <a:gd name="connsiteY32" fmla="*/ 323063 h 604568"/>
                  <a:gd name="connsiteX33" fmla="*/ 282101 w 605702"/>
                  <a:gd name="connsiteY33" fmla="*/ 265495 h 604568"/>
                  <a:gd name="connsiteX34" fmla="*/ 297422 w 605702"/>
                  <a:gd name="connsiteY34" fmla="*/ 267535 h 604568"/>
                  <a:gd name="connsiteX35" fmla="*/ 458155 w 605702"/>
                  <a:gd name="connsiteY35" fmla="*/ 107162 h 604568"/>
                  <a:gd name="connsiteX36" fmla="*/ 454719 w 605702"/>
                  <a:gd name="connsiteY36" fmla="*/ 81206 h 6045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605702" h="604568">
                    <a:moveTo>
                      <a:pt x="290910" y="156336"/>
                    </a:moveTo>
                    <a:cubicBezTo>
                      <a:pt x="306137" y="157147"/>
                      <a:pt x="321272" y="160032"/>
                      <a:pt x="335849" y="164992"/>
                    </a:cubicBezTo>
                    <a:lnTo>
                      <a:pt x="288310" y="212456"/>
                    </a:lnTo>
                    <a:cubicBezTo>
                      <a:pt x="257856" y="210695"/>
                      <a:pt x="226844" y="221449"/>
                      <a:pt x="203632" y="244717"/>
                    </a:cubicBezTo>
                    <a:cubicBezTo>
                      <a:pt x="160271" y="287918"/>
                      <a:pt x="160271" y="358187"/>
                      <a:pt x="203632" y="401388"/>
                    </a:cubicBezTo>
                    <a:cubicBezTo>
                      <a:pt x="246900" y="444680"/>
                      <a:pt x="317279" y="444680"/>
                      <a:pt x="360547" y="401388"/>
                    </a:cubicBezTo>
                    <a:cubicBezTo>
                      <a:pt x="383852" y="378211"/>
                      <a:pt x="394623" y="347156"/>
                      <a:pt x="392859" y="316749"/>
                    </a:cubicBezTo>
                    <a:lnTo>
                      <a:pt x="440397" y="269284"/>
                    </a:lnTo>
                    <a:cubicBezTo>
                      <a:pt x="460267" y="327595"/>
                      <a:pt x="446897" y="394620"/>
                      <a:pt x="400287" y="441065"/>
                    </a:cubicBezTo>
                    <a:cubicBezTo>
                      <a:pt x="335106" y="506236"/>
                      <a:pt x="229073" y="506236"/>
                      <a:pt x="163892" y="441065"/>
                    </a:cubicBezTo>
                    <a:cubicBezTo>
                      <a:pt x="98619" y="375987"/>
                      <a:pt x="98619" y="270118"/>
                      <a:pt x="163892" y="205040"/>
                    </a:cubicBezTo>
                    <a:cubicBezTo>
                      <a:pt x="198711" y="170137"/>
                      <a:pt x="245228" y="153902"/>
                      <a:pt x="290910" y="156336"/>
                    </a:cubicBezTo>
                    <a:close/>
                    <a:moveTo>
                      <a:pt x="246542" y="43775"/>
                    </a:moveTo>
                    <a:cubicBezTo>
                      <a:pt x="306463" y="36243"/>
                      <a:pt x="368345" y="47900"/>
                      <a:pt x="422196" y="78723"/>
                    </a:cubicBezTo>
                    <a:lnTo>
                      <a:pt x="376794" y="124054"/>
                    </a:lnTo>
                    <a:cubicBezTo>
                      <a:pt x="294811" y="85305"/>
                      <a:pt x="193980" y="99581"/>
                      <a:pt x="126109" y="167345"/>
                    </a:cubicBezTo>
                    <a:cubicBezTo>
                      <a:pt x="39948" y="253371"/>
                      <a:pt x="39948" y="392793"/>
                      <a:pt x="126109" y="478820"/>
                    </a:cubicBezTo>
                    <a:cubicBezTo>
                      <a:pt x="212271" y="564846"/>
                      <a:pt x="351912" y="564846"/>
                      <a:pt x="438073" y="478820"/>
                    </a:cubicBezTo>
                    <a:cubicBezTo>
                      <a:pt x="505944" y="411055"/>
                      <a:pt x="520428" y="310382"/>
                      <a:pt x="481432" y="228527"/>
                    </a:cubicBezTo>
                    <a:lnTo>
                      <a:pt x="526741" y="183011"/>
                    </a:lnTo>
                    <a:cubicBezTo>
                      <a:pt x="588484" y="290544"/>
                      <a:pt x="573350" y="430244"/>
                      <a:pt x="481432" y="522111"/>
                    </a:cubicBezTo>
                    <a:cubicBezTo>
                      <a:pt x="371316" y="632054"/>
                      <a:pt x="192866" y="632054"/>
                      <a:pt x="82657" y="522111"/>
                    </a:cubicBezTo>
                    <a:cubicBezTo>
                      <a:pt x="-27552" y="412168"/>
                      <a:pt x="-27552" y="233997"/>
                      <a:pt x="82657" y="123961"/>
                    </a:cubicBezTo>
                    <a:cubicBezTo>
                      <a:pt x="128662" y="78028"/>
                      <a:pt x="186622" y="51307"/>
                      <a:pt x="246542" y="43775"/>
                    </a:cubicBezTo>
                    <a:close/>
                    <a:moveTo>
                      <a:pt x="536061" y="0"/>
                    </a:moveTo>
                    <a:lnTo>
                      <a:pt x="544232" y="61368"/>
                    </a:lnTo>
                    <a:lnTo>
                      <a:pt x="605702" y="69526"/>
                    </a:lnTo>
                    <a:lnTo>
                      <a:pt x="524361" y="150732"/>
                    </a:lnTo>
                    <a:lnTo>
                      <a:pt x="498361" y="147302"/>
                    </a:lnTo>
                    <a:lnTo>
                      <a:pt x="337721" y="307767"/>
                    </a:lnTo>
                    <a:cubicBezTo>
                      <a:pt x="339021" y="312588"/>
                      <a:pt x="339764" y="317779"/>
                      <a:pt x="339764" y="323063"/>
                    </a:cubicBezTo>
                    <a:cubicBezTo>
                      <a:pt x="339764" y="354859"/>
                      <a:pt x="313950" y="380630"/>
                      <a:pt x="282101" y="380630"/>
                    </a:cubicBezTo>
                    <a:cubicBezTo>
                      <a:pt x="250251" y="380630"/>
                      <a:pt x="224437" y="354859"/>
                      <a:pt x="224437" y="323063"/>
                    </a:cubicBezTo>
                    <a:cubicBezTo>
                      <a:pt x="224437" y="291266"/>
                      <a:pt x="250251" y="265495"/>
                      <a:pt x="282101" y="265495"/>
                    </a:cubicBezTo>
                    <a:cubicBezTo>
                      <a:pt x="287393" y="265495"/>
                      <a:pt x="292500" y="266237"/>
                      <a:pt x="297422" y="267535"/>
                    </a:cubicBezTo>
                    <a:lnTo>
                      <a:pt x="458155" y="107162"/>
                    </a:lnTo>
                    <a:lnTo>
                      <a:pt x="454719" y="81206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wrap="square" lIns="91440" tIns="45720" rIns="91440" bIns="45720">
                <a:norm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1" name="ïṥľiďe">
              <a:extLst>
                <a:ext uri="{FF2B5EF4-FFF2-40B4-BE49-F238E27FC236}">
                  <a16:creationId xmlns:a16="http://schemas.microsoft.com/office/drawing/2014/main" xmlns="" id="{7AF4560F-9C6A-4068-B9D1-150E0F187718}"/>
                </a:ext>
              </a:extLst>
            </p:cNvPr>
            <p:cNvGrpSpPr/>
            <p:nvPr/>
          </p:nvGrpSpPr>
          <p:grpSpPr>
            <a:xfrm>
              <a:off x="9411093" y="1691439"/>
              <a:ext cx="2107807" cy="1837788"/>
              <a:chOff x="7601344" y="4091740"/>
              <a:chExt cx="2107807" cy="1837788"/>
            </a:xfrm>
          </p:grpSpPr>
          <p:grpSp>
            <p:nvGrpSpPr>
              <p:cNvPr id="19" name="ïṥlíḋe">
                <a:extLst>
                  <a:ext uri="{FF2B5EF4-FFF2-40B4-BE49-F238E27FC236}">
                    <a16:creationId xmlns:a16="http://schemas.microsoft.com/office/drawing/2014/main" xmlns="" id="{6E2C00C2-BEE5-41CE-BC86-BF89D26FF38C}"/>
                  </a:ext>
                </a:extLst>
              </p:cNvPr>
              <p:cNvGrpSpPr/>
              <p:nvPr/>
            </p:nvGrpSpPr>
            <p:grpSpPr>
              <a:xfrm>
                <a:off x="7601344" y="4817639"/>
                <a:ext cx="2107807" cy="1111889"/>
                <a:chOff x="673100" y="1237334"/>
                <a:chExt cx="3228944" cy="1111889"/>
              </a:xfrm>
            </p:grpSpPr>
            <p:sp>
              <p:nvSpPr>
                <p:cNvPr id="21" name="is1ïḍè">
                  <a:extLst>
                    <a:ext uri="{FF2B5EF4-FFF2-40B4-BE49-F238E27FC236}">
                      <a16:creationId xmlns:a16="http://schemas.microsoft.com/office/drawing/2014/main" xmlns="" id="{94D442DF-8F15-47DB-A6CA-A2829A2819D8}"/>
                    </a:ext>
                  </a:extLst>
                </p:cNvPr>
                <p:cNvSpPr/>
                <p:nvPr/>
              </p:nvSpPr>
              <p:spPr bwMode="auto">
                <a:xfrm>
                  <a:off x="673100" y="1624932"/>
                  <a:ext cx="3228944" cy="72429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20000"/>
                    </a:lnSpc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  <a:p>
                  <a:pPr algn="ctr">
                    <a:lnSpc>
                      <a:spcPct val="120000"/>
                    </a:lnSpc>
                  </a:pPr>
                  <a:r>
                    <a:rPr lang="en-US" altLang="zh-CN" sz="1100" dirty="0"/>
                    <a:t>……</a:t>
                  </a:r>
                </a:p>
              </p:txBody>
            </p:sp>
            <p:sp>
              <p:nvSpPr>
                <p:cNvPr id="22" name="íṧḷiḑè">
                  <a:extLst>
                    <a:ext uri="{FF2B5EF4-FFF2-40B4-BE49-F238E27FC236}">
                      <a16:creationId xmlns:a16="http://schemas.microsoft.com/office/drawing/2014/main" xmlns="" id="{E9743381-73C8-4906-B4B6-1F59048F09B0}"/>
                    </a:ext>
                  </a:extLst>
                </p:cNvPr>
                <p:cNvSpPr txBox="1"/>
                <p:nvPr/>
              </p:nvSpPr>
              <p:spPr bwMode="auto">
                <a:xfrm>
                  <a:off x="673100" y="1237334"/>
                  <a:ext cx="3228944" cy="38759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b" anchorCtr="0">
                  <a:normAutofit lnSpcReduction="10000"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sz="2000" b="1" dirty="0"/>
                    <a:t>Text here</a:t>
                  </a:r>
                </a:p>
              </p:txBody>
            </p:sp>
          </p:grpSp>
          <p:sp>
            <p:nvSpPr>
              <p:cNvPr id="20" name="ïśliďè">
                <a:extLst>
                  <a:ext uri="{FF2B5EF4-FFF2-40B4-BE49-F238E27FC236}">
                    <a16:creationId xmlns:a16="http://schemas.microsoft.com/office/drawing/2014/main" xmlns="" id="{7E3D91BF-CC2A-4A5B-84AD-A137205C9BB5}"/>
                  </a:ext>
                </a:extLst>
              </p:cNvPr>
              <p:cNvSpPr/>
              <p:nvPr/>
            </p:nvSpPr>
            <p:spPr bwMode="auto">
              <a:xfrm>
                <a:off x="8395094" y="4091740"/>
                <a:ext cx="520306" cy="535142"/>
              </a:xfrm>
              <a:custGeom>
                <a:avLst/>
                <a:gdLst>
                  <a:gd name="T0" fmla="*/ 6023 w 6383"/>
                  <a:gd name="T1" fmla="*/ 2985 h 6575"/>
                  <a:gd name="T2" fmla="*/ 5921 w 6383"/>
                  <a:gd name="T3" fmla="*/ 1957 h 6575"/>
                  <a:gd name="T4" fmla="*/ 5304 w 6383"/>
                  <a:gd name="T5" fmla="*/ 1379 h 6575"/>
                  <a:gd name="T6" fmla="*/ 4619 w 6383"/>
                  <a:gd name="T7" fmla="*/ 608 h 6575"/>
                  <a:gd name="T8" fmla="*/ 3777 w 6383"/>
                  <a:gd name="T9" fmla="*/ 501 h 6575"/>
                  <a:gd name="T10" fmla="*/ 2768 w 6383"/>
                  <a:gd name="T11" fmla="*/ 280 h 6575"/>
                  <a:gd name="T12" fmla="*/ 2028 w 6383"/>
                  <a:gd name="T13" fmla="*/ 688 h 6575"/>
                  <a:gd name="T14" fmla="*/ 1083 w 6383"/>
                  <a:gd name="T15" fmla="*/ 1103 h 6575"/>
                  <a:gd name="T16" fmla="*/ 723 w 6383"/>
                  <a:gd name="T17" fmla="*/ 1868 h 6575"/>
                  <a:gd name="T18" fmla="*/ 201 w 6383"/>
                  <a:gd name="T19" fmla="*/ 2759 h 6575"/>
                  <a:gd name="T20" fmla="*/ 360 w 6383"/>
                  <a:gd name="T21" fmla="*/ 3591 h 6575"/>
                  <a:gd name="T22" fmla="*/ 461 w 6383"/>
                  <a:gd name="T23" fmla="*/ 4619 h 6575"/>
                  <a:gd name="T24" fmla="*/ 1079 w 6383"/>
                  <a:gd name="T25" fmla="*/ 5197 h 6575"/>
                  <a:gd name="T26" fmla="*/ 1764 w 6383"/>
                  <a:gd name="T27" fmla="*/ 5968 h 6575"/>
                  <a:gd name="T28" fmla="*/ 2604 w 6383"/>
                  <a:gd name="T29" fmla="*/ 6073 h 6575"/>
                  <a:gd name="T30" fmla="*/ 3613 w 6383"/>
                  <a:gd name="T31" fmla="*/ 6295 h 6575"/>
                  <a:gd name="T32" fmla="*/ 4353 w 6383"/>
                  <a:gd name="T33" fmla="*/ 5888 h 6575"/>
                  <a:gd name="T34" fmla="*/ 5299 w 6383"/>
                  <a:gd name="T35" fmla="*/ 5473 h 6575"/>
                  <a:gd name="T36" fmla="*/ 5659 w 6383"/>
                  <a:gd name="T37" fmla="*/ 4708 h 6575"/>
                  <a:gd name="T38" fmla="*/ 6180 w 6383"/>
                  <a:gd name="T39" fmla="*/ 3817 h 6575"/>
                  <a:gd name="T40" fmla="*/ 3877 w 6383"/>
                  <a:gd name="T41" fmla="*/ 4231 h 6575"/>
                  <a:gd name="T42" fmla="*/ 3381 w 6383"/>
                  <a:gd name="T43" fmla="*/ 4613 h 6575"/>
                  <a:gd name="T44" fmla="*/ 3287 w 6383"/>
                  <a:gd name="T45" fmla="*/ 4924 h 6575"/>
                  <a:gd name="T46" fmla="*/ 2960 w 6383"/>
                  <a:gd name="T47" fmla="*/ 4820 h 6575"/>
                  <a:gd name="T48" fmla="*/ 2844 w 6383"/>
                  <a:gd name="T49" fmla="*/ 4529 h 6575"/>
                  <a:gd name="T50" fmla="*/ 2356 w 6383"/>
                  <a:gd name="T51" fmla="*/ 4233 h 6575"/>
                  <a:gd name="T52" fmla="*/ 2560 w 6383"/>
                  <a:gd name="T53" fmla="*/ 3940 h 6575"/>
                  <a:gd name="T54" fmla="*/ 3307 w 6383"/>
                  <a:gd name="T55" fmla="*/ 4036 h 6575"/>
                  <a:gd name="T56" fmla="*/ 3193 w 6383"/>
                  <a:gd name="T57" fmla="*/ 3535 h 6575"/>
                  <a:gd name="T58" fmla="*/ 2365 w 6383"/>
                  <a:gd name="T59" fmla="*/ 2705 h 6575"/>
                  <a:gd name="T60" fmla="*/ 2991 w 6383"/>
                  <a:gd name="T61" fmla="*/ 1897 h 6575"/>
                  <a:gd name="T62" fmla="*/ 3105 w 6383"/>
                  <a:gd name="T63" fmla="*/ 1651 h 6575"/>
                  <a:gd name="T64" fmla="*/ 3401 w 6383"/>
                  <a:gd name="T65" fmla="*/ 1856 h 6575"/>
                  <a:gd name="T66" fmla="*/ 3865 w 6383"/>
                  <a:gd name="T67" fmla="*/ 2119 h 6575"/>
                  <a:gd name="T68" fmla="*/ 3847 w 6383"/>
                  <a:gd name="T69" fmla="*/ 2508 h 6575"/>
                  <a:gd name="T70" fmla="*/ 3208 w 6383"/>
                  <a:gd name="T71" fmla="*/ 2464 h 6575"/>
                  <a:gd name="T72" fmla="*/ 3025 w 6383"/>
                  <a:gd name="T73" fmla="*/ 2832 h 6575"/>
                  <a:gd name="T74" fmla="*/ 3647 w 6383"/>
                  <a:gd name="T75" fmla="*/ 3137 h 65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6383" h="6575">
                    <a:moveTo>
                      <a:pt x="6023" y="3591"/>
                    </a:moveTo>
                    <a:cubicBezTo>
                      <a:pt x="5895" y="3409"/>
                      <a:pt x="5895" y="3167"/>
                      <a:pt x="6023" y="2985"/>
                    </a:cubicBezTo>
                    <a:lnTo>
                      <a:pt x="6181" y="2759"/>
                    </a:lnTo>
                    <a:cubicBezTo>
                      <a:pt x="6383" y="2472"/>
                      <a:pt x="6253" y="2072"/>
                      <a:pt x="5921" y="1957"/>
                    </a:cubicBezTo>
                    <a:lnTo>
                      <a:pt x="5660" y="1868"/>
                    </a:lnTo>
                    <a:cubicBezTo>
                      <a:pt x="5451" y="1796"/>
                      <a:pt x="5308" y="1600"/>
                      <a:pt x="5304" y="1379"/>
                    </a:cubicBezTo>
                    <a:lnTo>
                      <a:pt x="5300" y="1103"/>
                    </a:lnTo>
                    <a:cubicBezTo>
                      <a:pt x="5295" y="752"/>
                      <a:pt x="4953" y="505"/>
                      <a:pt x="4619" y="608"/>
                    </a:cubicBezTo>
                    <a:lnTo>
                      <a:pt x="4353" y="688"/>
                    </a:lnTo>
                    <a:cubicBezTo>
                      <a:pt x="4141" y="753"/>
                      <a:pt x="3911" y="679"/>
                      <a:pt x="3777" y="501"/>
                    </a:cubicBezTo>
                    <a:lnTo>
                      <a:pt x="3611" y="280"/>
                    </a:lnTo>
                    <a:cubicBezTo>
                      <a:pt x="3400" y="0"/>
                      <a:pt x="2979" y="0"/>
                      <a:pt x="2768" y="280"/>
                    </a:cubicBezTo>
                    <a:lnTo>
                      <a:pt x="2604" y="501"/>
                    </a:lnTo>
                    <a:cubicBezTo>
                      <a:pt x="2471" y="679"/>
                      <a:pt x="2240" y="753"/>
                      <a:pt x="2028" y="688"/>
                    </a:cubicBezTo>
                    <a:lnTo>
                      <a:pt x="1764" y="608"/>
                    </a:lnTo>
                    <a:cubicBezTo>
                      <a:pt x="1429" y="505"/>
                      <a:pt x="1088" y="752"/>
                      <a:pt x="1083" y="1103"/>
                    </a:cubicBezTo>
                    <a:lnTo>
                      <a:pt x="1079" y="1379"/>
                    </a:lnTo>
                    <a:cubicBezTo>
                      <a:pt x="1075" y="1600"/>
                      <a:pt x="933" y="1796"/>
                      <a:pt x="723" y="1868"/>
                    </a:cubicBezTo>
                    <a:lnTo>
                      <a:pt x="461" y="1957"/>
                    </a:lnTo>
                    <a:cubicBezTo>
                      <a:pt x="129" y="2071"/>
                      <a:pt x="0" y="2471"/>
                      <a:pt x="201" y="2759"/>
                    </a:cubicBezTo>
                    <a:lnTo>
                      <a:pt x="360" y="2985"/>
                    </a:lnTo>
                    <a:cubicBezTo>
                      <a:pt x="488" y="3167"/>
                      <a:pt x="488" y="3409"/>
                      <a:pt x="360" y="3591"/>
                    </a:cubicBezTo>
                    <a:lnTo>
                      <a:pt x="201" y="3817"/>
                    </a:lnTo>
                    <a:cubicBezTo>
                      <a:pt x="0" y="4104"/>
                      <a:pt x="129" y="4504"/>
                      <a:pt x="461" y="4619"/>
                    </a:cubicBezTo>
                    <a:lnTo>
                      <a:pt x="723" y="4708"/>
                    </a:lnTo>
                    <a:cubicBezTo>
                      <a:pt x="932" y="4780"/>
                      <a:pt x="1075" y="4976"/>
                      <a:pt x="1079" y="5197"/>
                    </a:cubicBezTo>
                    <a:lnTo>
                      <a:pt x="1083" y="5473"/>
                    </a:lnTo>
                    <a:cubicBezTo>
                      <a:pt x="1088" y="5824"/>
                      <a:pt x="1429" y="6071"/>
                      <a:pt x="1764" y="5968"/>
                    </a:cubicBezTo>
                    <a:lnTo>
                      <a:pt x="2028" y="5887"/>
                    </a:lnTo>
                    <a:cubicBezTo>
                      <a:pt x="2240" y="5821"/>
                      <a:pt x="2471" y="5896"/>
                      <a:pt x="2604" y="6073"/>
                    </a:cubicBezTo>
                    <a:lnTo>
                      <a:pt x="2771" y="6295"/>
                    </a:lnTo>
                    <a:cubicBezTo>
                      <a:pt x="2981" y="6575"/>
                      <a:pt x="3403" y="6575"/>
                      <a:pt x="3613" y="6295"/>
                    </a:cubicBezTo>
                    <a:lnTo>
                      <a:pt x="3777" y="6075"/>
                    </a:lnTo>
                    <a:cubicBezTo>
                      <a:pt x="3911" y="5897"/>
                      <a:pt x="4141" y="5823"/>
                      <a:pt x="4353" y="5888"/>
                    </a:cubicBezTo>
                    <a:lnTo>
                      <a:pt x="4617" y="5968"/>
                    </a:lnTo>
                    <a:cubicBezTo>
                      <a:pt x="4952" y="6071"/>
                      <a:pt x="5293" y="5824"/>
                      <a:pt x="5299" y="5473"/>
                    </a:cubicBezTo>
                    <a:lnTo>
                      <a:pt x="5303" y="5197"/>
                    </a:lnTo>
                    <a:cubicBezTo>
                      <a:pt x="5307" y="4976"/>
                      <a:pt x="5448" y="4780"/>
                      <a:pt x="5659" y="4708"/>
                    </a:cubicBezTo>
                    <a:lnTo>
                      <a:pt x="5920" y="4619"/>
                    </a:lnTo>
                    <a:cubicBezTo>
                      <a:pt x="6252" y="4505"/>
                      <a:pt x="6381" y="4105"/>
                      <a:pt x="6180" y="3817"/>
                    </a:cubicBezTo>
                    <a:lnTo>
                      <a:pt x="6023" y="3591"/>
                    </a:lnTo>
                    <a:close/>
                    <a:moveTo>
                      <a:pt x="3877" y="4231"/>
                    </a:moveTo>
                    <a:cubicBezTo>
                      <a:pt x="3773" y="4357"/>
                      <a:pt x="3637" y="4443"/>
                      <a:pt x="3479" y="4487"/>
                    </a:cubicBezTo>
                    <a:cubicBezTo>
                      <a:pt x="3409" y="4505"/>
                      <a:pt x="3379" y="4541"/>
                      <a:pt x="3381" y="4613"/>
                    </a:cubicBezTo>
                    <a:cubicBezTo>
                      <a:pt x="3384" y="4684"/>
                      <a:pt x="3381" y="4755"/>
                      <a:pt x="3381" y="4825"/>
                    </a:cubicBezTo>
                    <a:cubicBezTo>
                      <a:pt x="3381" y="4888"/>
                      <a:pt x="3349" y="4923"/>
                      <a:pt x="3287" y="4924"/>
                    </a:cubicBezTo>
                    <a:cubicBezTo>
                      <a:pt x="3211" y="4925"/>
                      <a:pt x="3135" y="4925"/>
                      <a:pt x="3059" y="4924"/>
                    </a:cubicBezTo>
                    <a:cubicBezTo>
                      <a:pt x="2992" y="4923"/>
                      <a:pt x="2961" y="4885"/>
                      <a:pt x="2960" y="4820"/>
                    </a:cubicBezTo>
                    <a:cubicBezTo>
                      <a:pt x="2960" y="4768"/>
                      <a:pt x="2959" y="4717"/>
                      <a:pt x="2959" y="4665"/>
                    </a:cubicBezTo>
                    <a:cubicBezTo>
                      <a:pt x="2957" y="4552"/>
                      <a:pt x="2953" y="4547"/>
                      <a:pt x="2844" y="4529"/>
                    </a:cubicBezTo>
                    <a:cubicBezTo>
                      <a:pt x="2704" y="4507"/>
                      <a:pt x="2567" y="4475"/>
                      <a:pt x="2439" y="4413"/>
                    </a:cubicBezTo>
                    <a:cubicBezTo>
                      <a:pt x="2337" y="4364"/>
                      <a:pt x="2328" y="4339"/>
                      <a:pt x="2356" y="4233"/>
                    </a:cubicBezTo>
                    <a:cubicBezTo>
                      <a:pt x="2377" y="4155"/>
                      <a:pt x="2399" y="4076"/>
                      <a:pt x="2424" y="3999"/>
                    </a:cubicBezTo>
                    <a:cubicBezTo>
                      <a:pt x="2452" y="3908"/>
                      <a:pt x="2477" y="3897"/>
                      <a:pt x="2560" y="3940"/>
                    </a:cubicBezTo>
                    <a:cubicBezTo>
                      <a:pt x="2701" y="4013"/>
                      <a:pt x="2852" y="4055"/>
                      <a:pt x="3011" y="4075"/>
                    </a:cubicBezTo>
                    <a:cubicBezTo>
                      <a:pt x="3112" y="4088"/>
                      <a:pt x="3212" y="4077"/>
                      <a:pt x="3307" y="4036"/>
                    </a:cubicBezTo>
                    <a:cubicBezTo>
                      <a:pt x="3483" y="3959"/>
                      <a:pt x="3511" y="3755"/>
                      <a:pt x="3361" y="3633"/>
                    </a:cubicBezTo>
                    <a:cubicBezTo>
                      <a:pt x="3311" y="3592"/>
                      <a:pt x="3253" y="3561"/>
                      <a:pt x="3193" y="3535"/>
                    </a:cubicBezTo>
                    <a:cubicBezTo>
                      <a:pt x="3039" y="3467"/>
                      <a:pt x="2879" y="3415"/>
                      <a:pt x="2733" y="3328"/>
                    </a:cubicBezTo>
                    <a:cubicBezTo>
                      <a:pt x="2497" y="3187"/>
                      <a:pt x="2347" y="2992"/>
                      <a:pt x="2365" y="2705"/>
                    </a:cubicBezTo>
                    <a:cubicBezTo>
                      <a:pt x="2385" y="2380"/>
                      <a:pt x="2569" y="2177"/>
                      <a:pt x="2867" y="2069"/>
                    </a:cubicBezTo>
                    <a:cubicBezTo>
                      <a:pt x="2989" y="2024"/>
                      <a:pt x="2991" y="2027"/>
                      <a:pt x="2991" y="1897"/>
                    </a:cubicBezTo>
                    <a:lnTo>
                      <a:pt x="2991" y="1767"/>
                    </a:lnTo>
                    <a:cubicBezTo>
                      <a:pt x="2993" y="1669"/>
                      <a:pt x="3009" y="1653"/>
                      <a:pt x="3105" y="1651"/>
                    </a:cubicBezTo>
                    <a:cubicBezTo>
                      <a:pt x="3135" y="1649"/>
                      <a:pt x="3165" y="1651"/>
                      <a:pt x="3195" y="1651"/>
                    </a:cubicBezTo>
                    <a:cubicBezTo>
                      <a:pt x="3400" y="1651"/>
                      <a:pt x="3400" y="1651"/>
                      <a:pt x="3401" y="1856"/>
                    </a:cubicBezTo>
                    <a:cubicBezTo>
                      <a:pt x="3401" y="2001"/>
                      <a:pt x="3401" y="2001"/>
                      <a:pt x="3547" y="2024"/>
                    </a:cubicBezTo>
                    <a:cubicBezTo>
                      <a:pt x="3657" y="2041"/>
                      <a:pt x="3764" y="2075"/>
                      <a:pt x="3865" y="2119"/>
                    </a:cubicBezTo>
                    <a:cubicBezTo>
                      <a:pt x="3921" y="2144"/>
                      <a:pt x="3943" y="2183"/>
                      <a:pt x="3925" y="2243"/>
                    </a:cubicBezTo>
                    <a:cubicBezTo>
                      <a:pt x="3900" y="2332"/>
                      <a:pt x="3876" y="2420"/>
                      <a:pt x="3847" y="2508"/>
                    </a:cubicBezTo>
                    <a:cubicBezTo>
                      <a:pt x="3820" y="2591"/>
                      <a:pt x="3793" y="2603"/>
                      <a:pt x="3713" y="2564"/>
                    </a:cubicBezTo>
                    <a:cubicBezTo>
                      <a:pt x="3553" y="2487"/>
                      <a:pt x="3385" y="2455"/>
                      <a:pt x="3208" y="2464"/>
                    </a:cubicBezTo>
                    <a:cubicBezTo>
                      <a:pt x="3161" y="2467"/>
                      <a:pt x="3116" y="2473"/>
                      <a:pt x="3073" y="2492"/>
                    </a:cubicBezTo>
                    <a:cubicBezTo>
                      <a:pt x="2920" y="2559"/>
                      <a:pt x="2896" y="2728"/>
                      <a:pt x="3025" y="2832"/>
                    </a:cubicBezTo>
                    <a:cubicBezTo>
                      <a:pt x="3091" y="2885"/>
                      <a:pt x="3167" y="2923"/>
                      <a:pt x="3245" y="2956"/>
                    </a:cubicBezTo>
                    <a:cubicBezTo>
                      <a:pt x="3381" y="3012"/>
                      <a:pt x="3517" y="3065"/>
                      <a:pt x="3647" y="3137"/>
                    </a:cubicBezTo>
                    <a:cubicBezTo>
                      <a:pt x="4056" y="3365"/>
                      <a:pt x="4167" y="3880"/>
                      <a:pt x="3877" y="4231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12" name="îṣļïḓè">
              <a:extLst>
                <a:ext uri="{FF2B5EF4-FFF2-40B4-BE49-F238E27FC236}">
                  <a16:creationId xmlns:a16="http://schemas.microsoft.com/office/drawing/2014/main" xmlns="" id="{F97F9A2C-C050-44E0-8A67-BD5711E603ED}"/>
                </a:ext>
              </a:extLst>
            </p:cNvPr>
            <p:cNvGrpSpPr/>
            <p:nvPr/>
          </p:nvGrpSpPr>
          <p:grpSpPr>
            <a:xfrm>
              <a:off x="3579766" y="1718739"/>
              <a:ext cx="2107807" cy="1810488"/>
              <a:chOff x="2482850" y="4119040"/>
              <a:chExt cx="2107807" cy="1810488"/>
            </a:xfrm>
          </p:grpSpPr>
          <p:grpSp>
            <p:nvGrpSpPr>
              <p:cNvPr id="15" name="ïš1îďê">
                <a:extLst>
                  <a:ext uri="{FF2B5EF4-FFF2-40B4-BE49-F238E27FC236}">
                    <a16:creationId xmlns:a16="http://schemas.microsoft.com/office/drawing/2014/main" xmlns="" id="{8DB5AAA5-7B70-4F7D-88EA-1E83A2AD30D6}"/>
                  </a:ext>
                </a:extLst>
              </p:cNvPr>
              <p:cNvGrpSpPr/>
              <p:nvPr/>
            </p:nvGrpSpPr>
            <p:grpSpPr>
              <a:xfrm>
                <a:off x="2482850" y="4817639"/>
                <a:ext cx="2107807" cy="1111889"/>
                <a:chOff x="4081943" y="4823989"/>
                <a:chExt cx="2107807" cy="1111889"/>
              </a:xfrm>
            </p:grpSpPr>
            <p:sp>
              <p:nvSpPr>
                <p:cNvPr id="17" name="îS1îḓê">
                  <a:extLst>
                    <a:ext uri="{FF2B5EF4-FFF2-40B4-BE49-F238E27FC236}">
                      <a16:creationId xmlns:a16="http://schemas.microsoft.com/office/drawing/2014/main" xmlns="" id="{F6F71424-D9E5-4143-8A1F-170369047816}"/>
                    </a:ext>
                  </a:extLst>
                </p:cNvPr>
                <p:cNvSpPr/>
                <p:nvPr/>
              </p:nvSpPr>
              <p:spPr bwMode="auto">
                <a:xfrm>
                  <a:off x="4081943" y="5211587"/>
                  <a:ext cx="2107807" cy="72429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20000"/>
                    </a:lnSpc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  <a:p>
                  <a:pPr algn="ctr">
                    <a:lnSpc>
                      <a:spcPct val="120000"/>
                    </a:lnSpc>
                  </a:pPr>
                  <a:r>
                    <a:rPr lang="en-US" altLang="zh-CN" sz="1100" dirty="0"/>
                    <a:t>……</a:t>
                  </a:r>
                </a:p>
              </p:txBody>
            </p:sp>
            <p:sp>
              <p:nvSpPr>
                <p:cNvPr id="18" name="ïśļïḑè">
                  <a:extLst>
                    <a:ext uri="{FF2B5EF4-FFF2-40B4-BE49-F238E27FC236}">
                      <a16:creationId xmlns:a16="http://schemas.microsoft.com/office/drawing/2014/main" xmlns="" id="{E9A96911-2F44-4F94-992D-7345901C0AA5}"/>
                    </a:ext>
                  </a:extLst>
                </p:cNvPr>
                <p:cNvSpPr txBox="1"/>
                <p:nvPr/>
              </p:nvSpPr>
              <p:spPr bwMode="auto">
                <a:xfrm>
                  <a:off x="4081943" y="4823989"/>
                  <a:ext cx="2107807" cy="38759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b" anchorCtr="0">
                  <a:normAutofit lnSpcReduction="10000"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sz="2000" b="1" dirty="0"/>
                    <a:t>Text here</a:t>
                  </a:r>
                </a:p>
              </p:txBody>
            </p:sp>
          </p:grpSp>
          <p:sp>
            <p:nvSpPr>
              <p:cNvPr id="16" name="îṩḻiḓè">
                <a:extLst>
                  <a:ext uri="{FF2B5EF4-FFF2-40B4-BE49-F238E27FC236}">
                    <a16:creationId xmlns:a16="http://schemas.microsoft.com/office/drawing/2014/main" xmlns="" id="{236E0198-406D-4FE9-AFB6-7293A0A4A063}"/>
                  </a:ext>
                </a:extLst>
              </p:cNvPr>
              <p:cNvSpPr/>
              <p:nvPr/>
            </p:nvSpPr>
            <p:spPr bwMode="auto">
              <a:xfrm>
                <a:off x="3286918" y="4119040"/>
                <a:ext cx="499670" cy="480542"/>
              </a:xfrm>
              <a:custGeom>
                <a:avLst/>
                <a:gdLst>
                  <a:gd name="connsiteX0" fmla="*/ 61288 w 609549"/>
                  <a:gd name="connsiteY0" fmla="*/ 383285 h 586216"/>
                  <a:gd name="connsiteX1" fmla="*/ 71162 w 609549"/>
                  <a:gd name="connsiteY1" fmla="*/ 387101 h 586216"/>
                  <a:gd name="connsiteX2" fmla="*/ 120018 w 609549"/>
                  <a:gd name="connsiteY2" fmla="*/ 435892 h 586216"/>
                  <a:gd name="connsiteX3" fmla="*/ 120018 w 609549"/>
                  <a:gd name="connsiteY3" fmla="*/ 454200 h 586216"/>
                  <a:gd name="connsiteX4" fmla="*/ 56639 w 609549"/>
                  <a:gd name="connsiteY4" fmla="*/ 517543 h 586216"/>
                  <a:gd name="connsiteX5" fmla="*/ 35592 w 609549"/>
                  <a:gd name="connsiteY5" fmla="*/ 513644 h 586216"/>
                  <a:gd name="connsiteX6" fmla="*/ 51877 w 609549"/>
                  <a:gd name="connsiteY6" fmla="*/ 388099 h 586216"/>
                  <a:gd name="connsiteX7" fmla="*/ 61288 w 609549"/>
                  <a:gd name="connsiteY7" fmla="*/ 383285 h 586216"/>
                  <a:gd name="connsiteX8" fmla="*/ 235245 w 609549"/>
                  <a:gd name="connsiteY8" fmla="*/ 302810 h 586216"/>
                  <a:gd name="connsiteX9" fmla="*/ 306042 w 609549"/>
                  <a:gd name="connsiteY9" fmla="*/ 373466 h 586216"/>
                  <a:gd name="connsiteX10" fmla="*/ 258717 w 609549"/>
                  <a:gd name="connsiteY10" fmla="*/ 420680 h 586216"/>
                  <a:gd name="connsiteX11" fmla="*/ 230246 w 609549"/>
                  <a:gd name="connsiteY11" fmla="*/ 550152 h 586216"/>
                  <a:gd name="connsiteX12" fmla="*/ 92223 w 609549"/>
                  <a:gd name="connsiteY12" fmla="*/ 575305 h 586216"/>
                  <a:gd name="connsiteX13" fmla="*/ 88748 w 609549"/>
                  <a:gd name="connsiteY13" fmla="*/ 556143 h 586216"/>
                  <a:gd name="connsiteX14" fmla="*/ 165115 w 609549"/>
                  <a:gd name="connsiteY14" fmla="*/ 479877 h 586216"/>
                  <a:gd name="connsiteX15" fmla="*/ 165115 w 609549"/>
                  <a:gd name="connsiteY15" fmla="*/ 446308 h 586216"/>
                  <a:gd name="connsiteX16" fmla="*/ 88700 w 609549"/>
                  <a:gd name="connsiteY16" fmla="*/ 369995 h 586216"/>
                  <a:gd name="connsiteX17" fmla="*/ 92128 w 609549"/>
                  <a:gd name="connsiteY17" fmla="*/ 350976 h 586216"/>
                  <a:gd name="connsiteX18" fmla="*/ 189111 w 609549"/>
                  <a:gd name="connsiteY18" fmla="*/ 348884 h 586216"/>
                  <a:gd name="connsiteX19" fmla="*/ 257958 w 609549"/>
                  <a:gd name="connsiteY19" fmla="*/ 161679 h 586216"/>
                  <a:gd name="connsiteX20" fmla="*/ 317251 w 609549"/>
                  <a:gd name="connsiteY20" fmla="*/ 220879 h 586216"/>
                  <a:gd name="connsiteX21" fmla="*/ 388070 w 609549"/>
                  <a:gd name="connsiteY21" fmla="*/ 291586 h 586216"/>
                  <a:gd name="connsiteX22" fmla="*/ 604906 w 609549"/>
                  <a:gd name="connsiteY22" fmla="*/ 508130 h 586216"/>
                  <a:gd name="connsiteX23" fmla="*/ 604906 w 609549"/>
                  <a:gd name="connsiteY23" fmla="*/ 530526 h 586216"/>
                  <a:gd name="connsiteX24" fmla="*/ 556567 w 609549"/>
                  <a:gd name="connsiteY24" fmla="*/ 578789 h 586216"/>
                  <a:gd name="connsiteX25" fmla="*/ 545327 w 609549"/>
                  <a:gd name="connsiteY25" fmla="*/ 583449 h 586216"/>
                  <a:gd name="connsiteX26" fmla="*/ 534135 w 609549"/>
                  <a:gd name="connsiteY26" fmla="*/ 578789 h 586216"/>
                  <a:gd name="connsiteX27" fmla="*/ 317251 w 609549"/>
                  <a:gd name="connsiteY27" fmla="*/ 362293 h 586216"/>
                  <a:gd name="connsiteX28" fmla="*/ 246481 w 609549"/>
                  <a:gd name="connsiteY28" fmla="*/ 291586 h 586216"/>
                  <a:gd name="connsiteX29" fmla="*/ 187140 w 609549"/>
                  <a:gd name="connsiteY29" fmla="*/ 232339 h 586216"/>
                  <a:gd name="connsiteX30" fmla="*/ 58606 w 609549"/>
                  <a:gd name="connsiteY30" fmla="*/ 160814 h 586216"/>
                  <a:gd name="connsiteX31" fmla="*/ 126401 w 609549"/>
                  <a:gd name="connsiteY31" fmla="*/ 228498 h 586216"/>
                  <a:gd name="connsiteX32" fmla="*/ 111975 w 609549"/>
                  <a:gd name="connsiteY32" fmla="*/ 242899 h 586216"/>
                  <a:gd name="connsiteX33" fmla="*/ 119307 w 609549"/>
                  <a:gd name="connsiteY33" fmla="*/ 250219 h 586216"/>
                  <a:gd name="connsiteX34" fmla="*/ 119307 w 609549"/>
                  <a:gd name="connsiteY34" fmla="*/ 277692 h 586216"/>
                  <a:gd name="connsiteX35" fmla="*/ 115641 w 609549"/>
                  <a:gd name="connsiteY35" fmla="*/ 281352 h 586216"/>
                  <a:gd name="connsiteX36" fmla="*/ 88123 w 609549"/>
                  <a:gd name="connsiteY36" fmla="*/ 281352 h 586216"/>
                  <a:gd name="connsiteX37" fmla="*/ 5712 w 609549"/>
                  <a:gd name="connsiteY37" fmla="*/ 199029 h 586216"/>
                  <a:gd name="connsiteX38" fmla="*/ 5712 w 609549"/>
                  <a:gd name="connsiteY38" fmla="*/ 171604 h 586216"/>
                  <a:gd name="connsiteX39" fmla="*/ 9378 w 609549"/>
                  <a:gd name="connsiteY39" fmla="*/ 167944 h 586216"/>
                  <a:gd name="connsiteX40" fmla="*/ 36849 w 609549"/>
                  <a:gd name="connsiteY40" fmla="*/ 167944 h 586216"/>
                  <a:gd name="connsiteX41" fmla="*/ 44180 w 609549"/>
                  <a:gd name="connsiteY41" fmla="*/ 175264 h 586216"/>
                  <a:gd name="connsiteX42" fmla="*/ 585775 w 609549"/>
                  <a:gd name="connsiteY42" fmla="*/ 66370 h 586216"/>
                  <a:gd name="connsiteX43" fmla="*/ 595263 w 609549"/>
                  <a:gd name="connsiteY43" fmla="*/ 73839 h 586216"/>
                  <a:gd name="connsiteX44" fmla="*/ 578978 w 609549"/>
                  <a:gd name="connsiteY44" fmla="*/ 199341 h 586216"/>
                  <a:gd name="connsiteX45" fmla="*/ 559693 w 609549"/>
                  <a:gd name="connsiteY45" fmla="*/ 200387 h 586216"/>
                  <a:gd name="connsiteX46" fmla="*/ 510789 w 609549"/>
                  <a:gd name="connsiteY46" fmla="*/ 151612 h 586216"/>
                  <a:gd name="connsiteX47" fmla="*/ 510789 w 609549"/>
                  <a:gd name="connsiteY47" fmla="*/ 133262 h 586216"/>
                  <a:gd name="connsiteX48" fmla="*/ 574216 w 609549"/>
                  <a:gd name="connsiteY48" fmla="*/ 69988 h 586216"/>
                  <a:gd name="connsiteX49" fmla="*/ 585775 w 609549"/>
                  <a:gd name="connsiteY49" fmla="*/ 66370 h 586216"/>
                  <a:gd name="connsiteX50" fmla="*/ 158702 w 609549"/>
                  <a:gd name="connsiteY50" fmla="*/ 26758 h 586216"/>
                  <a:gd name="connsiteX51" fmla="*/ 172463 w 609549"/>
                  <a:gd name="connsiteY51" fmla="*/ 32464 h 586216"/>
                  <a:gd name="connsiteX52" fmla="*/ 179701 w 609549"/>
                  <a:gd name="connsiteY52" fmla="*/ 39691 h 586216"/>
                  <a:gd name="connsiteX53" fmla="*/ 246935 w 609549"/>
                  <a:gd name="connsiteY53" fmla="*/ 106831 h 586216"/>
                  <a:gd name="connsiteX54" fmla="*/ 254886 w 609549"/>
                  <a:gd name="connsiteY54" fmla="*/ 114819 h 586216"/>
                  <a:gd name="connsiteX55" fmla="*/ 257600 w 609549"/>
                  <a:gd name="connsiteY55" fmla="*/ 138879 h 586216"/>
                  <a:gd name="connsiteX56" fmla="*/ 254886 w 609549"/>
                  <a:gd name="connsiteY56" fmla="*/ 142255 h 586216"/>
                  <a:gd name="connsiteX57" fmla="*/ 252315 w 609549"/>
                  <a:gd name="connsiteY57" fmla="*/ 144823 h 586216"/>
                  <a:gd name="connsiteX58" fmla="*/ 246696 w 609549"/>
                  <a:gd name="connsiteY58" fmla="*/ 150434 h 586216"/>
                  <a:gd name="connsiteX59" fmla="*/ 175892 w 609549"/>
                  <a:gd name="connsiteY59" fmla="*/ 221140 h 586216"/>
                  <a:gd name="connsiteX60" fmla="*/ 172463 w 609549"/>
                  <a:gd name="connsiteY60" fmla="*/ 224611 h 586216"/>
                  <a:gd name="connsiteX61" fmla="*/ 170130 w 609549"/>
                  <a:gd name="connsiteY61" fmla="*/ 226560 h 586216"/>
                  <a:gd name="connsiteX62" fmla="*/ 162274 w 609549"/>
                  <a:gd name="connsiteY62" fmla="*/ 229936 h 586216"/>
                  <a:gd name="connsiteX63" fmla="*/ 158702 w 609549"/>
                  <a:gd name="connsiteY63" fmla="*/ 230269 h 586216"/>
                  <a:gd name="connsiteX64" fmla="*/ 144942 w 609549"/>
                  <a:gd name="connsiteY64" fmla="*/ 224611 h 586216"/>
                  <a:gd name="connsiteX65" fmla="*/ 137609 w 609549"/>
                  <a:gd name="connsiteY65" fmla="*/ 217288 h 586216"/>
                  <a:gd name="connsiteX66" fmla="*/ 69804 w 609549"/>
                  <a:gd name="connsiteY66" fmla="*/ 149578 h 586216"/>
                  <a:gd name="connsiteX67" fmla="*/ 62519 w 609549"/>
                  <a:gd name="connsiteY67" fmla="*/ 142255 h 586216"/>
                  <a:gd name="connsiteX68" fmla="*/ 62519 w 609549"/>
                  <a:gd name="connsiteY68" fmla="*/ 114819 h 586216"/>
                  <a:gd name="connsiteX69" fmla="*/ 144942 w 609549"/>
                  <a:gd name="connsiteY69" fmla="*/ 32464 h 586216"/>
                  <a:gd name="connsiteX70" fmla="*/ 158702 w 609549"/>
                  <a:gd name="connsiteY70" fmla="*/ 26758 h 586216"/>
                  <a:gd name="connsiteX71" fmla="*/ 254809 w 609549"/>
                  <a:gd name="connsiteY71" fmla="*/ 6542 h 586216"/>
                  <a:gd name="connsiteX72" fmla="*/ 321015 w 609549"/>
                  <a:gd name="connsiteY72" fmla="*/ 29913 h 586216"/>
                  <a:gd name="connsiteX73" fmla="*/ 260017 w 609549"/>
                  <a:gd name="connsiteY73" fmla="*/ 97465 h 586216"/>
                  <a:gd name="connsiteX74" fmla="*/ 193067 w 609549"/>
                  <a:gd name="connsiteY74" fmla="*/ 30626 h 586216"/>
                  <a:gd name="connsiteX75" fmla="*/ 254809 w 609549"/>
                  <a:gd name="connsiteY75" fmla="*/ 6542 h 586216"/>
                  <a:gd name="connsiteX76" fmla="*/ 503105 w 609549"/>
                  <a:gd name="connsiteY76" fmla="*/ 953 h 586216"/>
                  <a:gd name="connsiteX77" fmla="*/ 538560 w 609549"/>
                  <a:gd name="connsiteY77" fmla="*/ 10911 h 586216"/>
                  <a:gd name="connsiteX78" fmla="*/ 542083 w 609549"/>
                  <a:gd name="connsiteY78" fmla="*/ 30073 h 586216"/>
                  <a:gd name="connsiteX79" fmla="*/ 465709 w 609549"/>
                  <a:gd name="connsiteY79" fmla="*/ 106341 h 586216"/>
                  <a:gd name="connsiteX80" fmla="*/ 465709 w 609549"/>
                  <a:gd name="connsiteY80" fmla="*/ 139911 h 586216"/>
                  <a:gd name="connsiteX81" fmla="*/ 542131 w 609549"/>
                  <a:gd name="connsiteY81" fmla="*/ 216227 h 586216"/>
                  <a:gd name="connsiteX82" fmla="*/ 538655 w 609549"/>
                  <a:gd name="connsiteY82" fmla="*/ 235246 h 586216"/>
                  <a:gd name="connsiteX83" fmla="*/ 442187 w 609549"/>
                  <a:gd name="connsiteY83" fmla="*/ 237528 h 586216"/>
                  <a:gd name="connsiteX84" fmla="*/ 399238 w 609549"/>
                  <a:gd name="connsiteY84" fmla="*/ 280370 h 586216"/>
                  <a:gd name="connsiteX85" fmla="*/ 328482 w 609549"/>
                  <a:gd name="connsiteY85" fmla="*/ 209712 h 586216"/>
                  <a:gd name="connsiteX86" fmla="*/ 372240 w 609549"/>
                  <a:gd name="connsiteY86" fmla="*/ 166015 h 586216"/>
                  <a:gd name="connsiteX87" fmla="*/ 400571 w 609549"/>
                  <a:gd name="connsiteY87" fmla="*/ 36064 h 586216"/>
                  <a:gd name="connsiteX88" fmla="*/ 503105 w 609549"/>
                  <a:gd name="connsiteY88" fmla="*/ 953 h 5862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</a:cxnLst>
                <a:rect l="l" t="t" r="r" b="b"/>
                <a:pathLst>
                  <a:path w="609549" h="586216">
                    <a:moveTo>
                      <a:pt x="61288" y="383285"/>
                    </a:moveTo>
                    <a:cubicBezTo>
                      <a:pt x="64829" y="383106"/>
                      <a:pt x="68448" y="384367"/>
                      <a:pt x="71162" y="387101"/>
                    </a:cubicBezTo>
                    <a:lnTo>
                      <a:pt x="120018" y="435892"/>
                    </a:lnTo>
                    <a:cubicBezTo>
                      <a:pt x="125113" y="440933"/>
                      <a:pt x="125113" y="449160"/>
                      <a:pt x="120018" y="454200"/>
                    </a:cubicBezTo>
                    <a:lnTo>
                      <a:pt x="56639" y="517543"/>
                    </a:lnTo>
                    <a:cubicBezTo>
                      <a:pt x="50211" y="523963"/>
                      <a:pt x="39211" y="522013"/>
                      <a:pt x="35592" y="513644"/>
                    </a:cubicBezTo>
                    <a:cubicBezTo>
                      <a:pt x="17783" y="472794"/>
                      <a:pt x="23211" y="424288"/>
                      <a:pt x="51877" y="388099"/>
                    </a:cubicBezTo>
                    <a:cubicBezTo>
                      <a:pt x="54282" y="385079"/>
                      <a:pt x="57746" y="383463"/>
                      <a:pt x="61288" y="383285"/>
                    </a:cubicBezTo>
                    <a:close/>
                    <a:moveTo>
                      <a:pt x="235245" y="302810"/>
                    </a:moveTo>
                    <a:lnTo>
                      <a:pt x="306042" y="373466"/>
                    </a:lnTo>
                    <a:lnTo>
                      <a:pt x="258717" y="420680"/>
                    </a:lnTo>
                    <a:cubicBezTo>
                      <a:pt x="274667" y="464329"/>
                      <a:pt x="265192" y="515300"/>
                      <a:pt x="230246" y="550152"/>
                    </a:cubicBezTo>
                    <a:cubicBezTo>
                      <a:pt x="192919" y="587430"/>
                      <a:pt x="137644" y="595798"/>
                      <a:pt x="92223" y="575305"/>
                    </a:cubicBezTo>
                    <a:cubicBezTo>
                      <a:pt x="84701" y="571882"/>
                      <a:pt x="82892" y="561992"/>
                      <a:pt x="88748" y="556143"/>
                    </a:cubicBezTo>
                    <a:lnTo>
                      <a:pt x="165115" y="479877"/>
                    </a:lnTo>
                    <a:cubicBezTo>
                      <a:pt x="174399" y="470605"/>
                      <a:pt x="174399" y="455580"/>
                      <a:pt x="165115" y="446308"/>
                    </a:cubicBezTo>
                    <a:lnTo>
                      <a:pt x="88700" y="369995"/>
                    </a:lnTo>
                    <a:cubicBezTo>
                      <a:pt x="82844" y="364194"/>
                      <a:pt x="84653" y="354399"/>
                      <a:pt x="92128" y="350976"/>
                    </a:cubicBezTo>
                    <a:cubicBezTo>
                      <a:pt x="122789" y="337092"/>
                      <a:pt x="157973" y="336379"/>
                      <a:pt x="189111" y="348884"/>
                    </a:cubicBezTo>
                    <a:close/>
                    <a:moveTo>
                      <a:pt x="257958" y="161679"/>
                    </a:moveTo>
                    <a:lnTo>
                      <a:pt x="317251" y="220879"/>
                    </a:lnTo>
                    <a:lnTo>
                      <a:pt x="388070" y="291586"/>
                    </a:lnTo>
                    <a:lnTo>
                      <a:pt x="604906" y="508130"/>
                    </a:lnTo>
                    <a:cubicBezTo>
                      <a:pt x="611097" y="514311"/>
                      <a:pt x="611097" y="524344"/>
                      <a:pt x="604906" y="530526"/>
                    </a:cubicBezTo>
                    <a:lnTo>
                      <a:pt x="556567" y="578789"/>
                    </a:lnTo>
                    <a:cubicBezTo>
                      <a:pt x="553471" y="581880"/>
                      <a:pt x="549423" y="583449"/>
                      <a:pt x="545327" y="583449"/>
                    </a:cubicBezTo>
                    <a:cubicBezTo>
                      <a:pt x="541279" y="583449"/>
                      <a:pt x="537231" y="581880"/>
                      <a:pt x="534135" y="578789"/>
                    </a:cubicBezTo>
                    <a:lnTo>
                      <a:pt x="317251" y="362293"/>
                    </a:lnTo>
                    <a:lnTo>
                      <a:pt x="246481" y="291586"/>
                    </a:lnTo>
                    <a:lnTo>
                      <a:pt x="187140" y="232339"/>
                    </a:lnTo>
                    <a:close/>
                    <a:moveTo>
                      <a:pt x="58606" y="160814"/>
                    </a:moveTo>
                    <a:lnTo>
                      <a:pt x="126401" y="228498"/>
                    </a:lnTo>
                    <a:lnTo>
                      <a:pt x="111975" y="242899"/>
                    </a:lnTo>
                    <a:lnTo>
                      <a:pt x="119307" y="250219"/>
                    </a:lnTo>
                    <a:cubicBezTo>
                      <a:pt x="126877" y="257824"/>
                      <a:pt x="126877" y="270087"/>
                      <a:pt x="119307" y="277692"/>
                    </a:cubicBezTo>
                    <a:lnTo>
                      <a:pt x="115641" y="281352"/>
                    </a:lnTo>
                    <a:cubicBezTo>
                      <a:pt x="108024" y="288909"/>
                      <a:pt x="95741" y="288909"/>
                      <a:pt x="88123" y="281352"/>
                    </a:cubicBezTo>
                    <a:lnTo>
                      <a:pt x="5712" y="199029"/>
                    </a:lnTo>
                    <a:cubicBezTo>
                      <a:pt x="-1905" y="191424"/>
                      <a:pt x="-1905" y="179161"/>
                      <a:pt x="5712" y="171604"/>
                    </a:cubicBezTo>
                    <a:lnTo>
                      <a:pt x="9378" y="167944"/>
                    </a:lnTo>
                    <a:cubicBezTo>
                      <a:pt x="16948" y="160339"/>
                      <a:pt x="29231" y="160339"/>
                      <a:pt x="36849" y="167944"/>
                    </a:cubicBezTo>
                    <a:lnTo>
                      <a:pt x="44180" y="175264"/>
                    </a:lnTo>
                    <a:close/>
                    <a:moveTo>
                      <a:pt x="585775" y="66370"/>
                    </a:moveTo>
                    <a:cubicBezTo>
                      <a:pt x="589775" y="67101"/>
                      <a:pt x="593430" y="69680"/>
                      <a:pt x="595263" y="73839"/>
                    </a:cubicBezTo>
                    <a:cubicBezTo>
                      <a:pt x="613072" y="114675"/>
                      <a:pt x="607644" y="163212"/>
                      <a:pt x="578978" y="199341"/>
                    </a:cubicBezTo>
                    <a:cubicBezTo>
                      <a:pt x="574168" y="205379"/>
                      <a:pt x="565121" y="205854"/>
                      <a:pt x="559693" y="200387"/>
                    </a:cubicBezTo>
                    <a:lnTo>
                      <a:pt x="510789" y="151612"/>
                    </a:lnTo>
                    <a:cubicBezTo>
                      <a:pt x="505742" y="146526"/>
                      <a:pt x="505742" y="138349"/>
                      <a:pt x="510789" y="133262"/>
                    </a:cubicBezTo>
                    <a:lnTo>
                      <a:pt x="574216" y="69988"/>
                    </a:lnTo>
                    <a:cubicBezTo>
                      <a:pt x="577430" y="66756"/>
                      <a:pt x="581775" y="65639"/>
                      <a:pt x="585775" y="66370"/>
                    </a:cubicBezTo>
                    <a:close/>
                    <a:moveTo>
                      <a:pt x="158702" y="26758"/>
                    </a:moveTo>
                    <a:cubicBezTo>
                      <a:pt x="163655" y="26758"/>
                      <a:pt x="168654" y="28660"/>
                      <a:pt x="172463" y="32464"/>
                    </a:cubicBezTo>
                    <a:lnTo>
                      <a:pt x="179701" y="39691"/>
                    </a:lnTo>
                    <a:lnTo>
                      <a:pt x="246935" y="106831"/>
                    </a:lnTo>
                    <a:lnTo>
                      <a:pt x="254886" y="114819"/>
                    </a:lnTo>
                    <a:cubicBezTo>
                      <a:pt x="261457" y="121334"/>
                      <a:pt x="262362" y="131414"/>
                      <a:pt x="257600" y="138879"/>
                    </a:cubicBezTo>
                    <a:cubicBezTo>
                      <a:pt x="256839" y="140068"/>
                      <a:pt x="255934" y="141209"/>
                      <a:pt x="254886" y="142255"/>
                    </a:cubicBezTo>
                    <a:lnTo>
                      <a:pt x="252315" y="144823"/>
                    </a:lnTo>
                    <a:lnTo>
                      <a:pt x="246696" y="150434"/>
                    </a:lnTo>
                    <a:lnTo>
                      <a:pt x="175892" y="221140"/>
                    </a:lnTo>
                    <a:lnTo>
                      <a:pt x="172463" y="224611"/>
                    </a:lnTo>
                    <a:cubicBezTo>
                      <a:pt x="171702" y="225324"/>
                      <a:pt x="170940" y="225990"/>
                      <a:pt x="170130" y="226560"/>
                    </a:cubicBezTo>
                    <a:cubicBezTo>
                      <a:pt x="167749" y="228319"/>
                      <a:pt x="165083" y="229413"/>
                      <a:pt x="162274" y="229936"/>
                    </a:cubicBezTo>
                    <a:cubicBezTo>
                      <a:pt x="161083" y="230174"/>
                      <a:pt x="159893" y="230269"/>
                      <a:pt x="158702" y="230269"/>
                    </a:cubicBezTo>
                    <a:cubicBezTo>
                      <a:pt x="153703" y="230269"/>
                      <a:pt x="148751" y="228367"/>
                      <a:pt x="144942" y="224611"/>
                    </a:cubicBezTo>
                    <a:lnTo>
                      <a:pt x="137609" y="217288"/>
                    </a:lnTo>
                    <a:lnTo>
                      <a:pt x="69804" y="149578"/>
                    </a:lnTo>
                    <a:lnTo>
                      <a:pt x="62519" y="142255"/>
                    </a:lnTo>
                    <a:cubicBezTo>
                      <a:pt x="54900" y="134647"/>
                      <a:pt x="54900" y="122380"/>
                      <a:pt x="62519" y="114819"/>
                    </a:cubicBezTo>
                    <a:lnTo>
                      <a:pt x="144942" y="32464"/>
                    </a:lnTo>
                    <a:cubicBezTo>
                      <a:pt x="148751" y="28660"/>
                      <a:pt x="153750" y="26758"/>
                      <a:pt x="158702" y="26758"/>
                    </a:cubicBezTo>
                    <a:close/>
                    <a:moveTo>
                      <a:pt x="254809" y="6542"/>
                    </a:moveTo>
                    <a:cubicBezTo>
                      <a:pt x="277279" y="4029"/>
                      <a:pt x="300492" y="9424"/>
                      <a:pt x="321015" y="29913"/>
                    </a:cubicBezTo>
                    <a:cubicBezTo>
                      <a:pt x="380347" y="89193"/>
                      <a:pt x="337205" y="46124"/>
                      <a:pt x="260017" y="97465"/>
                    </a:cubicBezTo>
                    <a:lnTo>
                      <a:pt x="193067" y="30626"/>
                    </a:lnTo>
                    <a:cubicBezTo>
                      <a:pt x="210614" y="19479"/>
                      <a:pt x="232340" y="9056"/>
                      <a:pt x="254809" y="6542"/>
                    </a:cubicBezTo>
                    <a:close/>
                    <a:moveTo>
                      <a:pt x="503105" y="953"/>
                    </a:moveTo>
                    <a:cubicBezTo>
                      <a:pt x="515252" y="2468"/>
                      <a:pt x="527216" y="5788"/>
                      <a:pt x="538560" y="10911"/>
                    </a:cubicBezTo>
                    <a:cubicBezTo>
                      <a:pt x="546131" y="14334"/>
                      <a:pt x="547940" y="24224"/>
                      <a:pt x="542083" y="30073"/>
                    </a:cubicBezTo>
                    <a:lnTo>
                      <a:pt x="465709" y="106341"/>
                    </a:lnTo>
                    <a:cubicBezTo>
                      <a:pt x="456424" y="115613"/>
                      <a:pt x="456424" y="130639"/>
                      <a:pt x="465709" y="139911"/>
                    </a:cubicBezTo>
                    <a:lnTo>
                      <a:pt x="542131" y="216227"/>
                    </a:lnTo>
                    <a:cubicBezTo>
                      <a:pt x="547940" y="222028"/>
                      <a:pt x="546178" y="231823"/>
                      <a:pt x="538655" y="235246"/>
                    </a:cubicBezTo>
                    <a:cubicBezTo>
                      <a:pt x="508181" y="249035"/>
                      <a:pt x="473184" y="249844"/>
                      <a:pt x="442187" y="237528"/>
                    </a:cubicBezTo>
                    <a:lnTo>
                      <a:pt x="399238" y="280370"/>
                    </a:lnTo>
                    <a:lnTo>
                      <a:pt x="328482" y="209712"/>
                    </a:lnTo>
                    <a:lnTo>
                      <a:pt x="372240" y="166015"/>
                    </a:lnTo>
                    <a:cubicBezTo>
                      <a:pt x="356051" y="122270"/>
                      <a:pt x="365527" y="71060"/>
                      <a:pt x="400571" y="36064"/>
                    </a:cubicBezTo>
                    <a:cubicBezTo>
                      <a:pt x="428569" y="8106"/>
                      <a:pt x="466664" y="-3592"/>
                      <a:pt x="503105" y="953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xmlns="" id="{A37BC6FB-0EB3-4388-9DD1-FEECCDDECE52}"/>
                </a:ext>
              </a:extLst>
            </p:cNvPr>
            <p:cNvCxnSpPr/>
            <p:nvPr/>
          </p:nvCxnSpPr>
          <p:spPr>
            <a:xfrm>
              <a:off x="6091501" y="2524124"/>
              <a:ext cx="0" cy="121920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xmlns="" id="{66807508-0976-4C61-9714-3C032A95C33A}"/>
                </a:ext>
              </a:extLst>
            </p:cNvPr>
            <p:cNvCxnSpPr/>
            <p:nvPr/>
          </p:nvCxnSpPr>
          <p:spPr>
            <a:xfrm>
              <a:off x="9007164" y="2524124"/>
              <a:ext cx="0" cy="121920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730425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/>
              <a:t>Supporting text here.</a:t>
            </a:r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04F69230-F3A6-4586-9371-A858F4763E9F}"/>
              </a:ext>
            </a:extLst>
          </p:cNvPr>
          <p:cNvSpPr txBox="1"/>
          <p:nvPr/>
        </p:nvSpPr>
        <p:spPr>
          <a:xfrm>
            <a:off x="3662589" y="4225484"/>
            <a:ext cx="969736" cy="843150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/04</a:t>
            </a:r>
            <a:endParaRPr lang="zh-CN" altLang="en-US" spc="100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8960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BF622FA-AA49-4553-8ED1-FFCBEDA76D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4D3A065E-6A66-4CB0-86E1-0457CD5254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A827B474-FEB6-4682-B1BF-76CA70B898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26</a:t>
            </a:fld>
            <a:endParaRPr lang="zh-CN" altLang="en-US"/>
          </a:p>
        </p:txBody>
      </p:sp>
      <p:grpSp>
        <p:nvGrpSpPr>
          <p:cNvPr id="5" name="19234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CC37F731-A491-4A36-9A76-7088B9C2C9D4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4" y="1123952"/>
            <a:ext cx="10850565" cy="5019673"/>
            <a:chOff x="669924" y="1123952"/>
            <a:chExt cx="10850565" cy="5019673"/>
          </a:xfrm>
        </p:grpSpPr>
        <p:sp>
          <p:nvSpPr>
            <p:cNvPr id="6" name="îşḷíḑe">
              <a:extLst>
                <a:ext uri="{FF2B5EF4-FFF2-40B4-BE49-F238E27FC236}">
                  <a16:creationId xmlns:a16="http://schemas.microsoft.com/office/drawing/2014/main" xmlns="" id="{FA5CC02E-F531-4B85-9A5A-A0384448F7A1}"/>
                </a:ext>
              </a:extLst>
            </p:cNvPr>
            <p:cNvSpPr/>
            <p:nvPr/>
          </p:nvSpPr>
          <p:spPr bwMode="auto">
            <a:xfrm>
              <a:off x="669924" y="1123952"/>
              <a:ext cx="4936225" cy="5019673"/>
            </a:xfrm>
            <a:prstGeom prst="rect">
              <a:avLst/>
            </a:prstGeom>
            <a:blipFill>
              <a:blip r:embed="rId3"/>
              <a:stretch>
                <a:fillRect l="-40496" r="-40287"/>
              </a:stretch>
            </a:blipFill>
            <a:ln w="9525">
              <a:noFill/>
              <a:round/>
              <a:headEnd/>
              <a:tailEnd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chemeClr val="lt1"/>
                </a:solidFill>
              </a:endParaRPr>
            </a:p>
          </p:txBody>
        </p: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xmlns="" id="{648A5DE9-70DC-4FD6-B78E-DCF52A86409C}"/>
                </a:ext>
              </a:extLst>
            </p:cNvPr>
            <p:cNvCxnSpPr/>
            <p:nvPr/>
          </p:nvCxnSpPr>
          <p:spPr>
            <a:xfrm>
              <a:off x="6133725" y="1123952"/>
              <a:ext cx="0" cy="5019673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íşľiḍe">
              <a:extLst>
                <a:ext uri="{FF2B5EF4-FFF2-40B4-BE49-F238E27FC236}">
                  <a16:creationId xmlns:a16="http://schemas.microsoft.com/office/drawing/2014/main" xmlns="" id="{356E41D7-2FF2-4C1F-BB69-8C3524D5D789}"/>
                </a:ext>
              </a:extLst>
            </p:cNvPr>
            <p:cNvSpPr/>
            <p:nvPr/>
          </p:nvSpPr>
          <p:spPr bwMode="auto">
            <a:xfrm>
              <a:off x="7131001" y="1449000"/>
              <a:ext cx="4389488" cy="7674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200" dirty="0"/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200" dirty="0"/>
                <a:t>When you copy &amp; paste, choose "keep text only" option.</a:t>
              </a:r>
            </a:p>
          </p:txBody>
        </p:sp>
        <p:sp>
          <p:nvSpPr>
            <p:cNvPr id="9" name="ï$ļíďè">
              <a:extLst>
                <a:ext uri="{FF2B5EF4-FFF2-40B4-BE49-F238E27FC236}">
                  <a16:creationId xmlns:a16="http://schemas.microsoft.com/office/drawing/2014/main" xmlns="" id="{EE5851D1-D09D-42BD-8504-5749EA0B79A9}"/>
                </a:ext>
              </a:extLst>
            </p:cNvPr>
            <p:cNvSpPr/>
            <p:nvPr/>
          </p:nvSpPr>
          <p:spPr bwMode="auto">
            <a:xfrm>
              <a:off x="6591683" y="1628121"/>
              <a:ext cx="409192" cy="409192"/>
            </a:xfrm>
            <a:prstGeom prst="ellipse">
              <a:avLst/>
            </a:prstGeom>
            <a:solidFill>
              <a:schemeClr val="accent1"/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rtlCol="0" anchor="ctr"/>
            <a:lstStyle/>
            <a:p>
              <a:pPr algn="ctr"/>
              <a:r>
                <a:rPr lang="en-US" altLang="zh-CN" sz="1400" dirty="0">
                  <a:solidFill>
                    <a:schemeClr val="bg1"/>
                  </a:solidFill>
                  <a:latin typeface="Impact" panose="020B0806030902050204" pitchFamily="34" charset="0"/>
                </a:rPr>
                <a:t>01</a:t>
              </a:r>
              <a:endParaRPr lang="zh-CN" altLang="en-US" sz="14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0" name="í$ľiḍê">
              <a:extLst>
                <a:ext uri="{FF2B5EF4-FFF2-40B4-BE49-F238E27FC236}">
                  <a16:creationId xmlns:a16="http://schemas.microsoft.com/office/drawing/2014/main" xmlns="" id="{7D2E74E4-E80A-400D-B607-24FEE1F59C75}"/>
                </a:ext>
              </a:extLst>
            </p:cNvPr>
            <p:cNvSpPr/>
            <p:nvPr/>
          </p:nvSpPr>
          <p:spPr bwMode="auto">
            <a:xfrm>
              <a:off x="7131001" y="2672291"/>
              <a:ext cx="4389488" cy="7674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200" dirty="0"/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200" dirty="0"/>
                <a:t>When you copy &amp; paste, choose "keep text only" option.</a:t>
              </a:r>
            </a:p>
          </p:txBody>
        </p:sp>
        <p:sp>
          <p:nvSpPr>
            <p:cNvPr id="11" name="îṩḷîḓe">
              <a:extLst>
                <a:ext uri="{FF2B5EF4-FFF2-40B4-BE49-F238E27FC236}">
                  <a16:creationId xmlns:a16="http://schemas.microsoft.com/office/drawing/2014/main" xmlns="" id="{F8484908-39F7-40DD-BE99-D4805F898C9B}"/>
                </a:ext>
              </a:extLst>
            </p:cNvPr>
            <p:cNvSpPr/>
            <p:nvPr/>
          </p:nvSpPr>
          <p:spPr bwMode="auto">
            <a:xfrm>
              <a:off x="6591683" y="2851412"/>
              <a:ext cx="409192" cy="409192"/>
            </a:xfrm>
            <a:prstGeom prst="ellipse">
              <a:avLst/>
            </a:prstGeom>
            <a:solidFill>
              <a:schemeClr val="accent1"/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rtlCol="0" anchor="ctr"/>
            <a:lstStyle/>
            <a:p>
              <a:pPr algn="ctr"/>
              <a:r>
                <a:rPr lang="en-US" altLang="zh-CN" sz="1400" dirty="0">
                  <a:solidFill>
                    <a:schemeClr val="bg1"/>
                  </a:solidFill>
                  <a:latin typeface="Impact" panose="020B0806030902050204" pitchFamily="34" charset="0"/>
                </a:rPr>
                <a:t>02</a:t>
              </a:r>
              <a:endParaRPr lang="zh-CN" altLang="en-US" sz="14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2" name="ïśļîḍê">
              <a:extLst>
                <a:ext uri="{FF2B5EF4-FFF2-40B4-BE49-F238E27FC236}">
                  <a16:creationId xmlns:a16="http://schemas.microsoft.com/office/drawing/2014/main" xmlns="" id="{B3C76CD2-6BCD-4769-9ACD-F47D29BECF66}"/>
                </a:ext>
              </a:extLst>
            </p:cNvPr>
            <p:cNvSpPr/>
            <p:nvPr/>
          </p:nvSpPr>
          <p:spPr bwMode="auto">
            <a:xfrm>
              <a:off x="7131001" y="3895582"/>
              <a:ext cx="4389488" cy="7674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200" dirty="0"/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200" dirty="0"/>
                <a:t>When you copy &amp; paste, choose "keep text only" option.</a:t>
              </a:r>
            </a:p>
          </p:txBody>
        </p:sp>
        <p:sp>
          <p:nvSpPr>
            <p:cNvPr id="13" name="íṩḻiďè">
              <a:extLst>
                <a:ext uri="{FF2B5EF4-FFF2-40B4-BE49-F238E27FC236}">
                  <a16:creationId xmlns:a16="http://schemas.microsoft.com/office/drawing/2014/main" xmlns="" id="{0AB275A4-0164-40B1-BDD5-5C02E0BCBEE4}"/>
                </a:ext>
              </a:extLst>
            </p:cNvPr>
            <p:cNvSpPr/>
            <p:nvPr/>
          </p:nvSpPr>
          <p:spPr bwMode="auto">
            <a:xfrm>
              <a:off x="6591683" y="4074703"/>
              <a:ext cx="409192" cy="409192"/>
            </a:xfrm>
            <a:prstGeom prst="ellipse">
              <a:avLst/>
            </a:prstGeom>
            <a:solidFill>
              <a:schemeClr val="accent3"/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rtlCol="0" anchor="ctr"/>
            <a:lstStyle/>
            <a:p>
              <a:pPr algn="ctr"/>
              <a:r>
                <a:rPr lang="en-US" altLang="zh-CN" sz="1400" dirty="0">
                  <a:solidFill>
                    <a:schemeClr val="bg1"/>
                  </a:solidFill>
                  <a:latin typeface="Impact" panose="020B0806030902050204" pitchFamily="34" charset="0"/>
                </a:rPr>
                <a:t>03</a:t>
              </a:r>
              <a:endParaRPr lang="zh-CN" altLang="en-US" sz="14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4" name="îṥlídé">
              <a:extLst>
                <a:ext uri="{FF2B5EF4-FFF2-40B4-BE49-F238E27FC236}">
                  <a16:creationId xmlns:a16="http://schemas.microsoft.com/office/drawing/2014/main" xmlns="" id="{3A4E1DE5-2CCB-4D28-B2F1-2A4B87DFB0F5}"/>
                </a:ext>
              </a:extLst>
            </p:cNvPr>
            <p:cNvSpPr/>
            <p:nvPr/>
          </p:nvSpPr>
          <p:spPr bwMode="auto">
            <a:xfrm>
              <a:off x="7131001" y="5118873"/>
              <a:ext cx="4389488" cy="7674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200" dirty="0"/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200" dirty="0"/>
                <a:t>When you copy &amp; paste, choose "keep text only" option.</a:t>
              </a:r>
            </a:p>
          </p:txBody>
        </p:sp>
        <p:sp>
          <p:nvSpPr>
            <p:cNvPr id="15" name="ïṩḻîdê">
              <a:extLst>
                <a:ext uri="{FF2B5EF4-FFF2-40B4-BE49-F238E27FC236}">
                  <a16:creationId xmlns:a16="http://schemas.microsoft.com/office/drawing/2014/main" xmlns="" id="{8EC283CB-33D4-40CD-B3D6-B13B8655C35A}"/>
                </a:ext>
              </a:extLst>
            </p:cNvPr>
            <p:cNvSpPr/>
            <p:nvPr/>
          </p:nvSpPr>
          <p:spPr bwMode="auto">
            <a:xfrm>
              <a:off x="6591683" y="5297994"/>
              <a:ext cx="409192" cy="409192"/>
            </a:xfrm>
            <a:prstGeom prst="ellipse">
              <a:avLst/>
            </a:prstGeom>
            <a:solidFill>
              <a:schemeClr val="accent1"/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rtlCol="0" anchor="ctr"/>
            <a:lstStyle/>
            <a:p>
              <a:pPr algn="ctr"/>
              <a:r>
                <a:rPr lang="en-US" altLang="zh-CN" sz="1400" dirty="0">
                  <a:solidFill>
                    <a:schemeClr val="bg1"/>
                  </a:solidFill>
                  <a:latin typeface="Impact" panose="020B0806030902050204" pitchFamily="34" charset="0"/>
                </a:rPr>
                <a:t>04</a:t>
              </a:r>
              <a:endParaRPr lang="zh-CN" altLang="en-US" sz="14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grpSp>
          <p:nvGrpSpPr>
            <p:cNvPr id="16" name="í$liḑê">
              <a:extLst>
                <a:ext uri="{FF2B5EF4-FFF2-40B4-BE49-F238E27FC236}">
                  <a16:creationId xmlns:a16="http://schemas.microsoft.com/office/drawing/2014/main" xmlns="" id="{36684B17-77C2-42AD-8C8E-93829CE29EA8}"/>
                </a:ext>
              </a:extLst>
            </p:cNvPr>
            <p:cNvGrpSpPr/>
            <p:nvPr/>
          </p:nvGrpSpPr>
          <p:grpSpPr>
            <a:xfrm>
              <a:off x="669925" y="2523976"/>
              <a:ext cx="4936224" cy="1810047"/>
              <a:chOff x="669925" y="2523976"/>
              <a:chExt cx="4936224" cy="1810047"/>
            </a:xfrm>
          </p:grpSpPr>
          <p:sp>
            <p:nvSpPr>
              <p:cNvPr id="17" name="íṥļïďe">
                <a:extLst>
                  <a:ext uri="{FF2B5EF4-FFF2-40B4-BE49-F238E27FC236}">
                    <a16:creationId xmlns:a16="http://schemas.microsoft.com/office/drawing/2014/main" xmlns="" id="{50630E32-A7F3-4248-B45B-A5275B82A24A}"/>
                  </a:ext>
                </a:extLst>
              </p:cNvPr>
              <p:cNvSpPr/>
              <p:nvPr/>
            </p:nvSpPr>
            <p:spPr bwMode="auto">
              <a:xfrm>
                <a:off x="669925" y="2523976"/>
                <a:ext cx="4936224" cy="1810047"/>
              </a:xfrm>
              <a:prstGeom prst="rect">
                <a:avLst/>
              </a:prstGeom>
              <a:solidFill>
                <a:schemeClr val="tx1">
                  <a:alpha val="62000"/>
                </a:schemeClr>
              </a:solidFill>
              <a:ln>
                <a:noFill/>
              </a:ln>
              <a:extLst/>
            </p:spPr>
            <p:txBody>
              <a:bodyPr wrap="square" lIns="90000" tIns="46800" rIns="90000" bIns="46800" rtlCol="0">
                <a:normAutofit/>
              </a:bodyPr>
              <a:lstStyle/>
              <a:p>
                <a:pPr algn="ctr">
                  <a:lnSpc>
                    <a:spcPct val="150000"/>
                  </a:lnSpc>
                </a:pPr>
                <a:endParaRPr lang="en-US" altLang="zh-CN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8" name="íš1íḋe">
                <a:extLst>
                  <a:ext uri="{FF2B5EF4-FFF2-40B4-BE49-F238E27FC236}">
                    <a16:creationId xmlns:a16="http://schemas.microsoft.com/office/drawing/2014/main" xmlns="" id="{B74CB443-8A95-42B5-9889-C52AA90C8B17}"/>
                  </a:ext>
                </a:extLst>
              </p:cNvPr>
              <p:cNvSpPr/>
              <p:nvPr/>
            </p:nvSpPr>
            <p:spPr>
              <a:xfrm>
                <a:off x="669925" y="3159590"/>
                <a:ext cx="4936223" cy="107941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0000" anchor="t" anchorCtr="0">
                <a:normAutofit/>
              </a:bodyPr>
              <a:lstStyle/>
              <a:p>
                <a:pPr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en-US" altLang="zh-CN" sz="1200" dirty="0">
                    <a:solidFill>
                      <a:schemeClr val="bg1"/>
                    </a:solidFill>
                  </a:rPr>
                  <a:t>Unified fonts make reading more fluent.</a:t>
                </a:r>
              </a:p>
              <a:p>
                <a:pPr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en-US" altLang="zh-CN" sz="1200" dirty="0">
                    <a:solidFill>
                      <a:schemeClr val="bg1"/>
                    </a:solidFill>
                  </a:rPr>
                  <a:t>Theme color makes PPT more convenient to change.</a:t>
                </a:r>
              </a:p>
              <a:p>
                <a:pPr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en-US" altLang="zh-CN" sz="1200" dirty="0">
                    <a:solidFill>
                      <a:schemeClr val="bg1"/>
                    </a:solidFill>
                  </a:rPr>
                  <a:t>Adjust the spacing to adapt to Chinese typesetting, use the reference line in PPT.</a:t>
                </a:r>
              </a:p>
            </p:txBody>
          </p:sp>
          <p:sp>
            <p:nvSpPr>
              <p:cNvPr id="19" name="îṡḷîdè">
                <a:extLst>
                  <a:ext uri="{FF2B5EF4-FFF2-40B4-BE49-F238E27FC236}">
                    <a16:creationId xmlns:a16="http://schemas.microsoft.com/office/drawing/2014/main" xmlns="" id="{9B6ECFF4-ACF0-484A-A3C0-5AAF0E19D97E}"/>
                  </a:ext>
                </a:extLst>
              </p:cNvPr>
              <p:cNvSpPr txBox="1"/>
              <p:nvPr/>
            </p:nvSpPr>
            <p:spPr bwMode="auto">
              <a:xfrm>
                <a:off x="669926" y="2619001"/>
                <a:ext cx="4936222" cy="540589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>
                    <a:solidFill>
                      <a:schemeClr val="bg1"/>
                    </a:solidFill>
                  </a:rPr>
                  <a:t>Text here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718779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BF622FA-AA49-4553-8ED1-FFCBEDA76D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4D3A065E-6A66-4CB0-86E1-0457CD5254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A827B474-FEB6-4682-B1BF-76CA70B898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27</a:t>
            </a:fld>
            <a:endParaRPr lang="zh-CN" altLang="en-US"/>
          </a:p>
        </p:txBody>
      </p:sp>
      <p:grpSp>
        <p:nvGrpSpPr>
          <p:cNvPr id="5" name="20649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E1EE1795-F7C2-43AC-99A3-93B782582F8B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1534399"/>
            <a:ext cx="10845798" cy="4528191"/>
            <a:chOff x="673100" y="1534399"/>
            <a:chExt cx="10845798" cy="4528191"/>
          </a:xfrm>
        </p:grpSpPr>
        <p:grpSp>
          <p:nvGrpSpPr>
            <p:cNvPr id="6" name="îşḷiďé">
              <a:extLst>
                <a:ext uri="{FF2B5EF4-FFF2-40B4-BE49-F238E27FC236}">
                  <a16:creationId xmlns:a16="http://schemas.microsoft.com/office/drawing/2014/main" xmlns="" id="{78AF775B-4B3C-4872-933C-D4B99A4D772E}"/>
                </a:ext>
              </a:extLst>
            </p:cNvPr>
            <p:cNvGrpSpPr/>
            <p:nvPr/>
          </p:nvGrpSpPr>
          <p:grpSpPr>
            <a:xfrm>
              <a:off x="3261929" y="2071276"/>
              <a:ext cx="5486635" cy="2630621"/>
              <a:chOff x="3261929" y="2513487"/>
              <a:chExt cx="5486635" cy="2630621"/>
            </a:xfrm>
          </p:grpSpPr>
          <p:sp>
            <p:nvSpPr>
              <p:cNvPr id="32" name="îsľiḑè">
                <a:extLst>
                  <a:ext uri="{FF2B5EF4-FFF2-40B4-BE49-F238E27FC236}">
                    <a16:creationId xmlns:a16="http://schemas.microsoft.com/office/drawing/2014/main" xmlns="" id="{39B15C05-1390-4595-9B9C-8C4E46D34A17}"/>
                  </a:ext>
                </a:extLst>
              </p:cNvPr>
              <p:cNvSpPr/>
              <p:nvPr/>
            </p:nvSpPr>
            <p:spPr>
              <a:xfrm>
                <a:off x="3261929" y="3551103"/>
                <a:ext cx="1305560" cy="55688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74" y="0"/>
                    </a:moveTo>
                    <a:lnTo>
                      <a:pt x="21600" y="10771"/>
                    </a:lnTo>
                    <a:lnTo>
                      <a:pt x="10874" y="21600"/>
                    </a:lnTo>
                    <a:lnTo>
                      <a:pt x="0" y="10655"/>
                    </a:lnTo>
                    <a:lnTo>
                      <a:pt x="10874" y="0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rou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marL="20320" marR="20320" defTabSz="457200">
                  <a:defRPr sz="1800">
                    <a:uFill>
                      <a:solidFill/>
                    </a:uFill>
                  </a:defRPr>
                </a:pPr>
                <a:endParaRPr sz="900"/>
              </a:p>
            </p:txBody>
          </p:sp>
          <p:sp>
            <p:nvSpPr>
              <p:cNvPr id="33" name="i$1ïdê">
                <a:extLst>
                  <a:ext uri="{FF2B5EF4-FFF2-40B4-BE49-F238E27FC236}">
                    <a16:creationId xmlns:a16="http://schemas.microsoft.com/office/drawing/2014/main" xmlns="" id="{278833F9-E077-4586-9565-DC245B5F75B5}"/>
                  </a:ext>
                </a:extLst>
              </p:cNvPr>
              <p:cNvSpPr/>
              <p:nvPr/>
            </p:nvSpPr>
            <p:spPr>
              <a:xfrm>
                <a:off x="3919189" y="3828797"/>
                <a:ext cx="648299" cy="8495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lnTo>
                      <a:pt x="21600" y="14615"/>
                    </a:lnTo>
                    <a:lnTo>
                      <a:pt x="0" y="21600"/>
                    </a:lnTo>
                    <a:lnTo>
                      <a:pt x="0" y="7099"/>
                    </a:lnTo>
                    <a:lnTo>
                      <a:pt x="21600" y="0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rou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marL="20320" marR="20320" defTabSz="457200">
                  <a:defRPr sz="1800">
                    <a:uFill>
                      <a:solidFill/>
                    </a:uFill>
                  </a:defRPr>
                </a:pPr>
                <a:endParaRPr sz="900"/>
              </a:p>
            </p:txBody>
          </p:sp>
          <p:sp>
            <p:nvSpPr>
              <p:cNvPr id="34" name="íṥļïḓe">
                <a:extLst>
                  <a:ext uri="{FF2B5EF4-FFF2-40B4-BE49-F238E27FC236}">
                    <a16:creationId xmlns:a16="http://schemas.microsoft.com/office/drawing/2014/main" xmlns="" id="{B2879AA4-8341-46C1-A8A0-5B92F3851BE6}"/>
                  </a:ext>
                </a:extLst>
              </p:cNvPr>
              <p:cNvSpPr/>
              <p:nvPr/>
            </p:nvSpPr>
            <p:spPr>
              <a:xfrm>
                <a:off x="3261929" y="3825811"/>
                <a:ext cx="657261" cy="85248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7150"/>
                    </a:moveTo>
                    <a:lnTo>
                      <a:pt x="21600" y="21600"/>
                    </a:lnTo>
                    <a:lnTo>
                      <a:pt x="0" y="14564"/>
                    </a:lnTo>
                    <a:lnTo>
                      <a:pt x="0" y="0"/>
                    </a:lnTo>
                    <a:lnTo>
                      <a:pt x="21600" y="7150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rou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marL="20320" marR="20320" defTabSz="457200">
                  <a:defRPr sz="1800">
                    <a:uFill>
                      <a:solidFill/>
                    </a:uFill>
                  </a:defRPr>
                </a:pPr>
                <a:endParaRPr sz="900"/>
              </a:p>
            </p:txBody>
          </p:sp>
          <p:sp>
            <p:nvSpPr>
              <p:cNvPr id="35" name="iśľíḓé">
                <a:extLst>
                  <a:ext uri="{FF2B5EF4-FFF2-40B4-BE49-F238E27FC236}">
                    <a16:creationId xmlns:a16="http://schemas.microsoft.com/office/drawing/2014/main" xmlns="" id="{951CDD5D-87B9-47E5-AB0D-6E586B8E1A3B}"/>
                  </a:ext>
                </a:extLst>
              </p:cNvPr>
              <p:cNvSpPr/>
              <p:nvPr/>
            </p:nvSpPr>
            <p:spPr>
              <a:xfrm>
                <a:off x="4261264" y="2598586"/>
                <a:ext cx="663236" cy="193937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4497" y="1014"/>
                    </a:moveTo>
                    <a:lnTo>
                      <a:pt x="0" y="21600"/>
                    </a:lnTo>
                    <a:lnTo>
                      <a:pt x="6665" y="20619"/>
                    </a:lnTo>
                    <a:lnTo>
                      <a:pt x="21600" y="0"/>
                    </a:lnTo>
                    <a:lnTo>
                      <a:pt x="14497" y="1014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rou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marL="20320" marR="20320" defTabSz="457200">
                  <a:defRPr sz="1800">
                    <a:uFill>
                      <a:solidFill/>
                    </a:uFill>
                  </a:defRPr>
                </a:pPr>
                <a:endParaRPr sz="900"/>
              </a:p>
            </p:txBody>
          </p:sp>
          <p:sp>
            <p:nvSpPr>
              <p:cNvPr id="36" name="ïṡlídê">
                <a:extLst>
                  <a:ext uri="{FF2B5EF4-FFF2-40B4-BE49-F238E27FC236}">
                    <a16:creationId xmlns:a16="http://schemas.microsoft.com/office/drawing/2014/main" xmlns="" id="{268BF487-F44D-408C-89EA-9CECBF733164}"/>
                  </a:ext>
                </a:extLst>
              </p:cNvPr>
              <p:cNvSpPr/>
              <p:nvPr/>
            </p:nvSpPr>
            <p:spPr>
              <a:xfrm>
                <a:off x="4465911" y="2513487"/>
                <a:ext cx="1305560" cy="55688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lnTo>
                      <a:pt x="21600" y="10945"/>
                    </a:lnTo>
                    <a:lnTo>
                      <a:pt x="10849" y="21600"/>
                    </a:lnTo>
                    <a:lnTo>
                      <a:pt x="0" y="10829"/>
                    </a:lnTo>
                    <a:lnTo>
                      <a:pt x="10800" y="0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rou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marL="20320" marR="20320" defTabSz="457200">
                  <a:defRPr sz="1800">
                    <a:uFill>
                      <a:solidFill/>
                    </a:uFill>
                  </a:defRPr>
                </a:pPr>
                <a:endParaRPr sz="900"/>
              </a:p>
            </p:txBody>
          </p:sp>
          <p:sp>
            <p:nvSpPr>
              <p:cNvPr id="37" name="îṡ1îḋê">
                <a:extLst>
                  <a:ext uri="{FF2B5EF4-FFF2-40B4-BE49-F238E27FC236}">
                    <a16:creationId xmlns:a16="http://schemas.microsoft.com/office/drawing/2014/main" xmlns="" id="{D2140945-7E00-4B86-864C-0E978DEB6886}"/>
                  </a:ext>
                </a:extLst>
              </p:cNvPr>
              <p:cNvSpPr/>
              <p:nvPr/>
            </p:nvSpPr>
            <p:spPr>
              <a:xfrm>
                <a:off x="5118691" y="2786328"/>
                <a:ext cx="652781" cy="8495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lnTo>
                      <a:pt x="21600" y="14539"/>
                    </a:lnTo>
                    <a:lnTo>
                      <a:pt x="0" y="21600"/>
                    </a:lnTo>
                    <a:lnTo>
                      <a:pt x="0" y="6985"/>
                    </a:lnTo>
                    <a:lnTo>
                      <a:pt x="21600" y="0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rou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marL="20320" marR="20320" defTabSz="457200">
                  <a:defRPr sz="1800">
                    <a:uFill>
                      <a:solidFill/>
                    </a:uFill>
                  </a:defRPr>
                </a:pPr>
                <a:endParaRPr sz="900"/>
              </a:p>
            </p:txBody>
          </p:sp>
          <p:sp>
            <p:nvSpPr>
              <p:cNvPr id="38" name="î$lîdê">
                <a:extLst>
                  <a:ext uri="{FF2B5EF4-FFF2-40B4-BE49-F238E27FC236}">
                    <a16:creationId xmlns:a16="http://schemas.microsoft.com/office/drawing/2014/main" xmlns="" id="{7D7419D2-AD39-4483-B1FA-458E82BE08B8}"/>
                  </a:ext>
                </a:extLst>
              </p:cNvPr>
              <p:cNvSpPr/>
              <p:nvPr/>
            </p:nvSpPr>
            <p:spPr>
              <a:xfrm>
                <a:off x="4465911" y="2792673"/>
                <a:ext cx="652781" cy="85248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7036"/>
                    </a:moveTo>
                    <a:lnTo>
                      <a:pt x="21600" y="21600"/>
                    </a:lnTo>
                    <a:lnTo>
                      <a:pt x="0" y="14450"/>
                    </a:lnTo>
                    <a:lnTo>
                      <a:pt x="0" y="0"/>
                    </a:lnTo>
                    <a:lnTo>
                      <a:pt x="21600" y="7036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rou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marL="20320" marR="20320" defTabSz="457200">
                  <a:defRPr sz="1800">
                    <a:uFill>
                      <a:solidFill/>
                    </a:uFill>
                  </a:defRPr>
                </a:pPr>
                <a:endParaRPr sz="900"/>
              </a:p>
            </p:txBody>
          </p:sp>
          <p:sp>
            <p:nvSpPr>
              <p:cNvPr id="39" name="ïṧlïḋé">
                <a:extLst>
                  <a:ext uri="{FF2B5EF4-FFF2-40B4-BE49-F238E27FC236}">
                    <a16:creationId xmlns:a16="http://schemas.microsoft.com/office/drawing/2014/main" xmlns="" id="{C93CA6EF-37B5-4222-8E18-1A3EE0008426}"/>
                  </a:ext>
                </a:extLst>
              </p:cNvPr>
              <p:cNvSpPr/>
              <p:nvPr/>
            </p:nvSpPr>
            <p:spPr>
              <a:xfrm>
                <a:off x="4706410" y="2598586"/>
                <a:ext cx="857427" cy="37025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5313"/>
                    </a:moveTo>
                    <a:lnTo>
                      <a:pt x="16445" y="21600"/>
                    </a:lnTo>
                    <a:lnTo>
                      <a:pt x="21600" y="16461"/>
                    </a:lnTo>
                    <a:lnTo>
                      <a:pt x="5494" y="0"/>
                    </a:lnTo>
                    <a:lnTo>
                      <a:pt x="0" y="5313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rou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marL="20320" marR="20320" defTabSz="457200">
                  <a:defRPr sz="1800">
                    <a:uFill>
                      <a:solidFill/>
                    </a:uFill>
                  </a:defRPr>
                </a:pPr>
                <a:endParaRPr sz="900"/>
              </a:p>
            </p:txBody>
          </p:sp>
          <p:sp>
            <p:nvSpPr>
              <p:cNvPr id="40" name="ïṣľiďè">
                <a:extLst>
                  <a:ext uri="{FF2B5EF4-FFF2-40B4-BE49-F238E27FC236}">
                    <a16:creationId xmlns:a16="http://schemas.microsoft.com/office/drawing/2014/main" xmlns="" id="{1F9C08CB-4D4D-4AD9-B651-79136FEEF47B}"/>
                  </a:ext>
                </a:extLst>
              </p:cNvPr>
              <p:cNvSpPr/>
              <p:nvPr/>
            </p:nvSpPr>
            <p:spPr>
              <a:xfrm>
                <a:off x="5359188" y="2871427"/>
                <a:ext cx="528797" cy="186173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058" y="21600"/>
                    </a:moveTo>
                    <a:lnTo>
                      <a:pt x="0" y="1022"/>
                    </a:lnTo>
                    <a:lnTo>
                      <a:pt x="8359" y="0"/>
                    </a:lnTo>
                    <a:lnTo>
                      <a:pt x="21600" y="20578"/>
                    </a:lnTo>
                    <a:lnTo>
                      <a:pt x="13058" y="21600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rou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marL="20320" marR="20320" defTabSz="457200">
                  <a:defRPr sz="1800">
                    <a:uFill>
                      <a:solidFill/>
                    </a:uFill>
                  </a:defRPr>
                </a:pPr>
                <a:endParaRPr sz="900"/>
              </a:p>
            </p:txBody>
          </p:sp>
          <p:sp>
            <p:nvSpPr>
              <p:cNvPr id="41" name="îṡľîḍe">
                <a:extLst>
                  <a:ext uri="{FF2B5EF4-FFF2-40B4-BE49-F238E27FC236}">
                    <a16:creationId xmlns:a16="http://schemas.microsoft.com/office/drawing/2014/main" xmlns="" id="{F8DA024A-2710-4B5F-9C8F-D54689D60741}"/>
                  </a:ext>
                </a:extLst>
              </p:cNvPr>
              <p:cNvSpPr/>
              <p:nvPr/>
            </p:nvSpPr>
            <p:spPr>
              <a:xfrm>
                <a:off x="5354707" y="3779528"/>
                <a:ext cx="1305560" cy="56135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lnTo>
                      <a:pt x="21600" y="10857"/>
                    </a:lnTo>
                    <a:lnTo>
                      <a:pt x="10800" y="21600"/>
                    </a:lnTo>
                    <a:lnTo>
                      <a:pt x="0" y="10743"/>
                    </a:lnTo>
                    <a:lnTo>
                      <a:pt x="10800" y="0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rou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marL="20320" marR="20320" defTabSz="457200">
                  <a:defRPr sz="1800">
                    <a:uFill>
                      <a:solidFill/>
                    </a:uFill>
                  </a:defRPr>
                </a:pPr>
                <a:endParaRPr sz="900"/>
              </a:p>
            </p:txBody>
          </p:sp>
          <p:sp>
            <p:nvSpPr>
              <p:cNvPr id="42" name="iṧ1íḋé">
                <a:extLst>
                  <a:ext uri="{FF2B5EF4-FFF2-40B4-BE49-F238E27FC236}">
                    <a16:creationId xmlns:a16="http://schemas.microsoft.com/office/drawing/2014/main" xmlns="" id="{B168D51A-EDC3-4F3E-BA02-DF2E5863FE16}"/>
                  </a:ext>
                </a:extLst>
              </p:cNvPr>
              <p:cNvSpPr/>
              <p:nvPr/>
            </p:nvSpPr>
            <p:spPr>
              <a:xfrm>
                <a:off x="6007486" y="4061700"/>
                <a:ext cx="652781" cy="8495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lnTo>
                      <a:pt x="21600" y="14615"/>
                    </a:lnTo>
                    <a:lnTo>
                      <a:pt x="0" y="21600"/>
                    </a:lnTo>
                    <a:lnTo>
                      <a:pt x="0" y="7099"/>
                    </a:lnTo>
                    <a:lnTo>
                      <a:pt x="21600" y="0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rou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marL="20320" marR="20320" defTabSz="457200">
                  <a:defRPr sz="1800">
                    <a:uFill>
                      <a:solidFill/>
                    </a:uFill>
                  </a:defRPr>
                </a:pPr>
                <a:endParaRPr sz="900"/>
              </a:p>
            </p:txBody>
          </p:sp>
          <p:sp>
            <p:nvSpPr>
              <p:cNvPr id="43" name="ïŝlïdé">
                <a:extLst>
                  <a:ext uri="{FF2B5EF4-FFF2-40B4-BE49-F238E27FC236}">
                    <a16:creationId xmlns:a16="http://schemas.microsoft.com/office/drawing/2014/main" xmlns="" id="{1210BB54-8C4A-45D5-9E71-742A1FDA9D0E}"/>
                  </a:ext>
                </a:extLst>
              </p:cNvPr>
              <p:cNvSpPr/>
              <p:nvPr/>
            </p:nvSpPr>
            <p:spPr>
              <a:xfrm>
                <a:off x="5354707" y="4049383"/>
                <a:ext cx="652781" cy="85248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7150"/>
                    </a:moveTo>
                    <a:lnTo>
                      <a:pt x="21600" y="21600"/>
                    </a:lnTo>
                    <a:lnTo>
                      <a:pt x="0" y="14450"/>
                    </a:lnTo>
                    <a:lnTo>
                      <a:pt x="0" y="0"/>
                    </a:lnTo>
                    <a:lnTo>
                      <a:pt x="21600" y="7150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rou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marL="20320" marR="20320" defTabSz="457200">
                  <a:defRPr sz="1800">
                    <a:uFill>
                      <a:solidFill/>
                    </a:uFill>
                  </a:defRPr>
                </a:pPr>
                <a:endParaRPr sz="900"/>
              </a:p>
            </p:txBody>
          </p:sp>
          <p:sp>
            <p:nvSpPr>
              <p:cNvPr id="44" name="ïṩ1íḍe">
                <a:extLst>
                  <a:ext uri="{FF2B5EF4-FFF2-40B4-BE49-F238E27FC236}">
                    <a16:creationId xmlns:a16="http://schemas.microsoft.com/office/drawing/2014/main" xmlns="" id="{60CF2B0D-820F-487A-9D90-DD99EFF086A4}"/>
                  </a:ext>
                </a:extLst>
              </p:cNvPr>
              <p:cNvSpPr/>
              <p:nvPr/>
            </p:nvSpPr>
            <p:spPr>
              <a:xfrm>
                <a:off x="6354042" y="2831490"/>
                <a:ext cx="658756" cy="193489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4547" y="983"/>
                    </a:moveTo>
                    <a:lnTo>
                      <a:pt x="0" y="21600"/>
                    </a:lnTo>
                    <a:lnTo>
                      <a:pt x="6563" y="20667"/>
                    </a:lnTo>
                    <a:lnTo>
                      <a:pt x="21600" y="0"/>
                    </a:lnTo>
                    <a:lnTo>
                      <a:pt x="14547" y="983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rou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marL="20320" marR="20320" defTabSz="457200">
                  <a:defRPr sz="1800">
                    <a:uFill>
                      <a:solidFill/>
                    </a:uFill>
                  </a:defRPr>
                </a:pPr>
                <a:endParaRPr sz="900"/>
              </a:p>
            </p:txBody>
          </p:sp>
          <p:sp>
            <p:nvSpPr>
              <p:cNvPr id="45" name="íšlîḑè">
                <a:extLst>
                  <a:ext uri="{FF2B5EF4-FFF2-40B4-BE49-F238E27FC236}">
                    <a16:creationId xmlns:a16="http://schemas.microsoft.com/office/drawing/2014/main" xmlns="" id="{597C879D-7202-4B8F-8A72-F4F3302A0C3D}"/>
                  </a:ext>
                </a:extLst>
              </p:cNvPr>
              <p:cNvSpPr/>
              <p:nvPr/>
            </p:nvSpPr>
            <p:spPr>
              <a:xfrm>
                <a:off x="5359188" y="2880758"/>
                <a:ext cx="204648" cy="8808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lnTo>
                      <a:pt x="21600" y="0"/>
                    </a:lnTo>
                    <a:lnTo>
                      <a:pt x="0" y="2160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rou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marL="20320" marR="20320" defTabSz="457200">
                  <a:defRPr sz="1800">
                    <a:uFill>
                      <a:solidFill/>
                    </a:uFill>
                  </a:defRPr>
                </a:pPr>
                <a:endParaRPr sz="900"/>
              </a:p>
            </p:txBody>
          </p:sp>
          <p:sp>
            <p:nvSpPr>
              <p:cNvPr id="46" name="íṩľïḋê">
                <a:extLst>
                  <a:ext uri="{FF2B5EF4-FFF2-40B4-BE49-F238E27FC236}">
                    <a16:creationId xmlns:a16="http://schemas.microsoft.com/office/drawing/2014/main" xmlns="" id="{A3EA64DD-7B94-4512-BB7C-3F0701858D61}"/>
                  </a:ext>
                </a:extLst>
              </p:cNvPr>
              <p:cNvSpPr/>
              <p:nvPr/>
            </p:nvSpPr>
            <p:spPr>
              <a:xfrm>
                <a:off x="6554207" y="2746391"/>
                <a:ext cx="1305560" cy="55688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74" y="0"/>
                    </a:moveTo>
                    <a:lnTo>
                      <a:pt x="21600" y="10829"/>
                    </a:lnTo>
                    <a:lnTo>
                      <a:pt x="10874" y="21600"/>
                    </a:lnTo>
                    <a:lnTo>
                      <a:pt x="0" y="10655"/>
                    </a:lnTo>
                    <a:lnTo>
                      <a:pt x="10874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>
                <a:miter lim="400000"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marL="20320" marR="20320" defTabSz="457200">
                  <a:defRPr sz="32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uFill>
                      <a:solidFill>
                        <a:srgbClr val="FFFFFF"/>
                      </a:solidFill>
                    </a:uFill>
                  </a:defRPr>
                </a:pPr>
                <a:endParaRPr sz="1600"/>
              </a:p>
            </p:txBody>
          </p:sp>
          <p:sp>
            <p:nvSpPr>
              <p:cNvPr id="47" name="íSḷiḓè">
                <a:extLst>
                  <a:ext uri="{FF2B5EF4-FFF2-40B4-BE49-F238E27FC236}">
                    <a16:creationId xmlns:a16="http://schemas.microsoft.com/office/drawing/2014/main" xmlns="" id="{C59DC77D-27DC-4E49-A4E0-1D486E6302D0}"/>
                  </a:ext>
                </a:extLst>
              </p:cNvPr>
              <p:cNvSpPr/>
              <p:nvPr/>
            </p:nvSpPr>
            <p:spPr>
              <a:xfrm>
                <a:off x="7211469" y="3016246"/>
                <a:ext cx="648299" cy="85248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lnTo>
                      <a:pt x="21600" y="14564"/>
                    </a:lnTo>
                    <a:lnTo>
                      <a:pt x="0" y="21600"/>
                    </a:lnTo>
                    <a:lnTo>
                      <a:pt x="0" y="7036"/>
                    </a:lnTo>
                    <a:lnTo>
                      <a:pt x="21600" y="0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rou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marL="20320" marR="20320" defTabSz="457200"/>
                <a:endParaRPr sz="900">
                  <a:uFill>
                    <a:solidFill/>
                  </a:uFill>
                </a:endParaRPr>
              </a:p>
            </p:txBody>
          </p:sp>
          <p:sp>
            <p:nvSpPr>
              <p:cNvPr id="48" name="ïṣľîdé">
                <a:extLst>
                  <a:ext uri="{FF2B5EF4-FFF2-40B4-BE49-F238E27FC236}">
                    <a16:creationId xmlns:a16="http://schemas.microsoft.com/office/drawing/2014/main" xmlns="" id="{DA325C4F-A0ED-4C9D-A65B-49FA4F4803C8}"/>
                  </a:ext>
                </a:extLst>
              </p:cNvPr>
              <p:cNvSpPr/>
              <p:nvPr/>
            </p:nvSpPr>
            <p:spPr>
              <a:xfrm>
                <a:off x="6554207" y="3011766"/>
                <a:ext cx="657262" cy="85696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7112"/>
                    </a:moveTo>
                    <a:lnTo>
                      <a:pt x="21600" y="21600"/>
                    </a:lnTo>
                    <a:lnTo>
                      <a:pt x="0" y="14488"/>
                    </a:lnTo>
                    <a:lnTo>
                      <a:pt x="0" y="0"/>
                    </a:lnTo>
                    <a:lnTo>
                      <a:pt x="21600" y="7112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rou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marL="20320" marR="20320" defTabSz="457200"/>
                <a:endParaRPr sz="900">
                  <a:uFill>
                    <a:solidFill/>
                  </a:uFill>
                </a:endParaRPr>
              </a:p>
            </p:txBody>
          </p:sp>
          <p:sp>
            <p:nvSpPr>
              <p:cNvPr id="49" name="íSľïḋè">
                <a:extLst>
                  <a:ext uri="{FF2B5EF4-FFF2-40B4-BE49-F238E27FC236}">
                    <a16:creationId xmlns:a16="http://schemas.microsoft.com/office/drawing/2014/main" xmlns="" id="{917CB372-529E-4E0B-8AFF-890DFFB66A7D}"/>
                  </a:ext>
                </a:extLst>
              </p:cNvPr>
              <p:cNvSpPr/>
              <p:nvPr/>
            </p:nvSpPr>
            <p:spPr>
              <a:xfrm>
                <a:off x="7450472" y="3104331"/>
                <a:ext cx="525809" cy="186173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193" y="21600"/>
                    </a:moveTo>
                    <a:lnTo>
                      <a:pt x="0" y="1022"/>
                    </a:lnTo>
                    <a:lnTo>
                      <a:pt x="8407" y="0"/>
                    </a:lnTo>
                    <a:lnTo>
                      <a:pt x="21600" y="20578"/>
                    </a:lnTo>
                    <a:lnTo>
                      <a:pt x="13193" y="21600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rou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marL="20320" marR="20320" defTabSz="457200">
                  <a:defRPr sz="1800">
                    <a:uFill>
                      <a:solidFill/>
                    </a:uFill>
                  </a:defRPr>
                </a:pPr>
                <a:endParaRPr sz="900"/>
              </a:p>
            </p:txBody>
          </p:sp>
          <p:sp>
            <p:nvSpPr>
              <p:cNvPr id="50" name="isḻíḋè">
                <a:extLst>
                  <a:ext uri="{FF2B5EF4-FFF2-40B4-BE49-F238E27FC236}">
                    <a16:creationId xmlns:a16="http://schemas.microsoft.com/office/drawing/2014/main" xmlns="" id="{7CF3B467-E47A-48DA-B5B4-44147CA2ED8E}"/>
                  </a:ext>
                </a:extLst>
              </p:cNvPr>
              <p:cNvSpPr/>
              <p:nvPr/>
            </p:nvSpPr>
            <p:spPr>
              <a:xfrm>
                <a:off x="6797693" y="2831490"/>
                <a:ext cx="857427" cy="37025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5139"/>
                    </a:moveTo>
                    <a:lnTo>
                      <a:pt x="16445" y="21600"/>
                    </a:lnTo>
                    <a:lnTo>
                      <a:pt x="21600" y="16461"/>
                    </a:lnTo>
                    <a:lnTo>
                      <a:pt x="5419" y="0"/>
                    </a:lnTo>
                    <a:lnTo>
                      <a:pt x="0" y="5139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rou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marL="20320" marR="20320" defTabSz="457200">
                  <a:defRPr sz="1800">
                    <a:uFill>
                      <a:solidFill/>
                    </a:uFill>
                  </a:defRPr>
                </a:pPr>
                <a:endParaRPr sz="900"/>
              </a:p>
            </p:txBody>
          </p:sp>
          <p:sp>
            <p:nvSpPr>
              <p:cNvPr id="51" name="ïṡlîḓê">
                <a:extLst>
                  <a:ext uri="{FF2B5EF4-FFF2-40B4-BE49-F238E27FC236}">
                    <a16:creationId xmlns:a16="http://schemas.microsoft.com/office/drawing/2014/main" xmlns="" id="{D257E1C0-4683-4764-B0F1-1669A8AC413F}"/>
                  </a:ext>
                </a:extLst>
              </p:cNvPr>
              <p:cNvSpPr/>
              <p:nvPr/>
            </p:nvSpPr>
            <p:spPr>
              <a:xfrm>
                <a:off x="7450472" y="3113662"/>
                <a:ext cx="204648" cy="8808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lnTo>
                      <a:pt x="21600" y="0"/>
                    </a:lnTo>
                    <a:lnTo>
                      <a:pt x="0" y="2160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rou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marL="20320" marR="20320" defTabSz="457200">
                  <a:defRPr sz="1800">
                    <a:uFill>
                      <a:solidFill/>
                    </a:uFill>
                  </a:defRPr>
                </a:pPr>
                <a:endParaRPr sz="900"/>
              </a:p>
            </p:txBody>
          </p:sp>
          <p:sp>
            <p:nvSpPr>
              <p:cNvPr id="52" name="iSľíḍe">
                <a:extLst>
                  <a:ext uri="{FF2B5EF4-FFF2-40B4-BE49-F238E27FC236}">
                    <a16:creationId xmlns:a16="http://schemas.microsoft.com/office/drawing/2014/main" xmlns="" id="{B092698A-9602-4219-B2C4-072F2A7279CD}"/>
                  </a:ext>
                </a:extLst>
              </p:cNvPr>
              <p:cNvSpPr/>
              <p:nvPr/>
            </p:nvSpPr>
            <p:spPr>
              <a:xfrm>
                <a:off x="7443004" y="4012433"/>
                <a:ext cx="1305560" cy="55688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lnTo>
                      <a:pt x="21600" y="10945"/>
                    </a:lnTo>
                    <a:lnTo>
                      <a:pt x="10800" y="21600"/>
                    </a:lnTo>
                    <a:lnTo>
                      <a:pt x="0" y="10829"/>
                    </a:lnTo>
                    <a:lnTo>
                      <a:pt x="10800" y="0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rou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marL="20320" marR="20320" defTabSz="457200">
                  <a:defRPr sz="1800">
                    <a:uFill>
                      <a:solidFill/>
                    </a:uFill>
                  </a:defRPr>
                </a:pPr>
                <a:endParaRPr sz="900"/>
              </a:p>
            </p:txBody>
          </p:sp>
          <p:sp>
            <p:nvSpPr>
              <p:cNvPr id="53" name="ïṧḷïḑê">
                <a:extLst>
                  <a:ext uri="{FF2B5EF4-FFF2-40B4-BE49-F238E27FC236}">
                    <a16:creationId xmlns:a16="http://schemas.microsoft.com/office/drawing/2014/main" xmlns="" id="{95B2EFF4-AB93-46C8-A1FC-66C7BE8A2062}"/>
                  </a:ext>
                </a:extLst>
              </p:cNvPr>
              <p:cNvSpPr/>
              <p:nvPr/>
            </p:nvSpPr>
            <p:spPr>
              <a:xfrm>
                <a:off x="8095783" y="4294605"/>
                <a:ext cx="652781" cy="8495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lnTo>
                      <a:pt x="21600" y="14539"/>
                    </a:lnTo>
                    <a:lnTo>
                      <a:pt x="0" y="21600"/>
                    </a:lnTo>
                    <a:lnTo>
                      <a:pt x="0" y="6985"/>
                    </a:lnTo>
                    <a:lnTo>
                      <a:pt x="21600" y="0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rou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marL="20320" marR="20320" defTabSz="457200">
                  <a:defRPr sz="1800">
                    <a:uFill>
                      <a:solidFill/>
                    </a:uFill>
                  </a:defRPr>
                </a:pPr>
                <a:endParaRPr sz="900"/>
              </a:p>
            </p:txBody>
          </p:sp>
          <p:sp>
            <p:nvSpPr>
              <p:cNvPr id="54" name="îṧḻîḍé">
                <a:extLst>
                  <a:ext uri="{FF2B5EF4-FFF2-40B4-BE49-F238E27FC236}">
                    <a16:creationId xmlns:a16="http://schemas.microsoft.com/office/drawing/2014/main" xmlns="" id="{8D5C1C5D-656F-4B82-BCCD-FC3DB53C0E38}"/>
                  </a:ext>
                </a:extLst>
              </p:cNvPr>
              <p:cNvSpPr/>
              <p:nvPr/>
            </p:nvSpPr>
            <p:spPr>
              <a:xfrm>
                <a:off x="7443004" y="4291618"/>
                <a:ext cx="652781" cy="85248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7036"/>
                    </a:moveTo>
                    <a:lnTo>
                      <a:pt x="21600" y="21600"/>
                    </a:lnTo>
                    <a:lnTo>
                      <a:pt x="0" y="14450"/>
                    </a:lnTo>
                    <a:lnTo>
                      <a:pt x="0" y="0"/>
                    </a:lnTo>
                    <a:lnTo>
                      <a:pt x="21600" y="7036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rou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marL="20320" marR="20320" defTabSz="457200">
                  <a:defRPr sz="1800">
                    <a:uFill>
                      <a:solidFill/>
                    </a:uFill>
                  </a:defRPr>
                </a:pPr>
                <a:endParaRPr sz="900"/>
              </a:p>
            </p:txBody>
          </p:sp>
        </p:grpSp>
        <p:sp>
          <p:nvSpPr>
            <p:cNvPr id="7" name="ïṣliḑe">
              <a:extLst>
                <a:ext uri="{FF2B5EF4-FFF2-40B4-BE49-F238E27FC236}">
                  <a16:creationId xmlns:a16="http://schemas.microsoft.com/office/drawing/2014/main" xmlns="" id="{DE6F635F-2353-4792-AEFE-F84D1D831B90}"/>
                </a:ext>
              </a:extLst>
            </p:cNvPr>
            <p:cNvSpPr/>
            <p:nvPr/>
          </p:nvSpPr>
          <p:spPr bwMode="auto">
            <a:xfrm>
              <a:off x="3743648" y="3214570"/>
              <a:ext cx="354620" cy="341046"/>
            </a:xfrm>
            <a:custGeom>
              <a:avLst/>
              <a:gdLst>
                <a:gd name="connsiteX0" fmla="*/ 61288 w 609549"/>
                <a:gd name="connsiteY0" fmla="*/ 383285 h 586216"/>
                <a:gd name="connsiteX1" fmla="*/ 71162 w 609549"/>
                <a:gd name="connsiteY1" fmla="*/ 387101 h 586216"/>
                <a:gd name="connsiteX2" fmla="*/ 120018 w 609549"/>
                <a:gd name="connsiteY2" fmla="*/ 435892 h 586216"/>
                <a:gd name="connsiteX3" fmla="*/ 120018 w 609549"/>
                <a:gd name="connsiteY3" fmla="*/ 454200 h 586216"/>
                <a:gd name="connsiteX4" fmla="*/ 56639 w 609549"/>
                <a:gd name="connsiteY4" fmla="*/ 517543 h 586216"/>
                <a:gd name="connsiteX5" fmla="*/ 35592 w 609549"/>
                <a:gd name="connsiteY5" fmla="*/ 513644 h 586216"/>
                <a:gd name="connsiteX6" fmla="*/ 51877 w 609549"/>
                <a:gd name="connsiteY6" fmla="*/ 388099 h 586216"/>
                <a:gd name="connsiteX7" fmla="*/ 61288 w 609549"/>
                <a:gd name="connsiteY7" fmla="*/ 383285 h 586216"/>
                <a:gd name="connsiteX8" fmla="*/ 235245 w 609549"/>
                <a:gd name="connsiteY8" fmla="*/ 302810 h 586216"/>
                <a:gd name="connsiteX9" fmla="*/ 306042 w 609549"/>
                <a:gd name="connsiteY9" fmla="*/ 373466 h 586216"/>
                <a:gd name="connsiteX10" fmla="*/ 258717 w 609549"/>
                <a:gd name="connsiteY10" fmla="*/ 420680 h 586216"/>
                <a:gd name="connsiteX11" fmla="*/ 230246 w 609549"/>
                <a:gd name="connsiteY11" fmla="*/ 550152 h 586216"/>
                <a:gd name="connsiteX12" fmla="*/ 92223 w 609549"/>
                <a:gd name="connsiteY12" fmla="*/ 575305 h 586216"/>
                <a:gd name="connsiteX13" fmla="*/ 88748 w 609549"/>
                <a:gd name="connsiteY13" fmla="*/ 556143 h 586216"/>
                <a:gd name="connsiteX14" fmla="*/ 165115 w 609549"/>
                <a:gd name="connsiteY14" fmla="*/ 479877 h 586216"/>
                <a:gd name="connsiteX15" fmla="*/ 165115 w 609549"/>
                <a:gd name="connsiteY15" fmla="*/ 446308 h 586216"/>
                <a:gd name="connsiteX16" fmla="*/ 88700 w 609549"/>
                <a:gd name="connsiteY16" fmla="*/ 369995 h 586216"/>
                <a:gd name="connsiteX17" fmla="*/ 92128 w 609549"/>
                <a:gd name="connsiteY17" fmla="*/ 350976 h 586216"/>
                <a:gd name="connsiteX18" fmla="*/ 189111 w 609549"/>
                <a:gd name="connsiteY18" fmla="*/ 348884 h 586216"/>
                <a:gd name="connsiteX19" fmla="*/ 257958 w 609549"/>
                <a:gd name="connsiteY19" fmla="*/ 161679 h 586216"/>
                <a:gd name="connsiteX20" fmla="*/ 317251 w 609549"/>
                <a:gd name="connsiteY20" fmla="*/ 220879 h 586216"/>
                <a:gd name="connsiteX21" fmla="*/ 388070 w 609549"/>
                <a:gd name="connsiteY21" fmla="*/ 291586 h 586216"/>
                <a:gd name="connsiteX22" fmla="*/ 604906 w 609549"/>
                <a:gd name="connsiteY22" fmla="*/ 508130 h 586216"/>
                <a:gd name="connsiteX23" fmla="*/ 604906 w 609549"/>
                <a:gd name="connsiteY23" fmla="*/ 530526 h 586216"/>
                <a:gd name="connsiteX24" fmla="*/ 556567 w 609549"/>
                <a:gd name="connsiteY24" fmla="*/ 578789 h 586216"/>
                <a:gd name="connsiteX25" fmla="*/ 545327 w 609549"/>
                <a:gd name="connsiteY25" fmla="*/ 583449 h 586216"/>
                <a:gd name="connsiteX26" fmla="*/ 534135 w 609549"/>
                <a:gd name="connsiteY26" fmla="*/ 578789 h 586216"/>
                <a:gd name="connsiteX27" fmla="*/ 317251 w 609549"/>
                <a:gd name="connsiteY27" fmla="*/ 362293 h 586216"/>
                <a:gd name="connsiteX28" fmla="*/ 246481 w 609549"/>
                <a:gd name="connsiteY28" fmla="*/ 291586 h 586216"/>
                <a:gd name="connsiteX29" fmla="*/ 187140 w 609549"/>
                <a:gd name="connsiteY29" fmla="*/ 232339 h 586216"/>
                <a:gd name="connsiteX30" fmla="*/ 58606 w 609549"/>
                <a:gd name="connsiteY30" fmla="*/ 160814 h 586216"/>
                <a:gd name="connsiteX31" fmla="*/ 126401 w 609549"/>
                <a:gd name="connsiteY31" fmla="*/ 228498 h 586216"/>
                <a:gd name="connsiteX32" fmla="*/ 111975 w 609549"/>
                <a:gd name="connsiteY32" fmla="*/ 242899 h 586216"/>
                <a:gd name="connsiteX33" fmla="*/ 119307 w 609549"/>
                <a:gd name="connsiteY33" fmla="*/ 250219 h 586216"/>
                <a:gd name="connsiteX34" fmla="*/ 119307 w 609549"/>
                <a:gd name="connsiteY34" fmla="*/ 277692 h 586216"/>
                <a:gd name="connsiteX35" fmla="*/ 115641 w 609549"/>
                <a:gd name="connsiteY35" fmla="*/ 281352 h 586216"/>
                <a:gd name="connsiteX36" fmla="*/ 88123 w 609549"/>
                <a:gd name="connsiteY36" fmla="*/ 281352 h 586216"/>
                <a:gd name="connsiteX37" fmla="*/ 5712 w 609549"/>
                <a:gd name="connsiteY37" fmla="*/ 199029 h 586216"/>
                <a:gd name="connsiteX38" fmla="*/ 5712 w 609549"/>
                <a:gd name="connsiteY38" fmla="*/ 171604 h 586216"/>
                <a:gd name="connsiteX39" fmla="*/ 9378 w 609549"/>
                <a:gd name="connsiteY39" fmla="*/ 167944 h 586216"/>
                <a:gd name="connsiteX40" fmla="*/ 36849 w 609549"/>
                <a:gd name="connsiteY40" fmla="*/ 167944 h 586216"/>
                <a:gd name="connsiteX41" fmla="*/ 44180 w 609549"/>
                <a:gd name="connsiteY41" fmla="*/ 175264 h 586216"/>
                <a:gd name="connsiteX42" fmla="*/ 585775 w 609549"/>
                <a:gd name="connsiteY42" fmla="*/ 66370 h 586216"/>
                <a:gd name="connsiteX43" fmla="*/ 595263 w 609549"/>
                <a:gd name="connsiteY43" fmla="*/ 73839 h 586216"/>
                <a:gd name="connsiteX44" fmla="*/ 578978 w 609549"/>
                <a:gd name="connsiteY44" fmla="*/ 199341 h 586216"/>
                <a:gd name="connsiteX45" fmla="*/ 559693 w 609549"/>
                <a:gd name="connsiteY45" fmla="*/ 200387 h 586216"/>
                <a:gd name="connsiteX46" fmla="*/ 510789 w 609549"/>
                <a:gd name="connsiteY46" fmla="*/ 151612 h 586216"/>
                <a:gd name="connsiteX47" fmla="*/ 510789 w 609549"/>
                <a:gd name="connsiteY47" fmla="*/ 133262 h 586216"/>
                <a:gd name="connsiteX48" fmla="*/ 574216 w 609549"/>
                <a:gd name="connsiteY48" fmla="*/ 69988 h 586216"/>
                <a:gd name="connsiteX49" fmla="*/ 585775 w 609549"/>
                <a:gd name="connsiteY49" fmla="*/ 66370 h 586216"/>
                <a:gd name="connsiteX50" fmla="*/ 158702 w 609549"/>
                <a:gd name="connsiteY50" fmla="*/ 26758 h 586216"/>
                <a:gd name="connsiteX51" fmla="*/ 172463 w 609549"/>
                <a:gd name="connsiteY51" fmla="*/ 32464 h 586216"/>
                <a:gd name="connsiteX52" fmla="*/ 179701 w 609549"/>
                <a:gd name="connsiteY52" fmla="*/ 39691 h 586216"/>
                <a:gd name="connsiteX53" fmla="*/ 246935 w 609549"/>
                <a:gd name="connsiteY53" fmla="*/ 106831 h 586216"/>
                <a:gd name="connsiteX54" fmla="*/ 254886 w 609549"/>
                <a:gd name="connsiteY54" fmla="*/ 114819 h 586216"/>
                <a:gd name="connsiteX55" fmla="*/ 257600 w 609549"/>
                <a:gd name="connsiteY55" fmla="*/ 138879 h 586216"/>
                <a:gd name="connsiteX56" fmla="*/ 254886 w 609549"/>
                <a:gd name="connsiteY56" fmla="*/ 142255 h 586216"/>
                <a:gd name="connsiteX57" fmla="*/ 252315 w 609549"/>
                <a:gd name="connsiteY57" fmla="*/ 144823 h 586216"/>
                <a:gd name="connsiteX58" fmla="*/ 246696 w 609549"/>
                <a:gd name="connsiteY58" fmla="*/ 150434 h 586216"/>
                <a:gd name="connsiteX59" fmla="*/ 175892 w 609549"/>
                <a:gd name="connsiteY59" fmla="*/ 221140 h 586216"/>
                <a:gd name="connsiteX60" fmla="*/ 172463 w 609549"/>
                <a:gd name="connsiteY60" fmla="*/ 224611 h 586216"/>
                <a:gd name="connsiteX61" fmla="*/ 170130 w 609549"/>
                <a:gd name="connsiteY61" fmla="*/ 226560 h 586216"/>
                <a:gd name="connsiteX62" fmla="*/ 162274 w 609549"/>
                <a:gd name="connsiteY62" fmla="*/ 229936 h 586216"/>
                <a:gd name="connsiteX63" fmla="*/ 158702 w 609549"/>
                <a:gd name="connsiteY63" fmla="*/ 230269 h 586216"/>
                <a:gd name="connsiteX64" fmla="*/ 144942 w 609549"/>
                <a:gd name="connsiteY64" fmla="*/ 224611 h 586216"/>
                <a:gd name="connsiteX65" fmla="*/ 137609 w 609549"/>
                <a:gd name="connsiteY65" fmla="*/ 217288 h 586216"/>
                <a:gd name="connsiteX66" fmla="*/ 69804 w 609549"/>
                <a:gd name="connsiteY66" fmla="*/ 149578 h 586216"/>
                <a:gd name="connsiteX67" fmla="*/ 62519 w 609549"/>
                <a:gd name="connsiteY67" fmla="*/ 142255 h 586216"/>
                <a:gd name="connsiteX68" fmla="*/ 62519 w 609549"/>
                <a:gd name="connsiteY68" fmla="*/ 114819 h 586216"/>
                <a:gd name="connsiteX69" fmla="*/ 144942 w 609549"/>
                <a:gd name="connsiteY69" fmla="*/ 32464 h 586216"/>
                <a:gd name="connsiteX70" fmla="*/ 158702 w 609549"/>
                <a:gd name="connsiteY70" fmla="*/ 26758 h 586216"/>
                <a:gd name="connsiteX71" fmla="*/ 254809 w 609549"/>
                <a:gd name="connsiteY71" fmla="*/ 6542 h 586216"/>
                <a:gd name="connsiteX72" fmla="*/ 321015 w 609549"/>
                <a:gd name="connsiteY72" fmla="*/ 29913 h 586216"/>
                <a:gd name="connsiteX73" fmla="*/ 260017 w 609549"/>
                <a:gd name="connsiteY73" fmla="*/ 97465 h 586216"/>
                <a:gd name="connsiteX74" fmla="*/ 193067 w 609549"/>
                <a:gd name="connsiteY74" fmla="*/ 30626 h 586216"/>
                <a:gd name="connsiteX75" fmla="*/ 254809 w 609549"/>
                <a:gd name="connsiteY75" fmla="*/ 6542 h 586216"/>
                <a:gd name="connsiteX76" fmla="*/ 503105 w 609549"/>
                <a:gd name="connsiteY76" fmla="*/ 953 h 586216"/>
                <a:gd name="connsiteX77" fmla="*/ 538560 w 609549"/>
                <a:gd name="connsiteY77" fmla="*/ 10911 h 586216"/>
                <a:gd name="connsiteX78" fmla="*/ 542083 w 609549"/>
                <a:gd name="connsiteY78" fmla="*/ 30073 h 586216"/>
                <a:gd name="connsiteX79" fmla="*/ 465709 w 609549"/>
                <a:gd name="connsiteY79" fmla="*/ 106341 h 586216"/>
                <a:gd name="connsiteX80" fmla="*/ 465709 w 609549"/>
                <a:gd name="connsiteY80" fmla="*/ 139911 h 586216"/>
                <a:gd name="connsiteX81" fmla="*/ 542131 w 609549"/>
                <a:gd name="connsiteY81" fmla="*/ 216227 h 586216"/>
                <a:gd name="connsiteX82" fmla="*/ 538655 w 609549"/>
                <a:gd name="connsiteY82" fmla="*/ 235246 h 586216"/>
                <a:gd name="connsiteX83" fmla="*/ 442187 w 609549"/>
                <a:gd name="connsiteY83" fmla="*/ 237528 h 586216"/>
                <a:gd name="connsiteX84" fmla="*/ 399238 w 609549"/>
                <a:gd name="connsiteY84" fmla="*/ 280370 h 586216"/>
                <a:gd name="connsiteX85" fmla="*/ 328482 w 609549"/>
                <a:gd name="connsiteY85" fmla="*/ 209712 h 586216"/>
                <a:gd name="connsiteX86" fmla="*/ 372240 w 609549"/>
                <a:gd name="connsiteY86" fmla="*/ 166015 h 586216"/>
                <a:gd name="connsiteX87" fmla="*/ 400571 w 609549"/>
                <a:gd name="connsiteY87" fmla="*/ 36064 h 586216"/>
                <a:gd name="connsiteX88" fmla="*/ 503105 w 609549"/>
                <a:gd name="connsiteY88" fmla="*/ 953 h 586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609549" h="586216">
                  <a:moveTo>
                    <a:pt x="61288" y="383285"/>
                  </a:moveTo>
                  <a:cubicBezTo>
                    <a:pt x="64829" y="383106"/>
                    <a:pt x="68448" y="384367"/>
                    <a:pt x="71162" y="387101"/>
                  </a:cubicBezTo>
                  <a:lnTo>
                    <a:pt x="120018" y="435892"/>
                  </a:lnTo>
                  <a:cubicBezTo>
                    <a:pt x="125113" y="440933"/>
                    <a:pt x="125113" y="449160"/>
                    <a:pt x="120018" y="454200"/>
                  </a:cubicBezTo>
                  <a:lnTo>
                    <a:pt x="56639" y="517543"/>
                  </a:lnTo>
                  <a:cubicBezTo>
                    <a:pt x="50211" y="523963"/>
                    <a:pt x="39211" y="522013"/>
                    <a:pt x="35592" y="513644"/>
                  </a:cubicBezTo>
                  <a:cubicBezTo>
                    <a:pt x="17783" y="472794"/>
                    <a:pt x="23211" y="424288"/>
                    <a:pt x="51877" y="388099"/>
                  </a:cubicBezTo>
                  <a:cubicBezTo>
                    <a:pt x="54282" y="385079"/>
                    <a:pt x="57746" y="383463"/>
                    <a:pt x="61288" y="383285"/>
                  </a:cubicBezTo>
                  <a:close/>
                  <a:moveTo>
                    <a:pt x="235245" y="302810"/>
                  </a:moveTo>
                  <a:lnTo>
                    <a:pt x="306042" y="373466"/>
                  </a:lnTo>
                  <a:lnTo>
                    <a:pt x="258717" y="420680"/>
                  </a:lnTo>
                  <a:cubicBezTo>
                    <a:pt x="274667" y="464329"/>
                    <a:pt x="265192" y="515300"/>
                    <a:pt x="230246" y="550152"/>
                  </a:cubicBezTo>
                  <a:cubicBezTo>
                    <a:pt x="192919" y="587430"/>
                    <a:pt x="137644" y="595798"/>
                    <a:pt x="92223" y="575305"/>
                  </a:cubicBezTo>
                  <a:cubicBezTo>
                    <a:pt x="84701" y="571882"/>
                    <a:pt x="82892" y="561992"/>
                    <a:pt x="88748" y="556143"/>
                  </a:cubicBezTo>
                  <a:lnTo>
                    <a:pt x="165115" y="479877"/>
                  </a:lnTo>
                  <a:cubicBezTo>
                    <a:pt x="174399" y="470605"/>
                    <a:pt x="174399" y="455580"/>
                    <a:pt x="165115" y="446308"/>
                  </a:cubicBezTo>
                  <a:lnTo>
                    <a:pt x="88700" y="369995"/>
                  </a:lnTo>
                  <a:cubicBezTo>
                    <a:pt x="82844" y="364194"/>
                    <a:pt x="84653" y="354399"/>
                    <a:pt x="92128" y="350976"/>
                  </a:cubicBezTo>
                  <a:cubicBezTo>
                    <a:pt x="122789" y="337092"/>
                    <a:pt x="157973" y="336379"/>
                    <a:pt x="189111" y="348884"/>
                  </a:cubicBezTo>
                  <a:close/>
                  <a:moveTo>
                    <a:pt x="257958" y="161679"/>
                  </a:moveTo>
                  <a:lnTo>
                    <a:pt x="317251" y="220879"/>
                  </a:lnTo>
                  <a:lnTo>
                    <a:pt x="388070" y="291586"/>
                  </a:lnTo>
                  <a:lnTo>
                    <a:pt x="604906" y="508130"/>
                  </a:lnTo>
                  <a:cubicBezTo>
                    <a:pt x="611097" y="514311"/>
                    <a:pt x="611097" y="524344"/>
                    <a:pt x="604906" y="530526"/>
                  </a:cubicBezTo>
                  <a:lnTo>
                    <a:pt x="556567" y="578789"/>
                  </a:lnTo>
                  <a:cubicBezTo>
                    <a:pt x="553471" y="581880"/>
                    <a:pt x="549423" y="583449"/>
                    <a:pt x="545327" y="583449"/>
                  </a:cubicBezTo>
                  <a:cubicBezTo>
                    <a:pt x="541279" y="583449"/>
                    <a:pt x="537231" y="581880"/>
                    <a:pt x="534135" y="578789"/>
                  </a:cubicBezTo>
                  <a:lnTo>
                    <a:pt x="317251" y="362293"/>
                  </a:lnTo>
                  <a:lnTo>
                    <a:pt x="246481" y="291586"/>
                  </a:lnTo>
                  <a:lnTo>
                    <a:pt x="187140" y="232339"/>
                  </a:lnTo>
                  <a:close/>
                  <a:moveTo>
                    <a:pt x="58606" y="160814"/>
                  </a:moveTo>
                  <a:lnTo>
                    <a:pt x="126401" y="228498"/>
                  </a:lnTo>
                  <a:lnTo>
                    <a:pt x="111975" y="242899"/>
                  </a:lnTo>
                  <a:lnTo>
                    <a:pt x="119307" y="250219"/>
                  </a:lnTo>
                  <a:cubicBezTo>
                    <a:pt x="126877" y="257824"/>
                    <a:pt x="126877" y="270087"/>
                    <a:pt x="119307" y="277692"/>
                  </a:cubicBezTo>
                  <a:lnTo>
                    <a:pt x="115641" y="281352"/>
                  </a:lnTo>
                  <a:cubicBezTo>
                    <a:pt x="108024" y="288909"/>
                    <a:pt x="95741" y="288909"/>
                    <a:pt x="88123" y="281352"/>
                  </a:cubicBezTo>
                  <a:lnTo>
                    <a:pt x="5712" y="199029"/>
                  </a:lnTo>
                  <a:cubicBezTo>
                    <a:pt x="-1905" y="191424"/>
                    <a:pt x="-1905" y="179161"/>
                    <a:pt x="5712" y="171604"/>
                  </a:cubicBezTo>
                  <a:lnTo>
                    <a:pt x="9378" y="167944"/>
                  </a:lnTo>
                  <a:cubicBezTo>
                    <a:pt x="16948" y="160339"/>
                    <a:pt x="29231" y="160339"/>
                    <a:pt x="36849" y="167944"/>
                  </a:cubicBezTo>
                  <a:lnTo>
                    <a:pt x="44180" y="175264"/>
                  </a:lnTo>
                  <a:close/>
                  <a:moveTo>
                    <a:pt x="585775" y="66370"/>
                  </a:moveTo>
                  <a:cubicBezTo>
                    <a:pt x="589775" y="67101"/>
                    <a:pt x="593430" y="69680"/>
                    <a:pt x="595263" y="73839"/>
                  </a:cubicBezTo>
                  <a:cubicBezTo>
                    <a:pt x="613072" y="114675"/>
                    <a:pt x="607644" y="163212"/>
                    <a:pt x="578978" y="199341"/>
                  </a:cubicBezTo>
                  <a:cubicBezTo>
                    <a:pt x="574168" y="205379"/>
                    <a:pt x="565121" y="205854"/>
                    <a:pt x="559693" y="200387"/>
                  </a:cubicBezTo>
                  <a:lnTo>
                    <a:pt x="510789" y="151612"/>
                  </a:lnTo>
                  <a:cubicBezTo>
                    <a:pt x="505742" y="146526"/>
                    <a:pt x="505742" y="138349"/>
                    <a:pt x="510789" y="133262"/>
                  </a:cubicBezTo>
                  <a:lnTo>
                    <a:pt x="574216" y="69988"/>
                  </a:lnTo>
                  <a:cubicBezTo>
                    <a:pt x="577430" y="66756"/>
                    <a:pt x="581775" y="65639"/>
                    <a:pt x="585775" y="66370"/>
                  </a:cubicBezTo>
                  <a:close/>
                  <a:moveTo>
                    <a:pt x="158702" y="26758"/>
                  </a:moveTo>
                  <a:cubicBezTo>
                    <a:pt x="163655" y="26758"/>
                    <a:pt x="168654" y="28660"/>
                    <a:pt x="172463" y="32464"/>
                  </a:cubicBezTo>
                  <a:lnTo>
                    <a:pt x="179701" y="39691"/>
                  </a:lnTo>
                  <a:lnTo>
                    <a:pt x="246935" y="106831"/>
                  </a:lnTo>
                  <a:lnTo>
                    <a:pt x="254886" y="114819"/>
                  </a:lnTo>
                  <a:cubicBezTo>
                    <a:pt x="261457" y="121334"/>
                    <a:pt x="262362" y="131414"/>
                    <a:pt x="257600" y="138879"/>
                  </a:cubicBezTo>
                  <a:cubicBezTo>
                    <a:pt x="256839" y="140068"/>
                    <a:pt x="255934" y="141209"/>
                    <a:pt x="254886" y="142255"/>
                  </a:cubicBezTo>
                  <a:lnTo>
                    <a:pt x="252315" y="144823"/>
                  </a:lnTo>
                  <a:lnTo>
                    <a:pt x="246696" y="150434"/>
                  </a:lnTo>
                  <a:lnTo>
                    <a:pt x="175892" y="221140"/>
                  </a:lnTo>
                  <a:lnTo>
                    <a:pt x="172463" y="224611"/>
                  </a:lnTo>
                  <a:cubicBezTo>
                    <a:pt x="171702" y="225324"/>
                    <a:pt x="170940" y="225990"/>
                    <a:pt x="170130" y="226560"/>
                  </a:cubicBezTo>
                  <a:cubicBezTo>
                    <a:pt x="167749" y="228319"/>
                    <a:pt x="165083" y="229413"/>
                    <a:pt x="162274" y="229936"/>
                  </a:cubicBezTo>
                  <a:cubicBezTo>
                    <a:pt x="161083" y="230174"/>
                    <a:pt x="159893" y="230269"/>
                    <a:pt x="158702" y="230269"/>
                  </a:cubicBezTo>
                  <a:cubicBezTo>
                    <a:pt x="153703" y="230269"/>
                    <a:pt x="148751" y="228367"/>
                    <a:pt x="144942" y="224611"/>
                  </a:cubicBezTo>
                  <a:lnTo>
                    <a:pt x="137609" y="217288"/>
                  </a:lnTo>
                  <a:lnTo>
                    <a:pt x="69804" y="149578"/>
                  </a:lnTo>
                  <a:lnTo>
                    <a:pt x="62519" y="142255"/>
                  </a:lnTo>
                  <a:cubicBezTo>
                    <a:pt x="54900" y="134647"/>
                    <a:pt x="54900" y="122380"/>
                    <a:pt x="62519" y="114819"/>
                  </a:cubicBezTo>
                  <a:lnTo>
                    <a:pt x="144942" y="32464"/>
                  </a:lnTo>
                  <a:cubicBezTo>
                    <a:pt x="148751" y="28660"/>
                    <a:pt x="153750" y="26758"/>
                    <a:pt x="158702" y="26758"/>
                  </a:cubicBezTo>
                  <a:close/>
                  <a:moveTo>
                    <a:pt x="254809" y="6542"/>
                  </a:moveTo>
                  <a:cubicBezTo>
                    <a:pt x="277279" y="4029"/>
                    <a:pt x="300492" y="9424"/>
                    <a:pt x="321015" y="29913"/>
                  </a:cubicBezTo>
                  <a:cubicBezTo>
                    <a:pt x="380347" y="89193"/>
                    <a:pt x="337205" y="46124"/>
                    <a:pt x="260017" y="97465"/>
                  </a:cubicBezTo>
                  <a:lnTo>
                    <a:pt x="193067" y="30626"/>
                  </a:lnTo>
                  <a:cubicBezTo>
                    <a:pt x="210614" y="19479"/>
                    <a:pt x="232340" y="9056"/>
                    <a:pt x="254809" y="6542"/>
                  </a:cubicBezTo>
                  <a:close/>
                  <a:moveTo>
                    <a:pt x="503105" y="953"/>
                  </a:moveTo>
                  <a:cubicBezTo>
                    <a:pt x="515252" y="2468"/>
                    <a:pt x="527216" y="5788"/>
                    <a:pt x="538560" y="10911"/>
                  </a:cubicBezTo>
                  <a:cubicBezTo>
                    <a:pt x="546131" y="14334"/>
                    <a:pt x="547940" y="24224"/>
                    <a:pt x="542083" y="30073"/>
                  </a:cubicBezTo>
                  <a:lnTo>
                    <a:pt x="465709" y="106341"/>
                  </a:lnTo>
                  <a:cubicBezTo>
                    <a:pt x="456424" y="115613"/>
                    <a:pt x="456424" y="130639"/>
                    <a:pt x="465709" y="139911"/>
                  </a:cubicBezTo>
                  <a:lnTo>
                    <a:pt x="542131" y="216227"/>
                  </a:lnTo>
                  <a:cubicBezTo>
                    <a:pt x="547940" y="222028"/>
                    <a:pt x="546178" y="231823"/>
                    <a:pt x="538655" y="235246"/>
                  </a:cubicBezTo>
                  <a:cubicBezTo>
                    <a:pt x="508181" y="249035"/>
                    <a:pt x="473184" y="249844"/>
                    <a:pt x="442187" y="237528"/>
                  </a:cubicBezTo>
                  <a:lnTo>
                    <a:pt x="399238" y="280370"/>
                  </a:lnTo>
                  <a:lnTo>
                    <a:pt x="328482" y="209712"/>
                  </a:lnTo>
                  <a:lnTo>
                    <a:pt x="372240" y="166015"/>
                  </a:lnTo>
                  <a:cubicBezTo>
                    <a:pt x="356051" y="122270"/>
                    <a:pt x="365527" y="71060"/>
                    <a:pt x="400571" y="36064"/>
                  </a:cubicBezTo>
                  <a:cubicBezTo>
                    <a:pt x="428569" y="8106"/>
                    <a:pt x="466664" y="-3592"/>
                    <a:pt x="503105" y="953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" name="ïşḷídè">
              <a:extLst>
                <a:ext uri="{FF2B5EF4-FFF2-40B4-BE49-F238E27FC236}">
                  <a16:creationId xmlns:a16="http://schemas.microsoft.com/office/drawing/2014/main" xmlns="" id="{CCBA6064-B35E-448B-B9BC-E62B330680D8}"/>
                </a:ext>
              </a:extLst>
            </p:cNvPr>
            <p:cNvSpPr/>
            <p:nvPr/>
          </p:nvSpPr>
          <p:spPr bwMode="auto">
            <a:xfrm>
              <a:off x="4890594" y="2125497"/>
              <a:ext cx="354618" cy="341152"/>
            </a:xfrm>
            <a:custGeom>
              <a:avLst/>
              <a:gdLst>
                <a:gd name="connsiteX0" fmla="*/ 195114 w 608814"/>
                <a:gd name="connsiteY0" fmla="*/ 351627 h 585693"/>
                <a:gd name="connsiteX1" fmla="*/ 258290 w 608814"/>
                <a:gd name="connsiteY1" fmla="*/ 351627 h 585693"/>
                <a:gd name="connsiteX2" fmla="*/ 282731 w 608814"/>
                <a:gd name="connsiteY2" fmla="*/ 376018 h 585693"/>
                <a:gd name="connsiteX3" fmla="*/ 282731 w 608814"/>
                <a:gd name="connsiteY3" fmla="*/ 561210 h 585693"/>
                <a:gd name="connsiteX4" fmla="*/ 258290 w 608814"/>
                <a:gd name="connsiteY4" fmla="*/ 585693 h 585693"/>
                <a:gd name="connsiteX5" fmla="*/ 195114 w 608814"/>
                <a:gd name="connsiteY5" fmla="*/ 585693 h 585693"/>
                <a:gd name="connsiteX6" fmla="*/ 170673 w 608814"/>
                <a:gd name="connsiteY6" fmla="*/ 561210 h 585693"/>
                <a:gd name="connsiteX7" fmla="*/ 170673 w 608814"/>
                <a:gd name="connsiteY7" fmla="*/ 376018 h 585693"/>
                <a:gd name="connsiteX8" fmla="*/ 195114 w 608814"/>
                <a:gd name="connsiteY8" fmla="*/ 351627 h 585693"/>
                <a:gd name="connsiteX9" fmla="*/ 358100 w 608814"/>
                <a:gd name="connsiteY9" fmla="*/ 249872 h 585693"/>
                <a:gd name="connsiteX10" fmla="*/ 421316 w 608814"/>
                <a:gd name="connsiteY10" fmla="*/ 249872 h 585693"/>
                <a:gd name="connsiteX11" fmla="*/ 445737 w 608814"/>
                <a:gd name="connsiteY11" fmla="*/ 274267 h 585693"/>
                <a:gd name="connsiteX12" fmla="*/ 445737 w 608814"/>
                <a:gd name="connsiteY12" fmla="*/ 561206 h 585693"/>
                <a:gd name="connsiteX13" fmla="*/ 421316 w 608814"/>
                <a:gd name="connsiteY13" fmla="*/ 585693 h 585693"/>
                <a:gd name="connsiteX14" fmla="*/ 358100 w 608814"/>
                <a:gd name="connsiteY14" fmla="*/ 585693 h 585693"/>
                <a:gd name="connsiteX15" fmla="*/ 333679 w 608814"/>
                <a:gd name="connsiteY15" fmla="*/ 561206 h 585693"/>
                <a:gd name="connsiteX16" fmla="*/ 333679 w 608814"/>
                <a:gd name="connsiteY16" fmla="*/ 274267 h 585693"/>
                <a:gd name="connsiteX17" fmla="*/ 358100 w 608814"/>
                <a:gd name="connsiteY17" fmla="*/ 249872 h 585693"/>
                <a:gd name="connsiteX18" fmla="*/ 140260 w 608814"/>
                <a:gd name="connsiteY18" fmla="*/ 224680 h 585693"/>
                <a:gd name="connsiteX19" fmla="*/ 191844 w 608814"/>
                <a:gd name="connsiteY19" fmla="*/ 276122 h 585693"/>
                <a:gd name="connsiteX20" fmla="*/ 140260 w 608814"/>
                <a:gd name="connsiteY20" fmla="*/ 327564 h 585693"/>
                <a:gd name="connsiteX21" fmla="*/ 88676 w 608814"/>
                <a:gd name="connsiteY21" fmla="*/ 276122 h 585693"/>
                <a:gd name="connsiteX22" fmla="*/ 140260 w 608814"/>
                <a:gd name="connsiteY22" fmla="*/ 224680 h 585693"/>
                <a:gd name="connsiteX23" fmla="*/ 521177 w 608814"/>
                <a:gd name="connsiteY23" fmla="*/ 148117 h 585693"/>
                <a:gd name="connsiteX24" fmla="*/ 584301 w 608814"/>
                <a:gd name="connsiteY24" fmla="*/ 148117 h 585693"/>
                <a:gd name="connsiteX25" fmla="*/ 608814 w 608814"/>
                <a:gd name="connsiteY25" fmla="*/ 172601 h 585693"/>
                <a:gd name="connsiteX26" fmla="*/ 608814 w 608814"/>
                <a:gd name="connsiteY26" fmla="*/ 561209 h 585693"/>
                <a:gd name="connsiteX27" fmla="*/ 584301 w 608814"/>
                <a:gd name="connsiteY27" fmla="*/ 585693 h 585693"/>
                <a:gd name="connsiteX28" fmla="*/ 521177 w 608814"/>
                <a:gd name="connsiteY28" fmla="*/ 585693 h 585693"/>
                <a:gd name="connsiteX29" fmla="*/ 496756 w 608814"/>
                <a:gd name="connsiteY29" fmla="*/ 561209 h 585693"/>
                <a:gd name="connsiteX30" fmla="*/ 496756 w 608814"/>
                <a:gd name="connsiteY30" fmla="*/ 172601 h 585693"/>
                <a:gd name="connsiteX31" fmla="*/ 521177 w 608814"/>
                <a:gd name="connsiteY31" fmla="*/ 148117 h 585693"/>
                <a:gd name="connsiteX32" fmla="*/ 116229 w 608814"/>
                <a:gd name="connsiteY32" fmla="*/ 131322 h 585693"/>
                <a:gd name="connsiteX33" fmla="*/ 164246 w 608814"/>
                <a:gd name="connsiteY33" fmla="*/ 131322 h 585693"/>
                <a:gd name="connsiteX34" fmla="*/ 184061 w 608814"/>
                <a:gd name="connsiteY34" fmla="*/ 151113 h 585693"/>
                <a:gd name="connsiteX35" fmla="*/ 184061 w 608814"/>
                <a:gd name="connsiteY35" fmla="*/ 171457 h 585693"/>
                <a:gd name="connsiteX36" fmla="*/ 208669 w 608814"/>
                <a:gd name="connsiteY36" fmla="*/ 186094 h 585693"/>
                <a:gd name="connsiteX37" fmla="*/ 226641 w 608814"/>
                <a:gd name="connsiteY37" fmla="*/ 175692 h 585693"/>
                <a:gd name="connsiteX38" fmla="*/ 253737 w 608814"/>
                <a:gd name="connsiteY38" fmla="*/ 182964 h 585693"/>
                <a:gd name="connsiteX39" fmla="*/ 277792 w 608814"/>
                <a:gd name="connsiteY39" fmla="*/ 224572 h 585693"/>
                <a:gd name="connsiteX40" fmla="*/ 279727 w 608814"/>
                <a:gd name="connsiteY40" fmla="*/ 239577 h 585693"/>
                <a:gd name="connsiteX41" fmla="*/ 270511 w 608814"/>
                <a:gd name="connsiteY41" fmla="*/ 251544 h 585693"/>
                <a:gd name="connsiteX42" fmla="*/ 252355 w 608814"/>
                <a:gd name="connsiteY42" fmla="*/ 262038 h 585693"/>
                <a:gd name="connsiteX43" fmla="*/ 253829 w 608814"/>
                <a:gd name="connsiteY43" fmla="*/ 276122 h 585693"/>
                <a:gd name="connsiteX44" fmla="*/ 252355 w 608814"/>
                <a:gd name="connsiteY44" fmla="*/ 290206 h 585693"/>
                <a:gd name="connsiteX45" fmla="*/ 270511 w 608814"/>
                <a:gd name="connsiteY45" fmla="*/ 300700 h 585693"/>
                <a:gd name="connsiteX46" fmla="*/ 278714 w 608814"/>
                <a:gd name="connsiteY46" fmla="*/ 325094 h 585693"/>
                <a:gd name="connsiteX47" fmla="*/ 258253 w 608814"/>
                <a:gd name="connsiteY47" fmla="*/ 321136 h 585693"/>
                <a:gd name="connsiteX48" fmla="*/ 195858 w 608814"/>
                <a:gd name="connsiteY48" fmla="*/ 321136 h 585693"/>
                <a:gd name="connsiteX49" fmla="*/ 212171 w 608814"/>
                <a:gd name="connsiteY49" fmla="*/ 276122 h 585693"/>
                <a:gd name="connsiteX50" fmla="*/ 140191 w 608814"/>
                <a:gd name="connsiteY50" fmla="*/ 204320 h 585693"/>
                <a:gd name="connsiteX51" fmla="*/ 68304 w 608814"/>
                <a:gd name="connsiteY51" fmla="*/ 276122 h 585693"/>
                <a:gd name="connsiteX52" fmla="*/ 140191 w 608814"/>
                <a:gd name="connsiteY52" fmla="*/ 348016 h 585693"/>
                <a:gd name="connsiteX53" fmla="*/ 148486 w 608814"/>
                <a:gd name="connsiteY53" fmla="*/ 347095 h 585693"/>
                <a:gd name="connsiteX54" fmla="*/ 140099 w 608814"/>
                <a:gd name="connsiteY54" fmla="*/ 376000 h 585693"/>
                <a:gd name="connsiteX55" fmla="*/ 140099 w 608814"/>
                <a:gd name="connsiteY55" fmla="*/ 420922 h 585693"/>
                <a:gd name="connsiteX56" fmla="*/ 116229 w 608814"/>
                <a:gd name="connsiteY56" fmla="*/ 420922 h 585693"/>
                <a:gd name="connsiteX57" fmla="*/ 96413 w 608814"/>
                <a:gd name="connsiteY57" fmla="*/ 401131 h 585693"/>
                <a:gd name="connsiteX58" fmla="*/ 96413 w 608814"/>
                <a:gd name="connsiteY58" fmla="*/ 380787 h 585693"/>
                <a:gd name="connsiteX59" fmla="*/ 71806 w 608814"/>
                <a:gd name="connsiteY59" fmla="*/ 366150 h 585693"/>
                <a:gd name="connsiteX60" fmla="*/ 53742 w 608814"/>
                <a:gd name="connsiteY60" fmla="*/ 376552 h 585693"/>
                <a:gd name="connsiteX61" fmla="*/ 38719 w 608814"/>
                <a:gd name="connsiteY61" fmla="*/ 378577 h 585693"/>
                <a:gd name="connsiteX62" fmla="*/ 26738 w 608814"/>
                <a:gd name="connsiteY62" fmla="*/ 369372 h 585693"/>
                <a:gd name="connsiteX63" fmla="*/ 2683 w 608814"/>
                <a:gd name="connsiteY63" fmla="*/ 327764 h 585693"/>
                <a:gd name="connsiteX64" fmla="*/ 9872 w 608814"/>
                <a:gd name="connsiteY64" fmla="*/ 300700 h 585693"/>
                <a:gd name="connsiteX65" fmla="*/ 28120 w 608814"/>
                <a:gd name="connsiteY65" fmla="*/ 290206 h 585693"/>
                <a:gd name="connsiteX66" fmla="*/ 26645 w 608814"/>
                <a:gd name="connsiteY66" fmla="*/ 276122 h 585693"/>
                <a:gd name="connsiteX67" fmla="*/ 28120 w 608814"/>
                <a:gd name="connsiteY67" fmla="*/ 262038 h 585693"/>
                <a:gd name="connsiteX68" fmla="*/ 9872 w 608814"/>
                <a:gd name="connsiteY68" fmla="*/ 251544 h 585693"/>
                <a:gd name="connsiteX69" fmla="*/ 2683 w 608814"/>
                <a:gd name="connsiteY69" fmla="*/ 224572 h 585693"/>
                <a:gd name="connsiteX70" fmla="*/ 26738 w 608814"/>
                <a:gd name="connsiteY70" fmla="*/ 182964 h 585693"/>
                <a:gd name="connsiteX71" fmla="*/ 38719 w 608814"/>
                <a:gd name="connsiteY71" fmla="*/ 173759 h 585693"/>
                <a:gd name="connsiteX72" fmla="*/ 53742 w 608814"/>
                <a:gd name="connsiteY72" fmla="*/ 175692 h 585693"/>
                <a:gd name="connsiteX73" fmla="*/ 71806 w 608814"/>
                <a:gd name="connsiteY73" fmla="*/ 186094 h 585693"/>
                <a:gd name="connsiteX74" fmla="*/ 96413 w 608814"/>
                <a:gd name="connsiteY74" fmla="*/ 171457 h 585693"/>
                <a:gd name="connsiteX75" fmla="*/ 96413 w 608814"/>
                <a:gd name="connsiteY75" fmla="*/ 151113 h 585693"/>
                <a:gd name="connsiteX76" fmla="*/ 116229 w 608814"/>
                <a:gd name="connsiteY76" fmla="*/ 131322 h 585693"/>
                <a:gd name="connsiteX77" fmla="*/ 445756 w 608814"/>
                <a:gd name="connsiteY77" fmla="*/ 83476 h 585693"/>
                <a:gd name="connsiteX78" fmla="*/ 414140 w 608814"/>
                <a:gd name="connsiteY78" fmla="*/ 115044 h 585693"/>
                <a:gd name="connsiteX79" fmla="*/ 445756 w 608814"/>
                <a:gd name="connsiteY79" fmla="*/ 146520 h 585693"/>
                <a:gd name="connsiteX80" fmla="*/ 477371 w 608814"/>
                <a:gd name="connsiteY80" fmla="*/ 115044 h 585693"/>
                <a:gd name="connsiteX81" fmla="*/ 445756 w 608814"/>
                <a:gd name="connsiteY81" fmla="*/ 83476 h 585693"/>
                <a:gd name="connsiteX82" fmla="*/ 426676 w 608814"/>
                <a:gd name="connsiteY82" fmla="*/ 0 h 585693"/>
                <a:gd name="connsiteX83" fmla="*/ 464835 w 608814"/>
                <a:gd name="connsiteY83" fmla="*/ 0 h 585693"/>
                <a:gd name="connsiteX84" fmla="*/ 480597 w 608814"/>
                <a:gd name="connsiteY84" fmla="*/ 15738 h 585693"/>
                <a:gd name="connsiteX85" fmla="*/ 480597 w 608814"/>
                <a:gd name="connsiteY85" fmla="*/ 31936 h 585693"/>
                <a:gd name="connsiteX86" fmla="*/ 500138 w 608814"/>
                <a:gd name="connsiteY86" fmla="*/ 43533 h 585693"/>
                <a:gd name="connsiteX87" fmla="*/ 514425 w 608814"/>
                <a:gd name="connsiteY87" fmla="*/ 35249 h 585693"/>
                <a:gd name="connsiteX88" fmla="*/ 535901 w 608814"/>
                <a:gd name="connsiteY88" fmla="*/ 40956 h 585693"/>
                <a:gd name="connsiteX89" fmla="*/ 554981 w 608814"/>
                <a:gd name="connsiteY89" fmla="*/ 73996 h 585693"/>
                <a:gd name="connsiteX90" fmla="*/ 556640 w 608814"/>
                <a:gd name="connsiteY90" fmla="*/ 85961 h 585693"/>
                <a:gd name="connsiteX91" fmla="*/ 549266 w 608814"/>
                <a:gd name="connsiteY91" fmla="*/ 95440 h 585693"/>
                <a:gd name="connsiteX92" fmla="*/ 534887 w 608814"/>
                <a:gd name="connsiteY92" fmla="*/ 103815 h 585693"/>
                <a:gd name="connsiteX93" fmla="*/ 535993 w 608814"/>
                <a:gd name="connsiteY93" fmla="*/ 115044 h 585693"/>
                <a:gd name="connsiteX94" fmla="*/ 535717 w 608814"/>
                <a:gd name="connsiteY94" fmla="*/ 117621 h 585693"/>
                <a:gd name="connsiteX95" fmla="*/ 521153 w 608814"/>
                <a:gd name="connsiteY95" fmla="*/ 117621 h 585693"/>
                <a:gd name="connsiteX96" fmla="*/ 466126 w 608814"/>
                <a:gd name="connsiteY96" fmla="*/ 172565 h 585693"/>
                <a:gd name="connsiteX97" fmla="*/ 466126 w 608814"/>
                <a:gd name="connsiteY97" fmla="*/ 229719 h 585693"/>
                <a:gd name="connsiteX98" fmla="*/ 466126 w 608814"/>
                <a:gd name="connsiteY98" fmla="*/ 242604 h 585693"/>
                <a:gd name="connsiteX99" fmla="*/ 453590 w 608814"/>
                <a:gd name="connsiteY99" fmla="*/ 229995 h 585693"/>
                <a:gd name="connsiteX100" fmla="*/ 421330 w 608814"/>
                <a:gd name="connsiteY100" fmla="*/ 219319 h 585693"/>
                <a:gd name="connsiteX101" fmla="*/ 411928 w 608814"/>
                <a:gd name="connsiteY101" fmla="*/ 219319 h 585693"/>
                <a:gd name="connsiteX102" fmla="*/ 410914 w 608814"/>
                <a:gd name="connsiteY102" fmla="*/ 214257 h 585693"/>
                <a:gd name="connsiteX103" fmla="*/ 410914 w 608814"/>
                <a:gd name="connsiteY103" fmla="*/ 198059 h 585693"/>
                <a:gd name="connsiteX104" fmla="*/ 391373 w 608814"/>
                <a:gd name="connsiteY104" fmla="*/ 186463 h 585693"/>
                <a:gd name="connsiteX105" fmla="*/ 377086 w 608814"/>
                <a:gd name="connsiteY105" fmla="*/ 194746 h 585693"/>
                <a:gd name="connsiteX106" fmla="*/ 365104 w 608814"/>
                <a:gd name="connsiteY106" fmla="*/ 196310 h 585693"/>
                <a:gd name="connsiteX107" fmla="*/ 355610 w 608814"/>
                <a:gd name="connsiteY107" fmla="*/ 189040 h 585693"/>
                <a:gd name="connsiteX108" fmla="*/ 336530 w 608814"/>
                <a:gd name="connsiteY108" fmla="*/ 155999 h 585693"/>
                <a:gd name="connsiteX109" fmla="*/ 342245 w 608814"/>
                <a:gd name="connsiteY109" fmla="*/ 134463 h 585693"/>
                <a:gd name="connsiteX110" fmla="*/ 356716 w 608814"/>
                <a:gd name="connsiteY110" fmla="*/ 126180 h 585693"/>
                <a:gd name="connsiteX111" fmla="*/ 355518 w 608814"/>
                <a:gd name="connsiteY111" fmla="*/ 115044 h 585693"/>
                <a:gd name="connsiteX112" fmla="*/ 356716 w 608814"/>
                <a:gd name="connsiteY112" fmla="*/ 103815 h 585693"/>
                <a:gd name="connsiteX113" fmla="*/ 342245 w 608814"/>
                <a:gd name="connsiteY113" fmla="*/ 95440 h 585693"/>
                <a:gd name="connsiteX114" fmla="*/ 336530 w 608814"/>
                <a:gd name="connsiteY114" fmla="*/ 73996 h 585693"/>
                <a:gd name="connsiteX115" fmla="*/ 355610 w 608814"/>
                <a:gd name="connsiteY115" fmla="*/ 40956 h 585693"/>
                <a:gd name="connsiteX116" fmla="*/ 365104 w 608814"/>
                <a:gd name="connsiteY116" fmla="*/ 33685 h 585693"/>
                <a:gd name="connsiteX117" fmla="*/ 377086 w 608814"/>
                <a:gd name="connsiteY117" fmla="*/ 35249 h 585693"/>
                <a:gd name="connsiteX118" fmla="*/ 391373 w 608814"/>
                <a:gd name="connsiteY118" fmla="*/ 43533 h 585693"/>
                <a:gd name="connsiteX119" fmla="*/ 410914 w 608814"/>
                <a:gd name="connsiteY119" fmla="*/ 31936 h 585693"/>
                <a:gd name="connsiteX120" fmla="*/ 410914 w 608814"/>
                <a:gd name="connsiteY120" fmla="*/ 15738 h 585693"/>
                <a:gd name="connsiteX121" fmla="*/ 426676 w 608814"/>
                <a:gd name="connsiteY121" fmla="*/ 0 h 585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608814" h="585693">
                  <a:moveTo>
                    <a:pt x="195114" y="351627"/>
                  </a:moveTo>
                  <a:lnTo>
                    <a:pt x="258290" y="351627"/>
                  </a:lnTo>
                  <a:cubicBezTo>
                    <a:pt x="271848" y="351627"/>
                    <a:pt x="282731" y="362580"/>
                    <a:pt x="282731" y="376018"/>
                  </a:cubicBezTo>
                  <a:lnTo>
                    <a:pt x="282731" y="561210"/>
                  </a:lnTo>
                  <a:cubicBezTo>
                    <a:pt x="282731" y="574740"/>
                    <a:pt x="271848" y="585693"/>
                    <a:pt x="258290" y="585693"/>
                  </a:cubicBezTo>
                  <a:lnTo>
                    <a:pt x="195114" y="585693"/>
                  </a:lnTo>
                  <a:cubicBezTo>
                    <a:pt x="181556" y="585693"/>
                    <a:pt x="170673" y="574740"/>
                    <a:pt x="170673" y="561210"/>
                  </a:cubicBezTo>
                  <a:lnTo>
                    <a:pt x="170673" y="376018"/>
                  </a:lnTo>
                  <a:cubicBezTo>
                    <a:pt x="170673" y="362580"/>
                    <a:pt x="181556" y="351627"/>
                    <a:pt x="195114" y="351627"/>
                  </a:cubicBezTo>
                  <a:close/>
                  <a:moveTo>
                    <a:pt x="358100" y="249872"/>
                  </a:moveTo>
                  <a:lnTo>
                    <a:pt x="421316" y="249872"/>
                  </a:lnTo>
                  <a:cubicBezTo>
                    <a:pt x="434771" y="249872"/>
                    <a:pt x="445737" y="260735"/>
                    <a:pt x="445737" y="274267"/>
                  </a:cubicBezTo>
                  <a:lnTo>
                    <a:pt x="445737" y="561206"/>
                  </a:lnTo>
                  <a:cubicBezTo>
                    <a:pt x="445737" y="574738"/>
                    <a:pt x="434771" y="585693"/>
                    <a:pt x="421316" y="585693"/>
                  </a:cubicBezTo>
                  <a:lnTo>
                    <a:pt x="358100" y="585693"/>
                  </a:lnTo>
                  <a:cubicBezTo>
                    <a:pt x="344645" y="585693"/>
                    <a:pt x="333679" y="574738"/>
                    <a:pt x="333679" y="561206"/>
                  </a:cubicBezTo>
                  <a:lnTo>
                    <a:pt x="333679" y="274267"/>
                  </a:lnTo>
                  <a:cubicBezTo>
                    <a:pt x="333679" y="260735"/>
                    <a:pt x="344645" y="249872"/>
                    <a:pt x="358100" y="249872"/>
                  </a:cubicBezTo>
                  <a:close/>
                  <a:moveTo>
                    <a:pt x="140260" y="224680"/>
                  </a:moveTo>
                  <a:cubicBezTo>
                    <a:pt x="168749" y="224680"/>
                    <a:pt x="191844" y="247711"/>
                    <a:pt x="191844" y="276122"/>
                  </a:cubicBezTo>
                  <a:cubicBezTo>
                    <a:pt x="191844" y="304533"/>
                    <a:pt x="168749" y="327564"/>
                    <a:pt x="140260" y="327564"/>
                  </a:cubicBezTo>
                  <a:cubicBezTo>
                    <a:pt x="111771" y="327564"/>
                    <a:pt x="88676" y="304533"/>
                    <a:pt x="88676" y="276122"/>
                  </a:cubicBezTo>
                  <a:cubicBezTo>
                    <a:pt x="88676" y="247711"/>
                    <a:pt x="111771" y="224680"/>
                    <a:pt x="140260" y="224680"/>
                  </a:cubicBezTo>
                  <a:close/>
                  <a:moveTo>
                    <a:pt x="521177" y="148117"/>
                  </a:moveTo>
                  <a:lnTo>
                    <a:pt x="584301" y="148117"/>
                  </a:lnTo>
                  <a:cubicBezTo>
                    <a:pt x="597848" y="148117"/>
                    <a:pt x="608814" y="159070"/>
                    <a:pt x="608814" y="172601"/>
                  </a:cubicBezTo>
                  <a:lnTo>
                    <a:pt x="608814" y="561209"/>
                  </a:lnTo>
                  <a:cubicBezTo>
                    <a:pt x="608814" y="574740"/>
                    <a:pt x="597848" y="585693"/>
                    <a:pt x="584301" y="585693"/>
                  </a:cubicBezTo>
                  <a:lnTo>
                    <a:pt x="521177" y="585693"/>
                  </a:lnTo>
                  <a:cubicBezTo>
                    <a:pt x="507722" y="585693"/>
                    <a:pt x="496756" y="574740"/>
                    <a:pt x="496756" y="561209"/>
                  </a:cubicBezTo>
                  <a:lnTo>
                    <a:pt x="496756" y="172601"/>
                  </a:lnTo>
                  <a:cubicBezTo>
                    <a:pt x="496756" y="159070"/>
                    <a:pt x="507722" y="148117"/>
                    <a:pt x="521177" y="148117"/>
                  </a:cubicBezTo>
                  <a:close/>
                  <a:moveTo>
                    <a:pt x="116229" y="131322"/>
                  </a:moveTo>
                  <a:lnTo>
                    <a:pt x="164246" y="131322"/>
                  </a:lnTo>
                  <a:cubicBezTo>
                    <a:pt x="175214" y="131322"/>
                    <a:pt x="184061" y="140159"/>
                    <a:pt x="184061" y="151113"/>
                  </a:cubicBezTo>
                  <a:lnTo>
                    <a:pt x="184061" y="171457"/>
                  </a:lnTo>
                  <a:cubicBezTo>
                    <a:pt x="193001" y="175231"/>
                    <a:pt x="201019" y="180386"/>
                    <a:pt x="208669" y="186094"/>
                  </a:cubicBezTo>
                  <a:lnTo>
                    <a:pt x="226641" y="175692"/>
                  </a:lnTo>
                  <a:cubicBezTo>
                    <a:pt x="236134" y="170261"/>
                    <a:pt x="248300" y="173482"/>
                    <a:pt x="253737" y="182964"/>
                  </a:cubicBezTo>
                  <a:lnTo>
                    <a:pt x="277792" y="224572"/>
                  </a:lnTo>
                  <a:cubicBezTo>
                    <a:pt x="280465" y="229083"/>
                    <a:pt x="281110" y="234514"/>
                    <a:pt x="279727" y="239577"/>
                  </a:cubicBezTo>
                  <a:cubicBezTo>
                    <a:pt x="278437" y="244640"/>
                    <a:pt x="275119" y="248966"/>
                    <a:pt x="270511" y="251544"/>
                  </a:cubicBezTo>
                  <a:lnTo>
                    <a:pt x="252355" y="262038"/>
                  </a:lnTo>
                  <a:cubicBezTo>
                    <a:pt x="253000" y="266733"/>
                    <a:pt x="253829" y="271335"/>
                    <a:pt x="253829" y="276122"/>
                  </a:cubicBezTo>
                  <a:cubicBezTo>
                    <a:pt x="253829" y="281001"/>
                    <a:pt x="253000" y="285604"/>
                    <a:pt x="252355" y="290206"/>
                  </a:cubicBezTo>
                  <a:lnTo>
                    <a:pt x="270511" y="300700"/>
                  </a:lnTo>
                  <a:cubicBezTo>
                    <a:pt x="279174" y="305671"/>
                    <a:pt x="282308" y="316165"/>
                    <a:pt x="278714" y="325094"/>
                  </a:cubicBezTo>
                  <a:cubicBezTo>
                    <a:pt x="272354" y="322609"/>
                    <a:pt x="265442" y="321136"/>
                    <a:pt x="258253" y="321136"/>
                  </a:cubicBezTo>
                  <a:lnTo>
                    <a:pt x="195858" y="321136"/>
                  </a:lnTo>
                  <a:cubicBezTo>
                    <a:pt x="205904" y="308709"/>
                    <a:pt x="212171" y="293244"/>
                    <a:pt x="212171" y="276122"/>
                  </a:cubicBezTo>
                  <a:cubicBezTo>
                    <a:pt x="212171" y="236539"/>
                    <a:pt x="179914" y="204320"/>
                    <a:pt x="140191" y="204320"/>
                  </a:cubicBezTo>
                  <a:cubicBezTo>
                    <a:pt x="100561" y="204320"/>
                    <a:pt x="68304" y="236539"/>
                    <a:pt x="68304" y="276122"/>
                  </a:cubicBezTo>
                  <a:cubicBezTo>
                    <a:pt x="68304" y="315797"/>
                    <a:pt x="100561" y="348016"/>
                    <a:pt x="140191" y="348016"/>
                  </a:cubicBezTo>
                  <a:cubicBezTo>
                    <a:pt x="143048" y="348016"/>
                    <a:pt x="145721" y="347463"/>
                    <a:pt x="148486" y="347095"/>
                  </a:cubicBezTo>
                  <a:cubicBezTo>
                    <a:pt x="143233" y="355564"/>
                    <a:pt x="140099" y="365414"/>
                    <a:pt x="140099" y="376000"/>
                  </a:cubicBezTo>
                  <a:lnTo>
                    <a:pt x="140099" y="420922"/>
                  </a:lnTo>
                  <a:lnTo>
                    <a:pt x="116229" y="420922"/>
                  </a:lnTo>
                  <a:cubicBezTo>
                    <a:pt x="105261" y="420922"/>
                    <a:pt x="96413" y="412085"/>
                    <a:pt x="96413" y="401131"/>
                  </a:cubicBezTo>
                  <a:lnTo>
                    <a:pt x="96413" y="380787"/>
                  </a:lnTo>
                  <a:cubicBezTo>
                    <a:pt x="87474" y="377013"/>
                    <a:pt x="79455" y="371950"/>
                    <a:pt x="71806" y="366150"/>
                  </a:cubicBezTo>
                  <a:lnTo>
                    <a:pt x="53742" y="376552"/>
                  </a:lnTo>
                  <a:cubicBezTo>
                    <a:pt x="49226" y="379222"/>
                    <a:pt x="43788" y="379866"/>
                    <a:pt x="38719" y="378577"/>
                  </a:cubicBezTo>
                  <a:cubicBezTo>
                    <a:pt x="33650" y="377197"/>
                    <a:pt x="29318" y="373883"/>
                    <a:pt x="26738" y="369372"/>
                  </a:cubicBezTo>
                  <a:lnTo>
                    <a:pt x="2683" y="327764"/>
                  </a:lnTo>
                  <a:cubicBezTo>
                    <a:pt x="-2847" y="318282"/>
                    <a:pt x="471" y="306131"/>
                    <a:pt x="9872" y="300700"/>
                  </a:cubicBezTo>
                  <a:lnTo>
                    <a:pt x="28120" y="290206"/>
                  </a:lnTo>
                  <a:cubicBezTo>
                    <a:pt x="27475" y="285604"/>
                    <a:pt x="26645" y="281001"/>
                    <a:pt x="26645" y="276122"/>
                  </a:cubicBezTo>
                  <a:cubicBezTo>
                    <a:pt x="26645" y="271335"/>
                    <a:pt x="27475" y="266733"/>
                    <a:pt x="28120" y="262038"/>
                  </a:cubicBezTo>
                  <a:lnTo>
                    <a:pt x="9872" y="251544"/>
                  </a:lnTo>
                  <a:cubicBezTo>
                    <a:pt x="471" y="246113"/>
                    <a:pt x="-2847" y="233962"/>
                    <a:pt x="2683" y="224572"/>
                  </a:cubicBezTo>
                  <a:lnTo>
                    <a:pt x="26738" y="182964"/>
                  </a:lnTo>
                  <a:cubicBezTo>
                    <a:pt x="29318" y="178361"/>
                    <a:pt x="33650" y="175139"/>
                    <a:pt x="38719" y="173759"/>
                  </a:cubicBezTo>
                  <a:cubicBezTo>
                    <a:pt x="43788" y="172378"/>
                    <a:pt x="49226" y="173114"/>
                    <a:pt x="53742" y="175692"/>
                  </a:cubicBezTo>
                  <a:lnTo>
                    <a:pt x="71806" y="186094"/>
                  </a:lnTo>
                  <a:cubicBezTo>
                    <a:pt x="79455" y="180386"/>
                    <a:pt x="87474" y="175231"/>
                    <a:pt x="96413" y="171457"/>
                  </a:cubicBezTo>
                  <a:lnTo>
                    <a:pt x="96413" y="151113"/>
                  </a:lnTo>
                  <a:cubicBezTo>
                    <a:pt x="96413" y="140159"/>
                    <a:pt x="105261" y="131322"/>
                    <a:pt x="116229" y="131322"/>
                  </a:cubicBezTo>
                  <a:close/>
                  <a:moveTo>
                    <a:pt x="445756" y="83476"/>
                  </a:moveTo>
                  <a:cubicBezTo>
                    <a:pt x="428335" y="83476"/>
                    <a:pt x="414140" y="97557"/>
                    <a:pt x="414140" y="115044"/>
                  </a:cubicBezTo>
                  <a:cubicBezTo>
                    <a:pt x="414140" y="132438"/>
                    <a:pt x="428335" y="146520"/>
                    <a:pt x="445756" y="146520"/>
                  </a:cubicBezTo>
                  <a:cubicBezTo>
                    <a:pt x="463176" y="146520"/>
                    <a:pt x="477371" y="132438"/>
                    <a:pt x="477371" y="115044"/>
                  </a:cubicBezTo>
                  <a:cubicBezTo>
                    <a:pt x="477371" y="97557"/>
                    <a:pt x="463176" y="83476"/>
                    <a:pt x="445756" y="83476"/>
                  </a:cubicBezTo>
                  <a:close/>
                  <a:moveTo>
                    <a:pt x="426676" y="0"/>
                  </a:moveTo>
                  <a:lnTo>
                    <a:pt x="464835" y="0"/>
                  </a:lnTo>
                  <a:cubicBezTo>
                    <a:pt x="473500" y="0"/>
                    <a:pt x="480597" y="7087"/>
                    <a:pt x="480597" y="15738"/>
                  </a:cubicBezTo>
                  <a:lnTo>
                    <a:pt x="480597" y="31936"/>
                  </a:lnTo>
                  <a:cubicBezTo>
                    <a:pt x="487694" y="34881"/>
                    <a:pt x="494054" y="38931"/>
                    <a:pt x="500138" y="43533"/>
                  </a:cubicBezTo>
                  <a:lnTo>
                    <a:pt x="514425" y="35249"/>
                  </a:lnTo>
                  <a:cubicBezTo>
                    <a:pt x="521983" y="30924"/>
                    <a:pt x="531569" y="33501"/>
                    <a:pt x="535901" y="40956"/>
                  </a:cubicBezTo>
                  <a:lnTo>
                    <a:pt x="554981" y="73996"/>
                  </a:lnTo>
                  <a:cubicBezTo>
                    <a:pt x="557101" y="77585"/>
                    <a:pt x="557654" y="81911"/>
                    <a:pt x="556640" y="85961"/>
                  </a:cubicBezTo>
                  <a:cubicBezTo>
                    <a:pt x="555534" y="89918"/>
                    <a:pt x="552861" y="93415"/>
                    <a:pt x="549266" y="95440"/>
                  </a:cubicBezTo>
                  <a:lnTo>
                    <a:pt x="534887" y="103815"/>
                  </a:lnTo>
                  <a:cubicBezTo>
                    <a:pt x="535348" y="107497"/>
                    <a:pt x="535993" y="111178"/>
                    <a:pt x="535993" y="115044"/>
                  </a:cubicBezTo>
                  <a:cubicBezTo>
                    <a:pt x="535993" y="115872"/>
                    <a:pt x="535809" y="116700"/>
                    <a:pt x="535717" y="117621"/>
                  </a:cubicBezTo>
                  <a:lnTo>
                    <a:pt x="521153" y="117621"/>
                  </a:lnTo>
                  <a:cubicBezTo>
                    <a:pt x="490828" y="117621"/>
                    <a:pt x="466126" y="142286"/>
                    <a:pt x="466126" y="172565"/>
                  </a:cubicBezTo>
                  <a:lnTo>
                    <a:pt x="466126" y="229719"/>
                  </a:lnTo>
                  <a:lnTo>
                    <a:pt x="466126" y="242604"/>
                  </a:lnTo>
                  <a:cubicBezTo>
                    <a:pt x="462715" y="237726"/>
                    <a:pt x="458383" y="233493"/>
                    <a:pt x="453590" y="229995"/>
                  </a:cubicBezTo>
                  <a:cubicBezTo>
                    <a:pt x="444465" y="223369"/>
                    <a:pt x="433404" y="219319"/>
                    <a:pt x="421330" y="219319"/>
                  </a:cubicBezTo>
                  <a:lnTo>
                    <a:pt x="411928" y="219319"/>
                  </a:lnTo>
                  <a:cubicBezTo>
                    <a:pt x="411375" y="217755"/>
                    <a:pt x="410914" y="216098"/>
                    <a:pt x="410914" y="214257"/>
                  </a:cubicBezTo>
                  <a:lnTo>
                    <a:pt x="410914" y="198059"/>
                  </a:lnTo>
                  <a:cubicBezTo>
                    <a:pt x="403817" y="195114"/>
                    <a:pt x="397457" y="191064"/>
                    <a:pt x="391373" y="186463"/>
                  </a:cubicBezTo>
                  <a:lnTo>
                    <a:pt x="377086" y="194746"/>
                  </a:lnTo>
                  <a:cubicBezTo>
                    <a:pt x="373492" y="196863"/>
                    <a:pt x="369160" y="197415"/>
                    <a:pt x="365104" y="196310"/>
                  </a:cubicBezTo>
                  <a:cubicBezTo>
                    <a:pt x="361140" y="195206"/>
                    <a:pt x="357638" y="192629"/>
                    <a:pt x="355610" y="189040"/>
                  </a:cubicBezTo>
                  <a:lnTo>
                    <a:pt x="336530" y="155999"/>
                  </a:lnTo>
                  <a:cubicBezTo>
                    <a:pt x="332198" y="148452"/>
                    <a:pt x="334687" y="138881"/>
                    <a:pt x="342245" y="134463"/>
                  </a:cubicBezTo>
                  <a:lnTo>
                    <a:pt x="356716" y="126180"/>
                  </a:lnTo>
                  <a:cubicBezTo>
                    <a:pt x="356163" y="122498"/>
                    <a:pt x="355518" y="118817"/>
                    <a:pt x="355518" y="115044"/>
                  </a:cubicBezTo>
                  <a:cubicBezTo>
                    <a:pt x="355518" y="111178"/>
                    <a:pt x="356163" y="107497"/>
                    <a:pt x="356716" y="103815"/>
                  </a:cubicBezTo>
                  <a:lnTo>
                    <a:pt x="342245" y="95440"/>
                  </a:lnTo>
                  <a:cubicBezTo>
                    <a:pt x="334687" y="91115"/>
                    <a:pt x="332198" y="81543"/>
                    <a:pt x="336530" y="73996"/>
                  </a:cubicBezTo>
                  <a:lnTo>
                    <a:pt x="355610" y="40956"/>
                  </a:lnTo>
                  <a:cubicBezTo>
                    <a:pt x="357638" y="37366"/>
                    <a:pt x="361140" y="34789"/>
                    <a:pt x="365104" y="33685"/>
                  </a:cubicBezTo>
                  <a:cubicBezTo>
                    <a:pt x="369160" y="32580"/>
                    <a:pt x="373492" y="33133"/>
                    <a:pt x="377086" y="35249"/>
                  </a:cubicBezTo>
                  <a:lnTo>
                    <a:pt x="391373" y="43533"/>
                  </a:lnTo>
                  <a:cubicBezTo>
                    <a:pt x="397457" y="38931"/>
                    <a:pt x="403817" y="34881"/>
                    <a:pt x="410914" y="31936"/>
                  </a:cubicBezTo>
                  <a:lnTo>
                    <a:pt x="410914" y="15738"/>
                  </a:lnTo>
                  <a:cubicBezTo>
                    <a:pt x="410914" y="7087"/>
                    <a:pt x="418011" y="0"/>
                    <a:pt x="426676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" name="isḷîḍê">
              <a:extLst>
                <a:ext uri="{FF2B5EF4-FFF2-40B4-BE49-F238E27FC236}">
                  <a16:creationId xmlns:a16="http://schemas.microsoft.com/office/drawing/2014/main" xmlns="" id="{7DD73817-BF42-40F6-A251-584C4E66EC0F}"/>
                </a:ext>
              </a:extLst>
            </p:cNvPr>
            <p:cNvSpPr/>
            <p:nvPr/>
          </p:nvSpPr>
          <p:spPr bwMode="auto">
            <a:xfrm>
              <a:off x="7976021" y="3632866"/>
              <a:ext cx="354620" cy="353956"/>
            </a:xfrm>
            <a:custGeom>
              <a:avLst/>
              <a:gdLst>
                <a:gd name="connsiteX0" fmla="*/ 290910 w 605702"/>
                <a:gd name="connsiteY0" fmla="*/ 156336 h 604568"/>
                <a:gd name="connsiteX1" fmla="*/ 335849 w 605702"/>
                <a:gd name="connsiteY1" fmla="*/ 164992 h 604568"/>
                <a:gd name="connsiteX2" fmla="*/ 288310 w 605702"/>
                <a:gd name="connsiteY2" fmla="*/ 212456 h 604568"/>
                <a:gd name="connsiteX3" fmla="*/ 203632 w 605702"/>
                <a:gd name="connsiteY3" fmla="*/ 244717 h 604568"/>
                <a:gd name="connsiteX4" fmla="*/ 203632 w 605702"/>
                <a:gd name="connsiteY4" fmla="*/ 401388 h 604568"/>
                <a:gd name="connsiteX5" fmla="*/ 360547 w 605702"/>
                <a:gd name="connsiteY5" fmla="*/ 401388 h 604568"/>
                <a:gd name="connsiteX6" fmla="*/ 392859 w 605702"/>
                <a:gd name="connsiteY6" fmla="*/ 316749 h 604568"/>
                <a:gd name="connsiteX7" fmla="*/ 440397 w 605702"/>
                <a:gd name="connsiteY7" fmla="*/ 269284 h 604568"/>
                <a:gd name="connsiteX8" fmla="*/ 400287 w 605702"/>
                <a:gd name="connsiteY8" fmla="*/ 441065 h 604568"/>
                <a:gd name="connsiteX9" fmla="*/ 163892 w 605702"/>
                <a:gd name="connsiteY9" fmla="*/ 441065 h 604568"/>
                <a:gd name="connsiteX10" fmla="*/ 163892 w 605702"/>
                <a:gd name="connsiteY10" fmla="*/ 205040 h 604568"/>
                <a:gd name="connsiteX11" fmla="*/ 290910 w 605702"/>
                <a:gd name="connsiteY11" fmla="*/ 156336 h 604568"/>
                <a:gd name="connsiteX12" fmla="*/ 246542 w 605702"/>
                <a:gd name="connsiteY12" fmla="*/ 43775 h 604568"/>
                <a:gd name="connsiteX13" fmla="*/ 422196 w 605702"/>
                <a:gd name="connsiteY13" fmla="*/ 78723 h 604568"/>
                <a:gd name="connsiteX14" fmla="*/ 376794 w 605702"/>
                <a:gd name="connsiteY14" fmla="*/ 124054 h 604568"/>
                <a:gd name="connsiteX15" fmla="*/ 126109 w 605702"/>
                <a:gd name="connsiteY15" fmla="*/ 167345 h 604568"/>
                <a:gd name="connsiteX16" fmla="*/ 126109 w 605702"/>
                <a:gd name="connsiteY16" fmla="*/ 478820 h 604568"/>
                <a:gd name="connsiteX17" fmla="*/ 438073 w 605702"/>
                <a:gd name="connsiteY17" fmla="*/ 478820 h 604568"/>
                <a:gd name="connsiteX18" fmla="*/ 481432 w 605702"/>
                <a:gd name="connsiteY18" fmla="*/ 228527 h 604568"/>
                <a:gd name="connsiteX19" fmla="*/ 526741 w 605702"/>
                <a:gd name="connsiteY19" fmla="*/ 183011 h 604568"/>
                <a:gd name="connsiteX20" fmla="*/ 481432 w 605702"/>
                <a:gd name="connsiteY20" fmla="*/ 522111 h 604568"/>
                <a:gd name="connsiteX21" fmla="*/ 82657 w 605702"/>
                <a:gd name="connsiteY21" fmla="*/ 522111 h 604568"/>
                <a:gd name="connsiteX22" fmla="*/ 82657 w 605702"/>
                <a:gd name="connsiteY22" fmla="*/ 123961 h 604568"/>
                <a:gd name="connsiteX23" fmla="*/ 246542 w 605702"/>
                <a:gd name="connsiteY23" fmla="*/ 43775 h 604568"/>
                <a:gd name="connsiteX24" fmla="*/ 536061 w 605702"/>
                <a:gd name="connsiteY24" fmla="*/ 0 h 604568"/>
                <a:gd name="connsiteX25" fmla="*/ 544232 w 605702"/>
                <a:gd name="connsiteY25" fmla="*/ 61368 h 604568"/>
                <a:gd name="connsiteX26" fmla="*/ 605702 w 605702"/>
                <a:gd name="connsiteY26" fmla="*/ 69526 h 604568"/>
                <a:gd name="connsiteX27" fmla="*/ 524361 w 605702"/>
                <a:gd name="connsiteY27" fmla="*/ 150732 h 604568"/>
                <a:gd name="connsiteX28" fmla="*/ 498361 w 605702"/>
                <a:gd name="connsiteY28" fmla="*/ 147302 h 604568"/>
                <a:gd name="connsiteX29" fmla="*/ 337721 w 605702"/>
                <a:gd name="connsiteY29" fmla="*/ 307767 h 604568"/>
                <a:gd name="connsiteX30" fmla="*/ 339764 w 605702"/>
                <a:gd name="connsiteY30" fmla="*/ 323063 h 604568"/>
                <a:gd name="connsiteX31" fmla="*/ 282101 w 605702"/>
                <a:gd name="connsiteY31" fmla="*/ 380630 h 604568"/>
                <a:gd name="connsiteX32" fmla="*/ 224437 w 605702"/>
                <a:gd name="connsiteY32" fmla="*/ 323063 h 604568"/>
                <a:gd name="connsiteX33" fmla="*/ 282101 w 605702"/>
                <a:gd name="connsiteY33" fmla="*/ 265495 h 604568"/>
                <a:gd name="connsiteX34" fmla="*/ 297422 w 605702"/>
                <a:gd name="connsiteY34" fmla="*/ 267535 h 604568"/>
                <a:gd name="connsiteX35" fmla="*/ 458155 w 605702"/>
                <a:gd name="connsiteY35" fmla="*/ 107162 h 604568"/>
                <a:gd name="connsiteX36" fmla="*/ 454719 w 605702"/>
                <a:gd name="connsiteY36" fmla="*/ 81206 h 604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05702" h="604568">
                  <a:moveTo>
                    <a:pt x="290910" y="156336"/>
                  </a:moveTo>
                  <a:cubicBezTo>
                    <a:pt x="306137" y="157147"/>
                    <a:pt x="321272" y="160032"/>
                    <a:pt x="335849" y="164992"/>
                  </a:cubicBezTo>
                  <a:lnTo>
                    <a:pt x="288310" y="212456"/>
                  </a:lnTo>
                  <a:cubicBezTo>
                    <a:pt x="257856" y="210695"/>
                    <a:pt x="226844" y="221449"/>
                    <a:pt x="203632" y="244717"/>
                  </a:cubicBezTo>
                  <a:cubicBezTo>
                    <a:pt x="160271" y="287918"/>
                    <a:pt x="160271" y="358187"/>
                    <a:pt x="203632" y="401388"/>
                  </a:cubicBezTo>
                  <a:cubicBezTo>
                    <a:pt x="246900" y="444680"/>
                    <a:pt x="317279" y="444680"/>
                    <a:pt x="360547" y="401388"/>
                  </a:cubicBezTo>
                  <a:cubicBezTo>
                    <a:pt x="383852" y="378211"/>
                    <a:pt x="394623" y="347156"/>
                    <a:pt x="392859" y="316749"/>
                  </a:cubicBezTo>
                  <a:lnTo>
                    <a:pt x="440397" y="269284"/>
                  </a:lnTo>
                  <a:cubicBezTo>
                    <a:pt x="460267" y="327595"/>
                    <a:pt x="446897" y="394620"/>
                    <a:pt x="400287" y="441065"/>
                  </a:cubicBezTo>
                  <a:cubicBezTo>
                    <a:pt x="335106" y="506236"/>
                    <a:pt x="229073" y="506236"/>
                    <a:pt x="163892" y="441065"/>
                  </a:cubicBezTo>
                  <a:cubicBezTo>
                    <a:pt x="98619" y="375987"/>
                    <a:pt x="98619" y="270118"/>
                    <a:pt x="163892" y="205040"/>
                  </a:cubicBezTo>
                  <a:cubicBezTo>
                    <a:pt x="198711" y="170137"/>
                    <a:pt x="245228" y="153902"/>
                    <a:pt x="290910" y="156336"/>
                  </a:cubicBezTo>
                  <a:close/>
                  <a:moveTo>
                    <a:pt x="246542" y="43775"/>
                  </a:moveTo>
                  <a:cubicBezTo>
                    <a:pt x="306463" y="36243"/>
                    <a:pt x="368345" y="47900"/>
                    <a:pt x="422196" y="78723"/>
                  </a:cubicBezTo>
                  <a:lnTo>
                    <a:pt x="376794" y="124054"/>
                  </a:lnTo>
                  <a:cubicBezTo>
                    <a:pt x="294811" y="85305"/>
                    <a:pt x="193980" y="99581"/>
                    <a:pt x="126109" y="167345"/>
                  </a:cubicBezTo>
                  <a:cubicBezTo>
                    <a:pt x="39948" y="253371"/>
                    <a:pt x="39948" y="392793"/>
                    <a:pt x="126109" y="478820"/>
                  </a:cubicBezTo>
                  <a:cubicBezTo>
                    <a:pt x="212271" y="564846"/>
                    <a:pt x="351912" y="564846"/>
                    <a:pt x="438073" y="478820"/>
                  </a:cubicBezTo>
                  <a:cubicBezTo>
                    <a:pt x="505944" y="411055"/>
                    <a:pt x="520428" y="310382"/>
                    <a:pt x="481432" y="228527"/>
                  </a:cubicBezTo>
                  <a:lnTo>
                    <a:pt x="526741" y="183011"/>
                  </a:lnTo>
                  <a:cubicBezTo>
                    <a:pt x="588484" y="290544"/>
                    <a:pt x="573350" y="430244"/>
                    <a:pt x="481432" y="522111"/>
                  </a:cubicBezTo>
                  <a:cubicBezTo>
                    <a:pt x="371316" y="632054"/>
                    <a:pt x="192866" y="632054"/>
                    <a:pt x="82657" y="522111"/>
                  </a:cubicBezTo>
                  <a:cubicBezTo>
                    <a:pt x="-27552" y="412168"/>
                    <a:pt x="-27552" y="233997"/>
                    <a:pt x="82657" y="123961"/>
                  </a:cubicBezTo>
                  <a:cubicBezTo>
                    <a:pt x="128662" y="78028"/>
                    <a:pt x="186622" y="51307"/>
                    <a:pt x="246542" y="43775"/>
                  </a:cubicBezTo>
                  <a:close/>
                  <a:moveTo>
                    <a:pt x="536061" y="0"/>
                  </a:moveTo>
                  <a:lnTo>
                    <a:pt x="544232" y="61368"/>
                  </a:lnTo>
                  <a:lnTo>
                    <a:pt x="605702" y="69526"/>
                  </a:lnTo>
                  <a:lnTo>
                    <a:pt x="524361" y="150732"/>
                  </a:lnTo>
                  <a:lnTo>
                    <a:pt x="498361" y="147302"/>
                  </a:lnTo>
                  <a:lnTo>
                    <a:pt x="337721" y="307767"/>
                  </a:lnTo>
                  <a:cubicBezTo>
                    <a:pt x="339021" y="312588"/>
                    <a:pt x="339764" y="317779"/>
                    <a:pt x="339764" y="323063"/>
                  </a:cubicBezTo>
                  <a:cubicBezTo>
                    <a:pt x="339764" y="354859"/>
                    <a:pt x="313950" y="380630"/>
                    <a:pt x="282101" y="380630"/>
                  </a:cubicBezTo>
                  <a:cubicBezTo>
                    <a:pt x="250251" y="380630"/>
                    <a:pt x="224437" y="354859"/>
                    <a:pt x="224437" y="323063"/>
                  </a:cubicBezTo>
                  <a:cubicBezTo>
                    <a:pt x="224437" y="291266"/>
                    <a:pt x="250251" y="265495"/>
                    <a:pt x="282101" y="265495"/>
                  </a:cubicBezTo>
                  <a:cubicBezTo>
                    <a:pt x="287393" y="265495"/>
                    <a:pt x="292500" y="266237"/>
                    <a:pt x="297422" y="267535"/>
                  </a:cubicBezTo>
                  <a:lnTo>
                    <a:pt x="458155" y="107162"/>
                  </a:lnTo>
                  <a:lnTo>
                    <a:pt x="454719" y="81206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wrap="square" lIns="91440" tIns="45720" rIns="91440" bIns="45720">
              <a:normAutofit lnSpcReduction="10000"/>
            </a:bodyPr>
            <a:lstStyle/>
            <a:p>
              <a:endParaRPr lang="zh-CN" altLang="en-US"/>
            </a:p>
          </p:txBody>
        </p:sp>
        <p:sp>
          <p:nvSpPr>
            <p:cNvPr id="10" name="işļídè">
              <a:extLst>
                <a:ext uri="{FF2B5EF4-FFF2-40B4-BE49-F238E27FC236}">
                  <a16:creationId xmlns:a16="http://schemas.microsoft.com/office/drawing/2014/main" xmlns="" id="{B5EE69B0-E473-4E17-AD3A-4C2CC54630C7}"/>
                </a:ext>
              </a:extLst>
            </p:cNvPr>
            <p:cNvSpPr/>
            <p:nvPr/>
          </p:nvSpPr>
          <p:spPr bwMode="auto">
            <a:xfrm>
              <a:off x="5811504" y="3428172"/>
              <a:ext cx="354620" cy="309564"/>
            </a:xfrm>
            <a:custGeom>
              <a:avLst/>
              <a:gdLst>
                <a:gd name="connsiteX0" fmla="*/ 424975 w 608697"/>
                <a:gd name="connsiteY0" fmla="*/ 168488 h 531358"/>
                <a:gd name="connsiteX1" fmla="*/ 387604 w 608697"/>
                <a:gd name="connsiteY1" fmla="*/ 205806 h 531358"/>
                <a:gd name="connsiteX2" fmla="*/ 424975 w 608697"/>
                <a:gd name="connsiteY2" fmla="*/ 243124 h 531358"/>
                <a:gd name="connsiteX3" fmla="*/ 462346 w 608697"/>
                <a:gd name="connsiteY3" fmla="*/ 205806 h 531358"/>
                <a:gd name="connsiteX4" fmla="*/ 424975 w 608697"/>
                <a:gd name="connsiteY4" fmla="*/ 168488 h 531358"/>
                <a:gd name="connsiteX5" fmla="*/ 287947 w 608697"/>
                <a:gd name="connsiteY5" fmla="*/ 168488 h 531358"/>
                <a:gd name="connsiteX6" fmla="*/ 250576 w 608697"/>
                <a:gd name="connsiteY6" fmla="*/ 205806 h 531358"/>
                <a:gd name="connsiteX7" fmla="*/ 287947 w 608697"/>
                <a:gd name="connsiteY7" fmla="*/ 243124 h 531358"/>
                <a:gd name="connsiteX8" fmla="*/ 325318 w 608697"/>
                <a:gd name="connsiteY8" fmla="*/ 205806 h 531358"/>
                <a:gd name="connsiteX9" fmla="*/ 287947 w 608697"/>
                <a:gd name="connsiteY9" fmla="*/ 168488 h 531358"/>
                <a:gd name="connsiteX10" fmla="*/ 102356 w 608697"/>
                <a:gd name="connsiteY10" fmla="*/ 121231 h 531358"/>
                <a:gd name="connsiteX11" fmla="*/ 98850 w 608697"/>
                <a:gd name="connsiteY11" fmla="*/ 127711 h 531358"/>
                <a:gd name="connsiteX12" fmla="*/ 76842 w 608697"/>
                <a:gd name="connsiteY12" fmla="*/ 217990 h 531358"/>
                <a:gd name="connsiteX13" fmla="*/ 98850 w 608697"/>
                <a:gd name="connsiteY13" fmla="*/ 308194 h 531358"/>
                <a:gd name="connsiteX14" fmla="*/ 157488 w 608697"/>
                <a:gd name="connsiteY14" fmla="*/ 380223 h 531358"/>
                <a:gd name="connsiteX15" fmla="*/ 344668 w 608697"/>
                <a:gd name="connsiteY15" fmla="*/ 444729 h 531358"/>
                <a:gd name="connsiteX16" fmla="*/ 370257 w 608697"/>
                <a:gd name="connsiteY16" fmla="*/ 443687 h 531358"/>
                <a:gd name="connsiteX17" fmla="*/ 236717 w 608697"/>
                <a:gd name="connsiteY17" fmla="*/ 477876 h 531358"/>
                <a:gd name="connsiteX18" fmla="*/ 198072 w 608697"/>
                <a:gd name="connsiteY18" fmla="*/ 475344 h 531358"/>
                <a:gd name="connsiteX19" fmla="*/ 82437 w 608697"/>
                <a:gd name="connsiteY19" fmla="*/ 531284 h 531358"/>
                <a:gd name="connsiteX20" fmla="*/ 81542 w 608697"/>
                <a:gd name="connsiteY20" fmla="*/ 531358 h 531358"/>
                <a:gd name="connsiteX21" fmla="*/ 75051 w 608697"/>
                <a:gd name="connsiteY21" fmla="*/ 527857 h 531358"/>
                <a:gd name="connsiteX22" fmla="*/ 74753 w 608697"/>
                <a:gd name="connsiteY22" fmla="*/ 519738 h 531358"/>
                <a:gd name="connsiteX23" fmla="*/ 88778 w 608697"/>
                <a:gd name="connsiteY23" fmla="*/ 435046 h 531358"/>
                <a:gd name="connsiteX24" fmla="*/ 0 w 608697"/>
                <a:gd name="connsiteY24" fmla="*/ 282198 h 531358"/>
                <a:gd name="connsiteX25" fmla="*/ 102356 w 608697"/>
                <a:gd name="connsiteY25" fmla="*/ 121231 h 531358"/>
                <a:gd name="connsiteX26" fmla="*/ 356424 w 608697"/>
                <a:gd name="connsiteY26" fmla="*/ 0 h 531358"/>
                <a:gd name="connsiteX27" fmla="*/ 608697 w 608697"/>
                <a:gd name="connsiteY27" fmla="*/ 211244 h 531358"/>
                <a:gd name="connsiteX28" fmla="*/ 518290 w 608697"/>
                <a:gd name="connsiteY28" fmla="*/ 373401 h 531358"/>
                <a:gd name="connsiteX29" fmla="*/ 531941 w 608697"/>
                <a:gd name="connsiteY29" fmla="*/ 441109 h 531358"/>
                <a:gd name="connsiteX30" fmla="*/ 531120 w 608697"/>
                <a:gd name="connsiteY30" fmla="*/ 465391 h 531358"/>
                <a:gd name="connsiteX31" fmla="*/ 511577 w 608697"/>
                <a:gd name="connsiteY31" fmla="*/ 475894 h 531358"/>
                <a:gd name="connsiteX32" fmla="*/ 509041 w 608697"/>
                <a:gd name="connsiteY32" fmla="*/ 475745 h 531358"/>
                <a:gd name="connsiteX33" fmla="*/ 391408 w 608697"/>
                <a:gd name="connsiteY33" fmla="*/ 420476 h 531358"/>
                <a:gd name="connsiteX34" fmla="*/ 356424 w 608697"/>
                <a:gd name="connsiteY34" fmla="*/ 422487 h 531358"/>
                <a:gd name="connsiteX35" fmla="*/ 104225 w 608697"/>
                <a:gd name="connsiteY35" fmla="*/ 211244 h 531358"/>
                <a:gd name="connsiteX36" fmla="*/ 356424 w 608697"/>
                <a:gd name="connsiteY36" fmla="*/ 0 h 531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08697" h="531358">
                  <a:moveTo>
                    <a:pt x="424975" y="168488"/>
                  </a:moveTo>
                  <a:cubicBezTo>
                    <a:pt x="404312" y="168488"/>
                    <a:pt x="387604" y="185248"/>
                    <a:pt x="387604" y="205806"/>
                  </a:cubicBezTo>
                  <a:cubicBezTo>
                    <a:pt x="387604" y="226439"/>
                    <a:pt x="404312" y="243124"/>
                    <a:pt x="424975" y="243124"/>
                  </a:cubicBezTo>
                  <a:cubicBezTo>
                    <a:pt x="445562" y="243124"/>
                    <a:pt x="462346" y="226439"/>
                    <a:pt x="462346" y="205806"/>
                  </a:cubicBezTo>
                  <a:cubicBezTo>
                    <a:pt x="462346" y="185248"/>
                    <a:pt x="445637" y="168488"/>
                    <a:pt x="424975" y="168488"/>
                  </a:cubicBezTo>
                  <a:close/>
                  <a:moveTo>
                    <a:pt x="287947" y="168488"/>
                  </a:moveTo>
                  <a:cubicBezTo>
                    <a:pt x="267285" y="168488"/>
                    <a:pt x="250576" y="185248"/>
                    <a:pt x="250576" y="205806"/>
                  </a:cubicBezTo>
                  <a:cubicBezTo>
                    <a:pt x="250576" y="226439"/>
                    <a:pt x="267285" y="243124"/>
                    <a:pt x="287947" y="243124"/>
                  </a:cubicBezTo>
                  <a:cubicBezTo>
                    <a:pt x="308610" y="243124"/>
                    <a:pt x="325318" y="226439"/>
                    <a:pt x="325318" y="205806"/>
                  </a:cubicBezTo>
                  <a:cubicBezTo>
                    <a:pt x="325318" y="185248"/>
                    <a:pt x="308610" y="168488"/>
                    <a:pt x="287947" y="168488"/>
                  </a:cubicBezTo>
                  <a:close/>
                  <a:moveTo>
                    <a:pt x="102356" y="121231"/>
                  </a:moveTo>
                  <a:cubicBezTo>
                    <a:pt x="101162" y="123317"/>
                    <a:pt x="99969" y="125477"/>
                    <a:pt x="98850" y="127711"/>
                  </a:cubicBezTo>
                  <a:cubicBezTo>
                    <a:pt x="84227" y="156240"/>
                    <a:pt x="76842" y="186631"/>
                    <a:pt x="76842" y="217990"/>
                  </a:cubicBezTo>
                  <a:cubicBezTo>
                    <a:pt x="76842" y="249275"/>
                    <a:pt x="84227" y="279666"/>
                    <a:pt x="98850" y="308194"/>
                  </a:cubicBezTo>
                  <a:cubicBezTo>
                    <a:pt x="112726" y="335308"/>
                    <a:pt x="132496" y="359516"/>
                    <a:pt x="157488" y="380223"/>
                  </a:cubicBezTo>
                  <a:cubicBezTo>
                    <a:pt x="207845" y="421787"/>
                    <a:pt x="274317" y="444729"/>
                    <a:pt x="344668" y="444729"/>
                  </a:cubicBezTo>
                  <a:cubicBezTo>
                    <a:pt x="353173" y="444729"/>
                    <a:pt x="361752" y="444357"/>
                    <a:pt x="370257" y="443687"/>
                  </a:cubicBezTo>
                  <a:cubicBezTo>
                    <a:pt x="332209" y="465288"/>
                    <a:pt x="286254" y="477876"/>
                    <a:pt x="236717" y="477876"/>
                  </a:cubicBezTo>
                  <a:cubicBezTo>
                    <a:pt x="223736" y="477876"/>
                    <a:pt x="210755" y="477057"/>
                    <a:pt x="198072" y="475344"/>
                  </a:cubicBezTo>
                  <a:cubicBezTo>
                    <a:pt x="160397" y="499478"/>
                    <a:pt x="110637" y="528155"/>
                    <a:pt x="82437" y="531284"/>
                  </a:cubicBezTo>
                  <a:cubicBezTo>
                    <a:pt x="82138" y="531358"/>
                    <a:pt x="81840" y="531358"/>
                    <a:pt x="81542" y="531358"/>
                  </a:cubicBezTo>
                  <a:cubicBezTo>
                    <a:pt x="78930" y="531358"/>
                    <a:pt x="76469" y="530017"/>
                    <a:pt x="75051" y="527857"/>
                  </a:cubicBezTo>
                  <a:cubicBezTo>
                    <a:pt x="73410" y="525399"/>
                    <a:pt x="73335" y="522271"/>
                    <a:pt x="74753" y="519738"/>
                  </a:cubicBezTo>
                  <a:cubicBezTo>
                    <a:pt x="75051" y="519291"/>
                    <a:pt x="99223" y="476014"/>
                    <a:pt x="88778" y="435046"/>
                  </a:cubicBezTo>
                  <a:cubicBezTo>
                    <a:pt x="32303" y="397653"/>
                    <a:pt x="0" y="342160"/>
                    <a:pt x="0" y="282198"/>
                  </a:cubicBezTo>
                  <a:cubicBezTo>
                    <a:pt x="0" y="215532"/>
                    <a:pt x="40584" y="156538"/>
                    <a:pt x="102356" y="121231"/>
                  </a:cubicBezTo>
                  <a:close/>
                  <a:moveTo>
                    <a:pt x="356424" y="0"/>
                  </a:moveTo>
                  <a:cubicBezTo>
                    <a:pt x="495540" y="0"/>
                    <a:pt x="608697" y="94747"/>
                    <a:pt x="608697" y="211244"/>
                  </a:cubicBezTo>
                  <a:cubicBezTo>
                    <a:pt x="608697" y="274408"/>
                    <a:pt x="575802" y="333178"/>
                    <a:pt x="518290" y="373401"/>
                  </a:cubicBezTo>
                  <a:cubicBezTo>
                    <a:pt x="512845" y="406324"/>
                    <a:pt x="531717" y="440811"/>
                    <a:pt x="531941" y="441109"/>
                  </a:cubicBezTo>
                  <a:cubicBezTo>
                    <a:pt x="536267" y="448781"/>
                    <a:pt x="535969" y="458092"/>
                    <a:pt x="531120" y="465391"/>
                  </a:cubicBezTo>
                  <a:cubicBezTo>
                    <a:pt x="526794" y="472021"/>
                    <a:pt x="519484" y="475894"/>
                    <a:pt x="511577" y="475894"/>
                  </a:cubicBezTo>
                  <a:cubicBezTo>
                    <a:pt x="510756" y="475894"/>
                    <a:pt x="509936" y="475894"/>
                    <a:pt x="509041" y="475745"/>
                  </a:cubicBezTo>
                  <a:cubicBezTo>
                    <a:pt x="484574" y="473064"/>
                    <a:pt x="444966" y="454442"/>
                    <a:pt x="391408" y="420476"/>
                  </a:cubicBezTo>
                  <a:cubicBezTo>
                    <a:pt x="379920" y="421817"/>
                    <a:pt x="368135" y="422487"/>
                    <a:pt x="356424" y="422487"/>
                  </a:cubicBezTo>
                  <a:cubicBezTo>
                    <a:pt x="217382" y="422487"/>
                    <a:pt x="104225" y="327741"/>
                    <a:pt x="104225" y="211244"/>
                  </a:cubicBezTo>
                  <a:cubicBezTo>
                    <a:pt x="104225" y="94747"/>
                    <a:pt x="217382" y="0"/>
                    <a:pt x="356424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" name="îṡļiḓé">
              <a:extLst>
                <a:ext uri="{FF2B5EF4-FFF2-40B4-BE49-F238E27FC236}">
                  <a16:creationId xmlns:a16="http://schemas.microsoft.com/office/drawing/2014/main" xmlns="" id="{C3F3917D-AFA2-4EB3-9777-877A4AAA1AAC}"/>
                </a:ext>
              </a:extLst>
            </p:cNvPr>
            <p:cNvSpPr/>
            <p:nvPr/>
          </p:nvSpPr>
          <p:spPr bwMode="auto">
            <a:xfrm>
              <a:off x="7011976" y="2394038"/>
              <a:ext cx="397150" cy="321456"/>
            </a:xfrm>
            <a:custGeom>
              <a:avLst/>
              <a:gdLst>
                <a:gd name="connsiteX0" fmla="*/ 355420 w 607568"/>
                <a:gd name="connsiteY0" fmla="*/ 250307 h 491771"/>
                <a:gd name="connsiteX1" fmla="*/ 352312 w 607568"/>
                <a:gd name="connsiteY1" fmla="*/ 251812 h 491771"/>
                <a:gd name="connsiteX2" fmla="*/ 321042 w 607568"/>
                <a:gd name="connsiteY2" fmla="*/ 289814 h 491771"/>
                <a:gd name="connsiteX3" fmla="*/ 321513 w 607568"/>
                <a:gd name="connsiteY3" fmla="*/ 295364 h 491771"/>
                <a:gd name="connsiteX4" fmla="*/ 369736 w 607568"/>
                <a:gd name="connsiteY4" fmla="*/ 338257 h 491771"/>
                <a:gd name="connsiteX5" fmla="*/ 371997 w 607568"/>
                <a:gd name="connsiteY5" fmla="*/ 339104 h 491771"/>
                <a:gd name="connsiteX6" fmla="*/ 373127 w 607568"/>
                <a:gd name="connsiteY6" fmla="*/ 338916 h 491771"/>
                <a:gd name="connsiteX7" fmla="*/ 375293 w 607568"/>
                <a:gd name="connsiteY7" fmla="*/ 336282 h 491771"/>
                <a:gd name="connsiteX8" fmla="*/ 383676 w 607568"/>
                <a:gd name="connsiteY8" fmla="*/ 279467 h 491771"/>
                <a:gd name="connsiteX9" fmla="*/ 376424 w 607568"/>
                <a:gd name="connsiteY9" fmla="*/ 263287 h 491771"/>
                <a:gd name="connsiteX10" fmla="*/ 357681 w 607568"/>
                <a:gd name="connsiteY10" fmla="*/ 250965 h 491771"/>
                <a:gd name="connsiteX11" fmla="*/ 355420 w 607568"/>
                <a:gd name="connsiteY11" fmla="*/ 250307 h 491771"/>
                <a:gd name="connsiteX12" fmla="*/ 258879 w 607568"/>
                <a:gd name="connsiteY12" fmla="*/ 250307 h 491771"/>
                <a:gd name="connsiteX13" fmla="*/ 256712 w 607568"/>
                <a:gd name="connsiteY13" fmla="*/ 250965 h 491771"/>
                <a:gd name="connsiteX14" fmla="*/ 237969 w 607568"/>
                <a:gd name="connsiteY14" fmla="*/ 263287 h 491771"/>
                <a:gd name="connsiteX15" fmla="*/ 230717 w 607568"/>
                <a:gd name="connsiteY15" fmla="*/ 279467 h 491771"/>
                <a:gd name="connsiteX16" fmla="*/ 239100 w 607568"/>
                <a:gd name="connsiteY16" fmla="*/ 336282 h 491771"/>
                <a:gd name="connsiteX17" fmla="*/ 241266 w 607568"/>
                <a:gd name="connsiteY17" fmla="*/ 338916 h 491771"/>
                <a:gd name="connsiteX18" fmla="*/ 242396 w 607568"/>
                <a:gd name="connsiteY18" fmla="*/ 339104 h 491771"/>
                <a:gd name="connsiteX19" fmla="*/ 244657 w 607568"/>
                <a:gd name="connsiteY19" fmla="*/ 338257 h 491771"/>
                <a:gd name="connsiteX20" fmla="*/ 292880 w 607568"/>
                <a:gd name="connsiteY20" fmla="*/ 295364 h 491771"/>
                <a:gd name="connsiteX21" fmla="*/ 293351 w 607568"/>
                <a:gd name="connsiteY21" fmla="*/ 289814 h 491771"/>
                <a:gd name="connsiteX22" fmla="*/ 261987 w 607568"/>
                <a:gd name="connsiteY22" fmla="*/ 251812 h 491771"/>
                <a:gd name="connsiteX23" fmla="*/ 258879 w 607568"/>
                <a:gd name="connsiteY23" fmla="*/ 250307 h 491771"/>
                <a:gd name="connsiteX24" fmla="*/ 500465 w 607568"/>
                <a:gd name="connsiteY24" fmla="*/ 66049 h 491771"/>
                <a:gd name="connsiteX25" fmla="*/ 565743 w 607568"/>
                <a:gd name="connsiteY25" fmla="*/ 130673 h 491771"/>
                <a:gd name="connsiteX26" fmla="*/ 566120 w 607568"/>
                <a:gd name="connsiteY26" fmla="*/ 130673 h 491771"/>
                <a:gd name="connsiteX27" fmla="*/ 580250 w 607568"/>
                <a:gd name="connsiteY27" fmla="*/ 160962 h 491771"/>
                <a:gd name="connsiteX28" fmla="*/ 560939 w 607568"/>
                <a:gd name="connsiteY28" fmla="*/ 182503 h 491771"/>
                <a:gd name="connsiteX29" fmla="*/ 531927 w 607568"/>
                <a:gd name="connsiteY29" fmla="*/ 223799 h 491771"/>
                <a:gd name="connsiteX30" fmla="*/ 528253 w 607568"/>
                <a:gd name="connsiteY30" fmla="*/ 234240 h 491771"/>
                <a:gd name="connsiteX31" fmla="*/ 530797 w 607568"/>
                <a:gd name="connsiteY31" fmla="*/ 246281 h 491771"/>
                <a:gd name="connsiteX32" fmla="*/ 545868 w 607568"/>
                <a:gd name="connsiteY32" fmla="*/ 261143 h 491771"/>
                <a:gd name="connsiteX33" fmla="*/ 558961 w 607568"/>
                <a:gd name="connsiteY33" fmla="*/ 263777 h 491771"/>
                <a:gd name="connsiteX34" fmla="*/ 597299 w 607568"/>
                <a:gd name="connsiteY34" fmla="*/ 301968 h 491771"/>
                <a:gd name="connsiteX35" fmla="*/ 607002 w 607568"/>
                <a:gd name="connsiteY35" fmla="*/ 350788 h 491771"/>
                <a:gd name="connsiteX36" fmla="*/ 601256 w 607568"/>
                <a:gd name="connsiteY36" fmla="*/ 373835 h 491771"/>
                <a:gd name="connsiteX37" fmla="*/ 579685 w 607568"/>
                <a:gd name="connsiteY37" fmla="*/ 384088 h 491771"/>
                <a:gd name="connsiteX38" fmla="*/ 490386 w 607568"/>
                <a:gd name="connsiteY38" fmla="*/ 384088 h 491771"/>
                <a:gd name="connsiteX39" fmla="*/ 467685 w 607568"/>
                <a:gd name="connsiteY39" fmla="*/ 310058 h 491771"/>
                <a:gd name="connsiteX40" fmla="*/ 431702 w 607568"/>
                <a:gd name="connsiteY40" fmla="*/ 267445 h 491771"/>
                <a:gd name="connsiteX41" fmla="*/ 441969 w 607568"/>
                <a:gd name="connsiteY41" fmla="*/ 263777 h 491771"/>
                <a:gd name="connsiteX42" fmla="*/ 455157 w 607568"/>
                <a:gd name="connsiteY42" fmla="*/ 261237 h 491771"/>
                <a:gd name="connsiteX43" fmla="*/ 470228 w 607568"/>
                <a:gd name="connsiteY43" fmla="*/ 246281 h 491771"/>
                <a:gd name="connsiteX44" fmla="*/ 472677 w 607568"/>
                <a:gd name="connsiteY44" fmla="*/ 234240 h 491771"/>
                <a:gd name="connsiteX45" fmla="*/ 469098 w 607568"/>
                <a:gd name="connsiteY45" fmla="*/ 223893 h 491771"/>
                <a:gd name="connsiteX46" fmla="*/ 439991 w 607568"/>
                <a:gd name="connsiteY46" fmla="*/ 182503 h 491771"/>
                <a:gd name="connsiteX47" fmla="*/ 426144 w 607568"/>
                <a:gd name="connsiteY47" fmla="*/ 172720 h 491771"/>
                <a:gd name="connsiteX48" fmla="*/ 441404 w 607568"/>
                <a:gd name="connsiteY48" fmla="*/ 143278 h 491771"/>
                <a:gd name="connsiteX49" fmla="*/ 439708 w 607568"/>
                <a:gd name="connsiteY49" fmla="*/ 107438 h 491771"/>
                <a:gd name="connsiteX50" fmla="*/ 500465 w 607568"/>
                <a:gd name="connsiteY50" fmla="*/ 66049 h 491771"/>
                <a:gd name="connsiteX51" fmla="*/ 107100 w 607568"/>
                <a:gd name="connsiteY51" fmla="*/ 66049 h 491771"/>
                <a:gd name="connsiteX52" fmla="*/ 171341 w 607568"/>
                <a:gd name="connsiteY52" fmla="*/ 123618 h 491771"/>
                <a:gd name="connsiteX53" fmla="*/ 172849 w 607568"/>
                <a:gd name="connsiteY53" fmla="*/ 143278 h 491771"/>
                <a:gd name="connsiteX54" fmla="*/ 184246 w 607568"/>
                <a:gd name="connsiteY54" fmla="*/ 168205 h 491771"/>
                <a:gd name="connsiteX55" fmla="*/ 167574 w 607568"/>
                <a:gd name="connsiteY55" fmla="*/ 182503 h 491771"/>
                <a:gd name="connsiteX56" fmla="*/ 138468 w 607568"/>
                <a:gd name="connsiteY56" fmla="*/ 223799 h 491771"/>
                <a:gd name="connsiteX57" fmla="*/ 134794 w 607568"/>
                <a:gd name="connsiteY57" fmla="*/ 234240 h 491771"/>
                <a:gd name="connsiteX58" fmla="*/ 137337 w 607568"/>
                <a:gd name="connsiteY58" fmla="*/ 246281 h 491771"/>
                <a:gd name="connsiteX59" fmla="*/ 152408 w 607568"/>
                <a:gd name="connsiteY59" fmla="*/ 261143 h 491771"/>
                <a:gd name="connsiteX60" fmla="*/ 165596 w 607568"/>
                <a:gd name="connsiteY60" fmla="*/ 263777 h 491771"/>
                <a:gd name="connsiteX61" fmla="*/ 179442 w 607568"/>
                <a:gd name="connsiteY61" fmla="*/ 268856 h 491771"/>
                <a:gd name="connsiteX62" fmla="*/ 146662 w 607568"/>
                <a:gd name="connsiteY62" fmla="*/ 310058 h 491771"/>
                <a:gd name="connsiteX63" fmla="*/ 123867 w 607568"/>
                <a:gd name="connsiteY63" fmla="*/ 384088 h 491771"/>
                <a:gd name="connsiteX64" fmla="*/ 27883 w 607568"/>
                <a:gd name="connsiteY64" fmla="*/ 384088 h 491771"/>
                <a:gd name="connsiteX65" fmla="*/ 6312 w 607568"/>
                <a:gd name="connsiteY65" fmla="*/ 373835 h 491771"/>
                <a:gd name="connsiteX66" fmla="*/ 566 w 607568"/>
                <a:gd name="connsiteY66" fmla="*/ 350788 h 491771"/>
                <a:gd name="connsiteX67" fmla="*/ 10268 w 607568"/>
                <a:gd name="connsiteY67" fmla="*/ 301968 h 491771"/>
                <a:gd name="connsiteX68" fmla="*/ 48606 w 607568"/>
                <a:gd name="connsiteY68" fmla="*/ 263777 h 491771"/>
                <a:gd name="connsiteX69" fmla="*/ 61699 w 607568"/>
                <a:gd name="connsiteY69" fmla="*/ 261237 h 491771"/>
                <a:gd name="connsiteX70" fmla="*/ 76770 w 607568"/>
                <a:gd name="connsiteY70" fmla="*/ 246281 h 491771"/>
                <a:gd name="connsiteX71" fmla="*/ 79313 w 607568"/>
                <a:gd name="connsiteY71" fmla="*/ 234240 h 491771"/>
                <a:gd name="connsiteX72" fmla="*/ 75639 w 607568"/>
                <a:gd name="connsiteY72" fmla="*/ 223893 h 491771"/>
                <a:gd name="connsiteX73" fmla="*/ 46628 w 607568"/>
                <a:gd name="connsiteY73" fmla="*/ 182503 h 491771"/>
                <a:gd name="connsiteX74" fmla="*/ 27318 w 607568"/>
                <a:gd name="connsiteY74" fmla="*/ 160962 h 491771"/>
                <a:gd name="connsiteX75" fmla="*/ 41447 w 607568"/>
                <a:gd name="connsiteY75" fmla="*/ 130673 h 491771"/>
                <a:gd name="connsiteX76" fmla="*/ 41824 w 607568"/>
                <a:gd name="connsiteY76" fmla="*/ 130673 h 491771"/>
                <a:gd name="connsiteX77" fmla="*/ 107100 w 607568"/>
                <a:gd name="connsiteY77" fmla="*/ 66049 h 491771"/>
                <a:gd name="connsiteX78" fmla="*/ 298626 w 607568"/>
                <a:gd name="connsiteY78" fmla="*/ 0 h 491771"/>
                <a:gd name="connsiteX79" fmla="*/ 315956 w 607568"/>
                <a:gd name="connsiteY79" fmla="*/ 0 h 491771"/>
                <a:gd name="connsiteX80" fmla="*/ 401854 w 607568"/>
                <a:gd name="connsiteY80" fmla="*/ 85787 h 491771"/>
                <a:gd name="connsiteX81" fmla="*/ 401854 w 607568"/>
                <a:gd name="connsiteY81" fmla="*/ 95476 h 491771"/>
                <a:gd name="connsiteX82" fmla="*/ 421633 w 607568"/>
                <a:gd name="connsiteY82" fmla="*/ 138840 h 491771"/>
                <a:gd name="connsiteX83" fmla="*/ 417960 w 607568"/>
                <a:gd name="connsiteY83" fmla="*/ 149281 h 491771"/>
                <a:gd name="connsiteX84" fmla="*/ 417112 w 607568"/>
                <a:gd name="connsiteY84" fmla="*/ 151068 h 491771"/>
                <a:gd name="connsiteX85" fmla="*/ 411273 w 607568"/>
                <a:gd name="connsiteY85" fmla="*/ 159534 h 491771"/>
                <a:gd name="connsiteX86" fmla="*/ 410896 w 607568"/>
                <a:gd name="connsiteY86" fmla="*/ 159910 h 491771"/>
                <a:gd name="connsiteX87" fmla="*/ 394037 w 607568"/>
                <a:gd name="connsiteY87" fmla="*/ 169787 h 491771"/>
                <a:gd name="connsiteX88" fmla="*/ 384900 w 607568"/>
                <a:gd name="connsiteY88" fmla="*/ 189541 h 491771"/>
                <a:gd name="connsiteX89" fmla="*/ 384712 w 607568"/>
                <a:gd name="connsiteY89" fmla="*/ 189823 h 491771"/>
                <a:gd name="connsiteX90" fmla="*/ 373316 w 607568"/>
                <a:gd name="connsiteY90" fmla="*/ 207131 h 491771"/>
                <a:gd name="connsiteX91" fmla="*/ 372750 w 607568"/>
                <a:gd name="connsiteY91" fmla="*/ 207789 h 491771"/>
                <a:gd name="connsiteX92" fmla="*/ 359847 w 607568"/>
                <a:gd name="connsiteY92" fmla="*/ 222275 h 491771"/>
                <a:gd name="connsiteX93" fmla="*/ 359188 w 607568"/>
                <a:gd name="connsiteY93" fmla="*/ 222934 h 491771"/>
                <a:gd name="connsiteX94" fmla="*/ 345154 w 607568"/>
                <a:gd name="connsiteY94" fmla="*/ 234598 h 491771"/>
                <a:gd name="connsiteX95" fmla="*/ 345625 w 607568"/>
                <a:gd name="connsiteY95" fmla="*/ 236855 h 491771"/>
                <a:gd name="connsiteX96" fmla="*/ 348639 w 607568"/>
                <a:gd name="connsiteY96" fmla="*/ 235538 h 491771"/>
                <a:gd name="connsiteX97" fmla="*/ 355514 w 607568"/>
                <a:gd name="connsiteY97" fmla="*/ 234033 h 491771"/>
                <a:gd name="connsiteX98" fmla="*/ 366628 w 607568"/>
                <a:gd name="connsiteY98" fmla="*/ 237326 h 491771"/>
                <a:gd name="connsiteX99" fmla="*/ 385371 w 607568"/>
                <a:gd name="connsiteY99" fmla="*/ 249648 h 491771"/>
                <a:gd name="connsiteX100" fmla="*/ 399876 w 607568"/>
                <a:gd name="connsiteY100" fmla="*/ 279373 h 491771"/>
                <a:gd name="connsiteX101" fmla="*/ 430016 w 607568"/>
                <a:gd name="connsiteY101" fmla="*/ 289814 h 491771"/>
                <a:gd name="connsiteX102" fmla="*/ 448382 w 607568"/>
                <a:gd name="connsiteY102" fmla="*/ 316058 h 491771"/>
                <a:gd name="connsiteX103" fmla="*/ 481630 w 607568"/>
                <a:gd name="connsiteY103" fmla="*/ 424515 h 491771"/>
                <a:gd name="connsiteX104" fmla="*/ 483891 w 607568"/>
                <a:gd name="connsiteY104" fmla="*/ 436461 h 491771"/>
                <a:gd name="connsiteX105" fmla="*/ 473718 w 607568"/>
                <a:gd name="connsiteY105" fmla="*/ 470700 h 491771"/>
                <a:gd name="connsiteX106" fmla="*/ 443956 w 607568"/>
                <a:gd name="connsiteY106" fmla="*/ 490360 h 491771"/>
                <a:gd name="connsiteX107" fmla="*/ 431805 w 607568"/>
                <a:gd name="connsiteY107" fmla="*/ 491771 h 491771"/>
                <a:gd name="connsiteX108" fmla="*/ 325375 w 607568"/>
                <a:gd name="connsiteY108" fmla="*/ 491771 h 491771"/>
                <a:gd name="connsiteX109" fmla="*/ 337430 w 607568"/>
                <a:gd name="connsiteY109" fmla="*/ 415296 h 491771"/>
                <a:gd name="connsiteX110" fmla="*/ 334605 w 607568"/>
                <a:gd name="connsiteY110" fmla="*/ 389052 h 491771"/>
                <a:gd name="connsiteX111" fmla="*/ 323962 w 607568"/>
                <a:gd name="connsiteY111" fmla="*/ 360927 h 491771"/>
                <a:gd name="connsiteX112" fmla="*/ 337430 w 607568"/>
                <a:gd name="connsiteY112" fmla="*/ 347476 h 491771"/>
                <a:gd name="connsiteX113" fmla="*/ 307196 w 607568"/>
                <a:gd name="connsiteY113" fmla="*/ 317281 h 491771"/>
                <a:gd name="connsiteX114" fmla="*/ 276868 w 607568"/>
                <a:gd name="connsiteY114" fmla="*/ 347476 h 491771"/>
                <a:gd name="connsiteX115" fmla="*/ 290337 w 607568"/>
                <a:gd name="connsiteY115" fmla="*/ 360927 h 491771"/>
                <a:gd name="connsiteX116" fmla="*/ 279694 w 607568"/>
                <a:gd name="connsiteY116" fmla="*/ 389052 h 491771"/>
                <a:gd name="connsiteX117" fmla="*/ 276963 w 607568"/>
                <a:gd name="connsiteY117" fmla="*/ 415296 h 491771"/>
                <a:gd name="connsiteX118" fmla="*/ 288736 w 607568"/>
                <a:gd name="connsiteY118" fmla="*/ 491771 h 491771"/>
                <a:gd name="connsiteX119" fmla="*/ 182493 w 607568"/>
                <a:gd name="connsiteY119" fmla="*/ 491771 h 491771"/>
                <a:gd name="connsiteX120" fmla="*/ 170437 w 607568"/>
                <a:gd name="connsiteY120" fmla="*/ 490360 h 491771"/>
                <a:gd name="connsiteX121" fmla="*/ 140675 w 607568"/>
                <a:gd name="connsiteY121" fmla="*/ 470700 h 491771"/>
                <a:gd name="connsiteX122" fmla="*/ 132669 w 607568"/>
                <a:gd name="connsiteY122" fmla="*/ 424515 h 491771"/>
                <a:gd name="connsiteX123" fmla="*/ 166011 w 607568"/>
                <a:gd name="connsiteY123" fmla="*/ 316058 h 491771"/>
                <a:gd name="connsiteX124" fmla="*/ 184377 w 607568"/>
                <a:gd name="connsiteY124" fmla="*/ 289814 h 491771"/>
                <a:gd name="connsiteX125" fmla="*/ 214517 w 607568"/>
                <a:gd name="connsiteY125" fmla="*/ 279373 h 491771"/>
                <a:gd name="connsiteX126" fmla="*/ 214517 w 607568"/>
                <a:gd name="connsiteY126" fmla="*/ 279279 h 491771"/>
                <a:gd name="connsiteX127" fmla="*/ 229022 w 607568"/>
                <a:gd name="connsiteY127" fmla="*/ 249648 h 491771"/>
                <a:gd name="connsiteX128" fmla="*/ 247765 w 607568"/>
                <a:gd name="connsiteY128" fmla="*/ 237326 h 491771"/>
                <a:gd name="connsiteX129" fmla="*/ 258879 w 607568"/>
                <a:gd name="connsiteY129" fmla="*/ 234033 h 491771"/>
                <a:gd name="connsiteX130" fmla="*/ 265754 w 607568"/>
                <a:gd name="connsiteY130" fmla="*/ 235538 h 491771"/>
                <a:gd name="connsiteX131" fmla="*/ 268768 w 607568"/>
                <a:gd name="connsiteY131" fmla="*/ 236855 h 491771"/>
                <a:gd name="connsiteX132" fmla="*/ 269239 w 607568"/>
                <a:gd name="connsiteY132" fmla="*/ 234598 h 491771"/>
                <a:gd name="connsiteX133" fmla="*/ 255205 w 607568"/>
                <a:gd name="connsiteY133" fmla="*/ 222934 h 491771"/>
                <a:gd name="connsiteX134" fmla="*/ 254546 w 607568"/>
                <a:gd name="connsiteY134" fmla="*/ 222275 h 491771"/>
                <a:gd name="connsiteX135" fmla="*/ 241548 w 607568"/>
                <a:gd name="connsiteY135" fmla="*/ 207789 h 491771"/>
                <a:gd name="connsiteX136" fmla="*/ 241077 w 607568"/>
                <a:gd name="connsiteY136" fmla="*/ 207225 h 491771"/>
                <a:gd name="connsiteX137" fmla="*/ 229681 w 607568"/>
                <a:gd name="connsiteY137" fmla="*/ 189823 h 491771"/>
                <a:gd name="connsiteX138" fmla="*/ 229493 w 607568"/>
                <a:gd name="connsiteY138" fmla="*/ 189635 h 491771"/>
                <a:gd name="connsiteX139" fmla="*/ 220356 w 607568"/>
                <a:gd name="connsiteY139" fmla="*/ 169787 h 491771"/>
                <a:gd name="connsiteX140" fmla="*/ 203497 w 607568"/>
                <a:gd name="connsiteY140" fmla="*/ 159910 h 491771"/>
                <a:gd name="connsiteX141" fmla="*/ 203120 w 607568"/>
                <a:gd name="connsiteY141" fmla="*/ 159534 h 491771"/>
                <a:gd name="connsiteX142" fmla="*/ 197281 w 607568"/>
                <a:gd name="connsiteY142" fmla="*/ 151068 h 491771"/>
                <a:gd name="connsiteX143" fmla="*/ 196433 w 607568"/>
                <a:gd name="connsiteY143" fmla="*/ 149281 h 491771"/>
                <a:gd name="connsiteX144" fmla="*/ 192666 w 607568"/>
                <a:gd name="connsiteY144" fmla="*/ 138840 h 491771"/>
                <a:gd name="connsiteX145" fmla="*/ 212727 w 607568"/>
                <a:gd name="connsiteY145" fmla="*/ 95476 h 491771"/>
                <a:gd name="connsiteX146" fmla="*/ 212727 w 607568"/>
                <a:gd name="connsiteY146" fmla="*/ 85787 h 491771"/>
                <a:gd name="connsiteX147" fmla="*/ 298626 w 607568"/>
                <a:gd name="connsiteY147" fmla="*/ 0 h 491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</a:cxnLst>
              <a:rect l="l" t="t" r="r" b="b"/>
              <a:pathLst>
                <a:path w="607568" h="491771">
                  <a:moveTo>
                    <a:pt x="355420" y="250307"/>
                  </a:moveTo>
                  <a:cubicBezTo>
                    <a:pt x="354290" y="250307"/>
                    <a:pt x="353160" y="250871"/>
                    <a:pt x="352312" y="251812"/>
                  </a:cubicBezTo>
                  <a:lnTo>
                    <a:pt x="321042" y="289814"/>
                  </a:lnTo>
                  <a:cubicBezTo>
                    <a:pt x="319723" y="291507"/>
                    <a:pt x="319912" y="293953"/>
                    <a:pt x="321513" y="295364"/>
                  </a:cubicBezTo>
                  <a:lnTo>
                    <a:pt x="369736" y="338257"/>
                  </a:lnTo>
                  <a:cubicBezTo>
                    <a:pt x="370396" y="338822"/>
                    <a:pt x="371149" y="339104"/>
                    <a:pt x="371997" y="339104"/>
                  </a:cubicBezTo>
                  <a:cubicBezTo>
                    <a:pt x="372374" y="339104"/>
                    <a:pt x="372750" y="339010"/>
                    <a:pt x="373127" y="338916"/>
                  </a:cubicBezTo>
                  <a:cubicBezTo>
                    <a:pt x="374257" y="338539"/>
                    <a:pt x="375105" y="337505"/>
                    <a:pt x="375293" y="336282"/>
                  </a:cubicBezTo>
                  <a:lnTo>
                    <a:pt x="383676" y="279467"/>
                  </a:lnTo>
                  <a:cubicBezTo>
                    <a:pt x="384618" y="273164"/>
                    <a:pt x="381792" y="266768"/>
                    <a:pt x="376424" y="263287"/>
                  </a:cubicBezTo>
                  <a:lnTo>
                    <a:pt x="357681" y="250965"/>
                  </a:lnTo>
                  <a:cubicBezTo>
                    <a:pt x="357021" y="250495"/>
                    <a:pt x="356174" y="250307"/>
                    <a:pt x="355420" y="250307"/>
                  </a:cubicBezTo>
                  <a:close/>
                  <a:moveTo>
                    <a:pt x="258879" y="250307"/>
                  </a:moveTo>
                  <a:cubicBezTo>
                    <a:pt x="258125" y="250307"/>
                    <a:pt x="257372" y="250495"/>
                    <a:pt x="256712" y="250965"/>
                  </a:cubicBezTo>
                  <a:lnTo>
                    <a:pt x="237969" y="263287"/>
                  </a:lnTo>
                  <a:cubicBezTo>
                    <a:pt x="232601" y="266768"/>
                    <a:pt x="229775" y="273164"/>
                    <a:pt x="230717" y="279467"/>
                  </a:cubicBezTo>
                  <a:lnTo>
                    <a:pt x="239100" y="336282"/>
                  </a:lnTo>
                  <a:cubicBezTo>
                    <a:pt x="239288" y="337505"/>
                    <a:pt x="240136" y="338539"/>
                    <a:pt x="241266" y="338916"/>
                  </a:cubicBezTo>
                  <a:cubicBezTo>
                    <a:pt x="241643" y="339010"/>
                    <a:pt x="242019" y="339104"/>
                    <a:pt x="242396" y="339104"/>
                  </a:cubicBezTo>
                  <a:cubicBezTo>
                    <a:pt x="243244" y="339104"/>
                    <a:pt x="243997" y="338822"/>
                    <a:pt x="244657" y="338257"/>
                  </a:cubicBezTo>
                  <a:lnTo>
                    <a:pt x="292880" y="295364"/>
                  </a:lnTo>
                  <a:cubicBezTo>
                    <a:pt x="294481" y="293953"/>
                    <a:pt x="294670" y="291507"/>
                    <a:pt x="293351" y="289814"/>
                  </a:cubicBezTo>
                  <a:lnTo>
                    <a:pt x="261987" y="251812"/>
                  </a:lnTo>
                  <a:cubicBezTo>
                    <a:pt x="261233" y="250871"/>
                    <a:pt x="260103" y="250307"/>
                    <a:pt x="258879" y="250307"/>
                  </a:cubicBezTo>
                  <a:close/>
                  <a:moveTo>
                    <a:pt x="500465" y="66049"/>
                  </a:moveTo>
                  <a:cubicBezTo>
                    <a:pt x="548129" y="66049"/>
                    <a:pt x="562447" y="93516"/>
                    <a:pt x="565743" y="130673"/>
                  </a:cubicBezTo>
                  <a:cubicBezTo>
                    <a:pt x="565932" y="130673"/>
                    <a:pt x="566026" y="130673"/>
                    <a:pt x="566120" y="130673"/>
                  </a:cubicBezTo>
                  <a:cubicBezTo>
                    <a:pt x="577141" y="133118"/>
                    <a:pt x="583358" y="146664"/>
                    <a:pt x="580250" y="160962"/>
                  </a:cubicBezTo>
                  <a:cubicBezTo>
                    <a:pt x="577706" y="172532"/>
                    <a:pt x="569700" y="180904"/>
                    <a:pt x="560939" y="182503"/>
                  </a:cubicBezTo>
                  <a:cubicBezTo>
                    <a:pt x="554628" y="199529"/>
                    <a:pt x="543796" y="214016"/>
                    <a:pt x="531927" y="223799"/>
                  </a:cubicBezTo>
                  <a:cubicBezTo>
                    <a:pt x="528913" y="226338"/>
                    <a:pt x="527500" y="230383"/>
                    <a:pt x="528253" y="234240"/>
                  </a:cubicBezTo>
                  <a:lnTo>
                    <a:pt x="530797" y="246281"/>
                  </a:lnTo>
                  <a:cubicBezTo>
                    <a:pt x="532304" y="253806"/>
                    <a:pt x="538238" y="259732"/>
                    <a:pt x="545868" y="261143"/>
                  </a:cubicBezTo>
                  <a:lnTo>
                    <a:pt x="558961" y="263777"/>
                  </a:lnTo>
                  <a:cubicBezTo>
                    <a:pt x="578366" y="267634"/>
                    <a:pt x="593437" y="282684"/>
                    <a:pt x="597299" y="301968"/>
                  </a:cubicBezTo>
                  <a:lnTo>
                    <a:pt x="607002" y="350788"/>
                  </a:lnTo>
                  <a:cubicBezTo>
                    <a:pt x="608697" y="358972"/>
                    <a:pt x="606531" y="367438"/>
                    <a:pt x="601256" y="373835"/>
                  </a:cubicBezTo>
                  <a:cubicBezTo>
                    <a:pt x="595981" y="380325"/>
                    <a:pt x="588068" y="384088"/>
                    <a:pt x="579685" y="384088"/>
                  </a:cubicBezTo>
                  <a:lnTo>
                    <a:pt x="490386" y="384088"/>
                  </a:lnTo>
                  <a:lnTo>
                    <a:pt x="467685" y="310058"/>
                  </a:lnTo>
                  <a:cubicBezTo>
                    <a:pt x="461845" y="291150"/>
                    <a:pt x="448563" y="276194"/>
                    <a:pt x="431702" y="267445"/>
                  </a:cubicBezTo>
                  <a:cubicBezTo>
                    <a:pt x="434999" y="265940"/>
                    <a:pt x="438295" y="264529"/>
                    <a:pt x="441969" y="263777"/>
                  </a:cubicBezTo>
                  <a:lnTo>
                    <a:pt x="455157" y="261237"/>
                  </a:lnTo>
                  <a:cubicBezTo>
                    <a:pt x="462692" y="259732"/>
                    <a:pt x="468627" y="253806"/>
                    <a:pt x="470228" y="246281"/>
                  </a:cubicBezTo>
                  <a:lnTo>
                    <a:pt x="472677" y="234240"/>
                  </a:lnTo>
                  <a:cubicBezTo>
                    <a:pt x="473525" y="230383"/>
                    <a:pt x="472112" y="226338"/>
                    <a:pt x="469098" y="223893"/>
                  </a:cubicBezTo>
                  <a:cubicBezTo>
                    <a:pt x="457229" y="214016"/>
                    <a:pt x="446302" y="199529"/>
                    <a:pt x="439991" y="182503"/>
                  </a:cubicBezTo>
                  <a:cubicBezTo>
                    <a:pt x="434716" y="181563"/>
                    <a:pt x="429818" y="177894"/>
                    <a:pt x="426144" y="172720"/>
                  </a:cubicBezTo>
                  <a:cubicBezTo>
                    <a:pt x="433303" y="164725"/>
                    <a:pt x="438861" y="154754"/>
                    <a:pt x="441404" y="143278"/>
                  </a:cubicBezTo>
                  <a:cubicBezTo>
                    <a:pt x="444324" y="130485"/>
                    <a:pt x="443476" y="118068"/>
                    <a:pt x="439708" y="107438"/>
                  </a:cubicBezTo>
                  <a:cubicBezTo>
                    <a:pt x="447244" y="82699"/>
                    <a:pt x="464200" y="66049"/>
                    <a:pt x="500465" y="66049"/>
                  </a:cubicBezTo>
                  <a:close/>
                  <a:moveTo>
                    <a:pt x="107100" y="66049"/>
                  </a:moveTo>
                  <a:cubicBezTo>
                    <a:pt x="151561" y="66049"/>
                    <a:pt x="166820" y="90130"/>
                    <a:pt x="171341" y="123618"/>
                  </a:cubicBezTo>
                  <a:cubicBezTo>
                    <a:pt x="170965" y="129920"/>
                    <a:pt x="171436" y="136505"/>
                    <a:pt x="172849" y="143278"/>
                  </a:cubicBezTo>
                  <a:cubicBezTo>
                    <a:pt x="174921" y="152590"/>
                    <a:pt x="178971" y="161056"/>
                    <a:pt x="184246" y="168205"/>
                  </a:cubicBezTo>
                  <a:cubicBezTo>
                    <a:pt x="180573" y="175919"/>
                    <a:pt x="174356" y="181281"/>
                    <a:pt x="167574" y="182503"/>
                  </a:cubicBezTo>
                  <a:cubicBezTo>
                    <a:pt x="161263" y="199529"/>
                    <a:pt x="150336" y="214016"/>
                    <a:pt x="138468" y="223799"/>
                  </a:cubicBezTo>
                  <a:cubicBezTo>
                    <a:pt x="135453" y="226338"/>
                    <a:pt x="134040" y="230383"/>
                    <a:pt x="134794" y="234240"/>
                  </a:cubicBezTo>
                  <a:lnTo>
                    <a:pt x="137337" y="246281"/>
                  </a:lnTo>
                  <a:cubicBezTo>
                    <a:pt x="138939" y="253806"/>
                    <a:pt x="144873" y="259732"/>
                    <a:pt x="152408" y="261143"/>
                  </a:cubicBezTo>
                  <a:lnTo>
                    <a:pt x="165596" y="263777"/>
                  </a:lnTo>
                  <a:cubicBezTo>
                    <a:pt x="170494" y="264812"/>
                    <a:pt x="175203" y="266505"/>
                    <a:pt x="179442" y="268856"/>
                  </a:cubicBezTo>
                  <a:cubicBezTo>
                    <a:pt x="164088" y="277793"/>
                    <a:pt x="152126" y="292279"/>
                    <a:pt x="146662" y="310058"/>
                  </a:cubicBezTo>
                  <a:lnTo>
                    <a:pt x="123867" y="384088"/>
                  </a:lnTo>
                  <a:lnTo>
                    <a:pt x="27883" y="384088"/>
                  </a:lnTo>
                  <a:cubicBezTo>
                    <a:pt x="19499" y="384088"/>
                    <a:pt x="11587" y="380325"/>
                    <a:pt x="6312" y="373835"/>
                  </a:cubicBezTo>
                  <a:cubicBezTo>
                    <a:pt x="1037" y="367438"/>
                    <a:pt x="-1129" y="358972"/>
                    <a:pt x="566" y="350788"/>
                  </a:cubicBezTo>
                  <a:lnTo>
                    <a:pt x="10268" y="301968"/>
                  </a:lnTo>
                  <a:cubicBezTo>
                    <a:pt x="14130" y="282684"/>
                    <a:pt x="29202" y="267634"/>
                    <a:pt x="48606" y="263777"/>
                  </a:cubicBezTo>
                  <a:lnTo>
                    <a:pt x="61699" y="261237"/>
                  </a:lnTo>
                  <a:cubicBezTo>
                    <a:pt x="69328" y="259732"/>
                    <a:pt x="75263" y="253806"/>
                    <a:pt x="76770" y="246281"/>
                  </a:cubicBezTo>
                  <a:lnTo>
                    <a:pt x="79313" y="234240"/>
                  </a:lnTo>
                  <a:cubicBezTo>
                    <a:pt x="80067" y="230383"/>
                    <a:pt x="78654" y="226338"/>
                    <a:pt x="75639" y="223893"/>
                  </a:cubicBezTo>
                  <a:cubicBezTo>
                    <a:pt x="63771" y="214016"/>
                    <a:pt x="52939" y="199623"/>
                    <a:pt x="46628" y="182503"/>
                  </a:cubicBezTo>
                  <a:cubicBezTo>
                    <a:pt x="37867" y="180904"/>
                    <a:pt x="29861" y="172532"/>
                    <a:pt x="27318" y="160962"/>
                  </a:cubicBezTo>
                  <a:cubicBezTo>
                    <a:pt x="24115" y="146664"/>
                    <a:pt x="30426" y="133118"/>
                    <a:pt x="41447" y="130673"/>
                  </a:cubicBezTo>
                  <a:cubicBezTo>
                    <a:pt x="41541" y="130673"/>
                    <a:pt x="41729" y="130673"/>
                    <a:pt x="41824" y="130673"/>
                  </a:cubicBezTo>
                  <a:cubicBezTo>
                    <a:pt x="45403" y="93516"/>
                    <a:pt x="60192" y="66049"/>
                    <a:pt x="107100" y="66049"/>
                  </a:cubicBezTo>
                  <a:close/>
                  <a:moveTo>
                    <a:pt x="298626" y="0"/>
                  </a:moveTo>
                  <a:lnTo>
                    <a:pt x="315956" y="0"/>
                  </a:lnTo>
                  <a:cubicBezTo>
                    <a:pt x="363426" y="0"/>
                    <a:pt x="401854" y="38378"/>
                    <a:pt x="401854" y="85787"/>
                  </a:cubicBezTo>
                  <a:lnTo>
                    <a:pt x="401854" y="95476"/>
                  </a:lnTo>
                  <a:cubicBezTo>
                    <a:pt x="417301" y="99238"/>
                    <a:pt x="426154" y="118522"/>
                    <a:pt x="421633" y="138840"/>
                  </a:cubicBezTo>
                  <a:cubicBezTo>
                    <a:pt x="420880" y="142602"/>
                    <a:pt x="419467" y="146083"/>
                    <a:pt x="417960" y="149281"/>
                  </a:cubicBezTo>
                  <a:cubicBezTo>
                    <a:pt x="417677" y="149939"/>
                    <a:pt x="417395" y="150504"/>
                    <a:pt x="417112" y="151068"/>
                  </a:cubicBezTo>
                  <a:cubicBezTo>
                    <a:pt x="415417" y="154172"/>
                    <a:pt x="413533" y="157088"/>
                    <a:pt x="411273" y="159534"/>
                  </a:cubicBezTo>
                  <a:cubicBezTo>
                    <a:pt x="411179" y="159628"/>
                    <a:pt x="410990" y="159816"/>
                    <a:pt x="410896" y="159910"/>
                  </a:cubicBezTo>
                  <a:cubicBezTo>
                    <a:pt x="406092" y="165084"/>
                    <a:pt x="400159" y="168658"/>
                    <a:pt x="394037" y="169787"/>
                  </a:cubicBezTo>
                  <a:cubicBezTo>
                    <a:pt x="391494" y="176654"/>
                    <a:pt x="388385" y="183332"/>
                    <a:pt x="384900" y="189541"/>
                  </a:cubicBezTo>
                  <a:cubicBezTo>
                    <a:pt x="384806" y="189635"/>
                    <a:pt x="384806" y="189729"/>
                    <a:pt x="384712" y="189823"/>
                  </a:cubicBezTo>
                  <a:cubicBezTo>
                    <a:pt x="381227" y="196031"/>
                    <a:pt x="377460" y="201769"/>
                    <a:pt x="373316" y="207131"/>
                  </a:cubicBezTo>
                  <a:cubicBezTo>
                    <a:pt x="373127" y="207413"/>
                    <a:pt x="372939" y="207601"/>
                    <a:pt x="372750" y="207789"/>
                  </a:cubicBezTo>
                  <a:cubicBezTo>
                    <a:pt x="368700" y="213057"/>
                    <a:pt x="364368" y="217948"/>
                    <a:pt x="359847" y="222275"/>
                  </a:cubicBezTo>
                  <a:cubicBezTo>
                    <a:pt x="359658" y="222463"/>
                    <a:pt x="359376" y="222651"/>
                    <a:pt x="359188" y="222934"/>
                  </a:cubicBezTo>
                  <a:cubicBezTo>
                    <a:pt x="354667" y="227261"/>
                    <a:pt x="349957" y="231211"/>
                    <a:pt x="345154" y="234598"/>
                  </a:cubicBezTo>
                  <a:lnTo>
                    <a:pt x="345625" y="236855"/>
                  </a:lnTo>
                  <a:cubicBezTo>
                    <a:pt x="346567" y="236385"/>
                    <a:pt x="347603" y="235915"/>
                    <a:pt x="348639" y="235538"/>
                  </a:cubicBezTo>
                  <a:cubicBezTo>
                    <a:pt x="350899" y="234786"/>
                    <a:pt x="353065" y="234033"/>
                    <a:pt x="355514" y="234033"/>
                  </a:cubicBezTo>
                  <a:cubicBezTo>
                    <a:pt x="359470" y="234033"/>
                    <a:pt x="363238" y="235162"/>
                    <a:pt x="366628" y="237326"/>
                  </a:cubicBezTo>
                  <a:cubicBezTo>
                    <a:pt x="366628" y="237326"/>
                    <a:pt x="380756" y="246450"/>
                    <a:pt x="385371" y="249648"/>
                  </a:cubicBezTo>
                  <a:cubicBezTo>
                    <a:pt x="401854" y="261030"/>
                    <a:pt x="399876" y="279373"/>
                    <a:pt x="399876" y="279373"/>
                  </a:cubicBezTo>
                  <a:cubicBezTo>
                    <a:pt x="410990" y="279655"/>
                    <a:pt x="421822" y="283041"/>
                    <a:pt x="430016" y="289814"/>
                  </a:cubicBezTo>
                  <a:cubicBezTo>
                    <a:pt x="445180" y="302324"/>
                    <a:pt x="447535" y="313330"/>
                    <a:pt x="448382" y="316058"/>
                  </a:cubicBezTo>
                  <a:lnTo>
                    <a:pt x="481630" y="424515"/>
                  </a:lnTo>
                  <a:cubicBezTo>
                    <a:pt x="482855" y="428371"/>
                    <a:pt x="483608" y="432416"/>
                    <a:pt x="483891" y="436461"/>
                  </a:cubicBezTo>
                  <a:cubicBezTo>
                    <a:pt x="484644" y="448595"/>
                    <a:pt x="481159" y="460730"/>
                    <a:pt x="473718" y="470700"/>
                  </a:cubicBezTo>
                  <a:cubicBezTo>
                    <a:pt x="466372" y="480671"/>
                    <a:pt x="455823" y="487538"/>
                    <a:pt x="443956" y="490360"/>
                  </a:cubicBezTo>
                  <a:cubicBezTo>
                    <a:pt x="440000" y="491301"/>
                    <a:pt x="435950" y="491771"/>
                    <a:pt x="431805" y="491771"/>
                  </a:cubicBezTo>
                  <a:lnTo>
                    <a:pt x="325375" y="491771"/>
                  </a:lnTo>
                  <a:lnTo>
                    <a:pt x="337430" y="415296"/>
                  </a:lnTo>
                  <a:cubicBezTo>
                    <a:pt x="338749" y="406454"/>
                    <a:pt x="337807" y="397424"/>
                    <a:pt x="334605" y="389052"/>
                  </a:cubicBezTo>
                  <a:lnTo>
                    <a:pt x="323962" y="360927"/>
                  </a:lnTo>
                  <a:lnTo>
                    <a:pt x="337430" y="347476"/>
                  </a:lnTo>
                  <a:lnTo>
                    <a:pt x="307196" y="317281"/>
                  </a:lnTo>
                  <a:lnTo>
                    <a:pt x="276868" y="347476"/>
                  </a:lnTo>
                  <a:lnTo>
                    <a:pt x="290337" y="360927"/>
                  </a:lnTo>
                  <a:lnTo>
                    <a:pt x="279694" y="389052"/>
                  </a:lnTo>
                  <a:cubicBezTo>
                    <a:pt x="276586" y="397424"/>
                    <a:pt x="275644" y="406454"/>
                    <a:pt x="276963" y="415296"/>
                  </a:cubicBezTo>
                  <a:lnTo>
                    <a:pt x="288736" y="491771"/>
                  </a:lnTo>
                  <a:lnTo>
                    <a:pt x="182493" y="491771"/>
                  </a:lnTo>
                  <a:cubicBezTo>
                    <a:pt x="178443" y="491771"/>
                    <a:pt x="174299" y="491301"/>
                    <a:pt x="170437" y="490360"/>
                  </a:cubicBezTo>
                  <a:cubicBezTo>
                    <a:pt x="158570" y="487538"/>
                    <a:pt x="148021" y="480671"/>
                    <a:pt x="140675" y="470700"/>
                  </a:cubicBezTo>
                  <a:cubicBezTo>
                    <a:pt x="130785" y="457343"/>
                    <a:pt x="127865" y="440223"/>
                    <a:pt x="132669" y="424515"/>
                  </a:cubicBezTo>
                  <a:lnTo>
                    <a:pt x="166011" y="316058"/>
                  </a:lnTo>
                  <a:cubicBezTo>
                    <a:pt x="166858" y="313330"/>
                    <a:pt x="170908" y="300631"/>
                    <a:pt x="184377" y="289814"/>
                  </a:cubicBezTo>
                  <a:cubicBezTo>
                    <a:pt x="192666" y="283229"/>
                    <a:pt x="203403" y="279655"/>
                    <a:pt x="214517" y="279373"/>
                  </a:cubicBezTo>
                  <a:lnTo>
                    <a:pt x="214517" y="279279"/>
                  </a:lnTo>
                  <a:cubicBezTo>
                    <a:pt x="214140" y="273447"/>
                    <a:pt x="211880" y="260654"/>
                    <a:pt x="229022" y="249648"/>
                  </a:cubicBezTo>
                  <a:cubicBezTo>
                    <a:pt x="233731" y="246638"/>
                    <a:pt x="247765" y="237326"/>
                    <a:pt x="247765" y="237326"/>
                  </a:cubicBezTo>
                  <a:cubicBezTo>
                    <a:pt x="251061" y="235162"/>
                    <a:pt x="254923" y="234033"/>
                    <a:pt x="258879" y="234033"/>
                  </a:cubicBezTo>
                  <a:cubicBezTo>
                    <a:pt x="261328" y="234033"/>
                    <a:pt x="263494" y="234786"/>
                    <a:pt x="265754" y="235538"/>
                  </a:cubicBezTo>
                  <a:cubicBezTo>
                    <a:pt x="266790" y="236009"/>
                    <a:pt x="267826" y="236385"/>
                    <a:pt x="268768" y="236855"/>
                  </a:cubicBezTo>
                  <a:lnTo>
                    <a:pt x="269239" y="234598"/>
                  </a:lnTo>
                  <a:cubicBezTo>
                    <a:pt x="264436" y="231211"/>
                    <a:pt x="259726" y="227261"/>
                    <a:pt x="255205" y="222934"/>
                  </a:cubicBezTo>
                  <a:cubicBezTo>
                    <a:pt x="254923" y="222651"/>
                    <a:pt x="254735" y="222463"/>
                    <a:pt x="254546" y="222275"/>
                  </a:cubicBezTo>
                  <a:cubicBezTo>
                    <a:pt x="250025" y="217948"/>
                    <a:pt x="245693" y="213057"/>
                    <a:pt x="241548" y="207789"/>
                  </a:cubicBezTo>
                  <a:cubicBezTo>
                    <a:pt x="241454" y="207601"/>
                    <a:pt x="241266" y="207413"/>
                    <a:pt x="241077" y="207225"/>
                  </a:cubicBezTo>
                  <a:cubicBezTo>
                    <a:pt x="236933" y="201769"/>
                    <a:pt x="233072" y="196031"/>
                    <a:pt x="229681" y="189823"/>
                  </a:cubicBezTo>
                  <a:cubicBezTo>
                    <a:pt x="229587" y="189729"/>
                    <a:pt x="229587" y="189635"/>
                    <a:pt x="229493" y="189635"/>
                  </a:cubicBezTo>
                  <a:cubicBezTo>
                    <a:pt x="226008" y="183332"/>
                    <a:pt x="222899" y="176654"/>
                    <a:pt x="220356" y="169787"/>
                  </a:cubicBezTo>
                  <a:cubicBezTo>
                    <a:pt x="214140" y="168658"/>
                    <a:pt x="208301" y="165084"/>
                    <a:pt x="203497" y="159910"/>
                  </a:cubicBezTo>
                  <a:cubicBezTo>
                    <a:pt x="203309" y="159722"/>
                    <a:pt x="203214" y="159628"/>
                    <a:pt x="203120" y="159534"/>
                  </a:cubicBezTo>
                  <a:cubicBezTo>
                    <a:pt x="200860" y="157088"/>
                    <a:pt x="198976" y="154172"/>
                    <a:pt x="197281" y="151068"/>
                  </a:cubicBezTo>
                  <a:cubicBezTo>
                    <a:pt x="196998" y="150504"/>
                    <a:pt x="196716" y="149939"/>
                    <a:pt x="196433" y="149281"/>
                  </a:cubicBezTo>
                  <a:cubicBezTo>
                    <a:pt x="194832" y="146083"/>
                    <a:pt x="193513" y="142602"/>
                    <a:pt x="192666" y="138840"/>
                  </a:cubicBezTo>
                  <a:cubicBezTo>
                    <a:pt x="188145" y="118428"/>
                    <a:pt x="197092" y="99050"/>
                    <a:pt x="212727" y="95476"/>
                  </a:cubicBezTo>
                  <a:lnTo>
                    <a:pt x="212727" y="85787"/>
                  </a:lnTo>
                  <a:cubicBezTo>
                    <a:pt x="212727" y="38378"/>
                    <a:pt x="251155" y="0"/>
                    <a:pt x="29862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92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id-ID"/>
            </a:p>
          </p:txBody>
        </p:sp>
        <p:grpSp>
          <p:nvGrpSpPr>
            <p:cNvPr id="12" name="í$ḷîde">
              <a:extLst>
                <a:ext uri="{FF2B5EF4-FFF2-40B4-BE49-F238E27FC236}">
                  <a16:creationId xmlns:a16="http://schemas.microsoft.com/office/drawing/2014/main" xmlns="" id="{AD525A58-B7BD-49C1-A5CA-CEE37D5A367B}"/>
                </a:ext>
              </a:extLst>
            </p:cNvPr>
            <p:cNvGrpSpPr/>
            <p:nvPr/>
          </p:nvGrpSpPr>
          <p:grpSpPr>
            <a:xfrm>
              <a:off x="673100" y="4319547"/>
              <a:ext cx="2469325" cy="1356746"/>
              <a:chOff x="669925" y="3686818"/>
              <a:chExt cx="3176113" cy="1356746"/>
            </a:xfrm>
          </p:grpSpPr>
          <p:sp>
            <p:nvSpPr>
              <p:cNvPr id="30" name="î$ḻîḓe">
                <a:extLst>
                  <a:ext uri="{FF2B5EF4-FFF2-40B4-BE49-F238E27FC236}">
                    <a16:creationId xmlns:a16="http://schemas.microsoft.com/office/drawing/2014/main" xmlns="" id="{95F72AC3-4E6C-4EE6-9FE1-2F46E5F31D4C}"/>
                  </a:ext>
                </a:extLst>
              </p:cNvPr>
              <p:cNvSpPr/>
              <p:nvPr/>
            </p:nvSpPr>
            <p:spPr bwMode="auto">
              <a:xfrm>
                <a:off x="669928" y="4128622"/>
                <a:ext cx="3176110" cy="91494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31" name="îsľíḍè">
                <a:extLst>
                  <a:ext uri="{FF2B5EF4-FFF2-40B4-BE49-F238E27FC236}">
                    <a16:creationId xmlns:a16="http://schemas.microsoft.com/office/drawing/2014/main" xmlns="" id="{B22D1336-30E6-4111-8DC8-5B6F68CAF3DD}"/>
                  </a:ext>
                </a:extLst>
              </p:cNvPr>
              <p:cNvSpPr txBox="1"/>
              <p:nvPr/>
            </p:nvSpPr>
            <p:spPr bwMode="auto">
              <a:xfrm>
                <a:off x="669925" y="3686818"/>
                <a:ext cx="3176113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3" name="ïṩliḋe">
              <a:extLst>
                <a:ext uri="{FF2B5EF4-FFF2-40B4-BE49-F238E27FC236}">
                  <a16:creationId xmlns:a16="http://schemas.microsoft.com/office/drawing/2014/main" xmlns="" id="{22C8A0CC-595E-4AD5-BB3F-FB1DAEF30779}"/>
                </a:ext>
              </a:extLst>
            </p:cNvPr>
            <p:cNvGrpSpPr/>
            <p:nvPr/>
          </p:nvGrpSpPr>
          <p:grpSpPr>
            <a:xfrm>
              <a:off x="673100" y="1534399"/>
              <a:ext cx="2469325" cy="1356746"/>
              <a:chOff x="669925" y="3686818"/>
              <a:chExt cx="3176113" cy="1356746"/>
            </a:xfrm>
          </p:grpSpPr>
          <p:sp>
            <p:nvSpPr>
              <p:cNvPr id="28" name="íṩļíḑè">
                <a:extLst>
                  <a:ext uri="{FF2B5EF4-FFF2-40B4-BE49-F238E27FC236}">
                    <a16:creationId xmlns:a16="http://schemas.microsoft.com/office/drawing/2014/main" xmlns="" id="{0E774874-CB11-458D-BBDF-3BD796543CBE}"/>
                  </a:ext>
                </a:extLst>
              </p:cNvPr>
              <p:cNvSpPr/>
              <p:nvPr/>
            </p:nvSpPr>
            <p:spPr bwMode="auto">
              <a:xfrm>
                <a:off x="669928" y="4128622"/>
                <a:ext cx="3176110" cy="91494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9" name="ïSlïḓè">
                <a:extLst>
                  <a:ext uri="{FF2B5EF4-FFF2-40B4-BE49-F238E27FC236}">
                    <a16:creationId xmlns:a16="http://schemas.microsoft.com/office/drawing/2014/main" xmlns="" id="{750890A5-A801-4E2B-AD11-08CAF9BDBD1B}"/>
                  </a:ext>
                </a:extLst>
              </p:cNvPr>
              <p:cNvSpPr txBox="1"/>
              <p:nvPr/>
            </p:nvSpPr>
            <p:spPr bwMode="auto">
              <a:xfrm>
                <a:off x="669925" y="3686818"/>
                <a:ext cx="3176113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4" name="ïṧḷiďe">
              <a:extLst>
                <a:ext uri="{FF2B5EF4-FFF2-40B4-BE49-F238E27FC236}">
                  <a16:creationId xmlns:a16="http://schemas.microsoft.com/office/drawing/2014/main" xmlns="" id="{2C7AFEAE-BE09-4392-97C4-57A6D9A9902D}"/>
                </a:ext>
              </a:extLst>
            </p:cNvPr>
            <p:cNvGrpSpPr/>
            <p:nvPr/>
          </p:nvGrpSpPr>
          <p:grpSpPr>
            <a:xfrm>
              <a:off x="4858842" y="4705844"/>
              <a:ext cx="2469325" cy="1356746"/>
              <a:chOff x="669925" y="3686818"/>
              <a:chExt cx="3176113" cy="1356746"/>
            </a:xfrm>
          </p:grpSpPr>
          <p:sp>
            <p:nvSpPr>
              <p:cNvPr id="26" name="ïṣļîḍe">
                <a:extLst>
                  <a:ext uri="{FF2B5EF4-FFF2-40B4-BE49-F238E27FC236}">
                    <a16:creationId xmlns:a16="http://schemas.microsoft.com/office/drawing/2014/main" xmlns="" id="{CB082788-EEE7-4C56-A2B6-C11AB09141BE}"/>
                  </a:ext>
                </a:extLst>
              </p:cNvPr>
              <p:cNvSpPr/>
              <p:nvPr/>
            </p:nvSpPr>
            <p:spPr bwMode="auto">
              <a:xfrm>
                <a:off x="669927" y="4128622"/>
                <a:ext cx="3176111" cy="91494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7" name="îṧ1iḓê">
                <a:extLst>
                  <a:ext uri="{FF2B5EF4-FFF2-40B4-BE49-F238E27FC236}">
                    <a16:creationId xmlns:a16="http://schemas.microsoft.com/office/drawing/2014/main" xmlns="" id="{D40F76C7-B02F-4CE4-ADEB-F91175E18C7C}"/>
                  </a:ext>
                </a:extLst>
              </p:cNvPr>
              <p:cNvSpPr txBox="1"/>
              <p:nvPr/>
            </p:nvSpPr>
            <p:spPr bwMode="auto">
              <a:xfrm>
                <a:off x="669925" y="3686818"/>
                <a:ext cx="3176113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5" name="íṡļídê">
              <a:extLst>
                <a:ext uri="{FF2B5EF4-FFF2-40B4-BE49-F238E27FC236}">
                  <a16:creationId xmlns:a16="http://schemas.microsoft.com/office/drawing/2014/main" xmlns="" id="{07A1986B-35B8-4339-9B46-925477AF3BC6}"/>
                </a:ext>
              </a:extLst>
            </p:cNvPr>
            <p:cNvGrpSpPr/>
            <p:nvPr/>
          </p:nvGrpSpPr>
          <p:grpSpPr>
            <a:xfrm>
              <a:off x="9049573" y="4319547"/>
              <a:ext cx="2469325" cy="1356746"/>
              <a:chOff x="9049573" y="4733166"/>
              <a:chExt cx="2469325" cy="1356746"/>
            </a:xfrm>
          </p:grpSpPr>
          <p:sp>
            <p:nvSpPr>
              <p:cNvPr id="24" name="íṥľîḓè">
                <a:extLst>
                  <a:ext uri="{FF2B5EF4-FFF2-40B4-BE49-F238E27FC236}">
                    <a16:creationId xmlns:a16="http://schemas.microsoft.com/office/drawing/2014/main" xmlns="" id="{0B2289F2-99EB-4806-86E9-D461BF65438E}"/>
                  </a:ext>
                </a:extLst>
              </p:cNvPr>
              <p:cNvSpPr/>
              <p:nvPr/>
            </p:nvSpPr>
            <p:spPr bwMode="auto">
              <a:xfrm>
                <a:off x="9049575" y="5174970"/>
                <a:ext cx="2469323" cy="91494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 algn="r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 algn="r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5" name="îṥļiďé">
                <a:extLst>
                  <a:ext uri="{FF2B5EF4-FFF2-40B4-BE49-F238E27FC236}">
                    <a16:creationId xmlns:a16="http://schemas.microsoft.com/office/drawing/2014/main" xmlns="" id="{2B1E5D1D-6D17-494C-9168-7AA9FB08DF89}"/>
                  </a:ext>
                </a:extLst>
              </p:cNvPr>
              <p:cNvSpPr txBox="1"/>
              <p:nvPr/>
            </p:nvSpPr>
            <p:spPr bwMode="auto">
              <a:xfrm>
                <a:off x="9049573" y="4733166"/>
                <a:ext cx="2469325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6" name="íṧḷíďê">
              <a:extLst>
                <a:ext uri="{FF2B5EF4-FFF2-40B4-BE49-F238E27FC236}">
                  <a16:creationId xmlns:a16="http://schemas.microsoft.com/office/drawing/2014/main" xmlns="" id="{5BEA8436-6740-4D2F-B70E-7616D934BF89}"/>
                </a:ext>
              </a:extLst>
            </p:cNvPr>
            <p:cNvGrpSpPr/>
            <p:nvPr/>
          </p:nvGrpSpPr>
          <p:grpSpPr>
            <a:xfrm>
              <a:off x="9049573" y="1534399"/>
              <a:ext cx="2469325" cy="1356746"/>
              <a:chOff x="669925" y="3686818"/>
              <a:chExt cx="3176113" cy="1356746"/>
            </a:xfrm>
          </p:grpSpPr>
          <p:sp>
            <p:nvSpPr>
              <p:cNvPr id="22" name="ï$ḷiḋê">
                <a:extLst>
                  <a:ext uri="{FF2B5EF4-FFF2-40B4-BE49-F238E27FC236}">
                    <a16:creationId xmlns:a16="http://schemas.microsoft.com/office/drawing/2014/main" xmlns="" id="{BF07155C-A5DB-4347-8E8D-C308A2842159}"/>
                  </a:ext>
                </a:extLst>
              </p:cNvPr>
              <p:cNvSpPr/>
              <p:nvPr/>
            </p:nvSpPr>
            <p:spPr bwMode="auto">
              <a:xfrm>
                <a:off x="669927" y="4128622"/>
                <a:ext cx="3176111" cy="91494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 algn="r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 algn="r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3" name="iṧļîḓe">
                <a:extLst>
                  <a:ext uri="{FF2B5EF4-FFF2-40B4-BE49-F238E27FC236}">
                    <a16:creationId xmlns:a16="http://schemas.microsoft.com/office/drawing/2014/main" xmlns="" id="{7C28EC41-0988-4DDD-BBC1-AEF419106879}"/>
                  </a:ext>
                </a:extLst>
              </p:cNvPr>
              <p:cNvSpPr txBox="1"/>
              <p:nvPr/>
            </p:nvSpPr>
            <p:spPr bwMode="auto">
              <a:xfrm>
                <a:off x="669925" y="3686818"/>
                <a:ext cx="3176113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xmlns="" id="{58A342AB-371A-4B52-B1AB-E9AA22E20D3B}"/>
                </a:ext>
              </a:extLst>
            </p:cNvPr>
            <p:cNvCxnSpPr/>
            <p:nvPr/>
          </p:nvCxnSpPr>
          <p:spPr>
            <a:xfrm>
              <a:off x="6007486" y="3898676"/>
              <a:ext cx="0" cy="876524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肘形连接符 229">
              <a:extLst>
                <a:ext uri="{FF2B5EF4-FFF2-40B4-BE49-F238E27FC236}">
                  <a16:creationId xmlns:a16="http://schemas.microsoft.com/office/drawing/2014/main" xmlns="" id="{4099CD7C-CE32-44F4-8402-49E291BC085C}"/>
                </a:ext>
              </a:extLst>
            </p:cNvPr>
            <p:cNvCxnSpPr>
              <a:endCxn id="29" idx="0"/>
            </p:cNvCxnSpPr>
            <p:nvPr/>
          </p:nvCxnSpPr>
          <p:spPr>
            <a:xfrm rot="10800000">
              <a:off x="1907763" y="1534400"/>
              <a:ext cx="3210928" cy="534053"/>
            </a:xfrm>
            <a:prstGeom prst="bentConnector4">
              <a:avLst>
                <a:gd name="adj1" fmla="val -172"/>
                <a:gd name="adj2" fmla="val 142805"/>
              </a:avLst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肘形连接符 232">
              <a:extLst>
                <a:ext uri="{FF2B5EF4-FFF2-40B4-BE49-F238E27FC236}">
                  <a16:creationId xmlns:a16="http://schemas.microsoft.com/office/drawing/2014/main" xmlns="" id="{D593020F-7EBC-4FFC-B7DA-83D9F1DE9873}"/>
                </a:ext>
              </a:extLst>
            </p:cNvPr>
            <p:cNvCxnSpPr>
              <a:endCxn id="23" idx="0"/>
            </p:cNvCxnSpPr>
            <p:nvPr/>
          </p:nvCxnSpPr>
          <p:spPr>
            <a:xfrm flipV="1">
              <a:off x="7211469" y="1534399"/>
              <a:ext cx="3072767" cy="769781"/>
            </a:xfrm>
            <a:prstGeom prst="bentConnector4">
              <a:avLst>
                <a:gd name="adj1" fmla="val 19"/>
                <a:gd name="adj2" fmla="val 129697"/>
              </a:avLst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肘形连接符 241">
              <a:extLst>
                <a:ext uri="{FF2B5EF4-FFF2-40B4-BE49-F238E27FC236}">
                  <a16:creationId xmlns:a16="http://schemas.microsoft.com/office/drawing/2014/main" xmlns="" id="{FED0C7C7-6C44-44D5-ADD5-1ADED2E86167}"/>
                </a:ext>
              </a:extLst>
            </p:cNvPr>
            <p:cNvCxnSpPr>
              <a:endCxn id="30" idx="3"/>
            </p:cNvCxnSpPr>
            <p:nvPr/>
          </p:nvCxnSpPr>
          <p:spPr>
            <a:xfrm rot="5400000">
              <a:off x="3039441" y="4339073"/>
              <a:ext cx="982733" cy="776764"/>
            </a:xfrm>
            <a:prstGeom prst="bentConnector2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肘形连接符 243">
              <a:extLst>
                <a:ext uri="{FF2B5EF4-FFF2-40B4-BE49-F238E27FC236}">
                  <a16:creationId xmlns:a16="http://schemas.microsoft.com/office/drawing/2014/main" xmlns="" id="{C1E60299-43EF-4672-B4B4-CFB14A4249CB}"/>
                </a:ext>
              </a:extLst>
            </p:cNvPr>
            <p:cNvCxnSpPr>
              <a:endCxn id="24" idx="1"/>
            </p:cNvCxnSpPr>
            <p:nvPr/>
          </p:nvCxnSpPr>
          <p:spPr>
            <a:xfrm>
              <a:off x="8095783" y="4701896"/>
              <a:ext cx="953792" cy="516926"/>
            </a:xfrm>
            <a:prstGeom prst="bentConnector3">
              <a:avLst>
                <a:gd name="adj1" fmla="val -65"/>
              </a:avLst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000067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BF622FA-AA49-4553-8ED1-FFCBEDA76D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4D3A065E-6A66-4CB0-86E1-0457CD5254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A827B474-FEB6-4682-B1BF-76CA70B898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28</a:t>
            </a:fld>
            <a:endParaRPr lang="zh-CN" altLang="en-US"/>
          </a:p>
        </p:txBody>
      </p:sp>
      <p:grpSp>
        <p:nvGrpSpPr>
          <p:cNvPr id="71" name="c75fe657-285c-44e3-a80c-6f81fbc12f23" descr="zAQAAB+LCAAAAAAABACVU9tOg0AQ/ZdV3xpDvbSVNy+pNsZL2kYfTB9WmMIky9IsS1Nt+HdngeVSUesbnDnDnHNm2LJD/bEC5rJZxJW+QR4oHk00RKzHJj5zZSpEj12h9FEGtypOVwlz37ZVW7Pyijp84SIF0ytRIxfFq/uNb2kPKDFKo5LmHDsE8U0D6jsFiL4voEmbSA1qXU3oGyx/nmlFA8axirimgVsnO2Jlibnnw2MnM80+bOhDPTYvZFk9pTwTQKdPUzA2n+NEYyzrjmdOuQFJ6jC701RTSRYojR4XlwIDGYE0iskAaC+k6l2s8DOWul2fYhBqqt4DrMr8ZvhJ85ZcJGBTCPkKHmmONZcD1DUFwTWuW4QWxrLKVMUxWeywmnPYogqyDoZskt5Wvlnvx2zmsNH/S9N0NKPs2vtPVnI5+chaeamgS/aiQ3h18dexiNXfF29p3+pPyyV6MAWPxlrSNHhn7uB8MLwYjMiCSpOQmAfj8YlzOhqcMSu6n3Uds/3Kvse8w98n/LylmT65SEBferWL4jct8CtlblZCkpRwodT5dT+7p2VltjZUgLShRfYFXYSCIMwEAAA=">
            <a:extLst>
              <a:ext uri="{FF2B5EF4-FFF2-40B4-BE49-F238E27FC236}">
                <a16:creationId xmlns:a16="http://schemas.microsoft.com/office/drawing/2014/main" xmlns="" id="{0ED17CC8-7023-4324-AE1D-74BB2170F1B9}"/>
              </a:ext>
            </a:extLst>
          </p:cNvPr>
          <p:cNvGrpSpPr>
            <a:grpSpLocks noChangeAspect="1"/>
          </p:cNvGrpSpPr>
          <p:nvPr/>
        </p:nvGrpSpPr>
        <p:grpSpPr>
          <a:xfrm>
            <a:off x="0" y="820665"/>
            <a:ext cx="12192000" cy="5216670"/>
            <a:chOff x="0" y="1641329"/>
            <a:chExt cx="12192000" cy="5216670"/>
          </a:xfrm>
        </p:grpSpPr>
        <p:sp>
          <p:nvSpPr>
            <p:cNvPr id="72" name="ExtraShape">
              <a:extLst>
                <a:ext uri="{FF2B5EF4-FFF2-40B4-BE49-F238E27FC236}">
                  <a16:creationId xmlns:a16="http://schemas.microsoft.com/office/drawing/2014/main" xmlns="" id="{377140A9-2245-4709-B356-A93C6881B7B6}"/>
                </a:ext>
              </a:extLst>
            </p:cNvPr>
            <p:cNvSpPr/>
            <p:nvPr/>
          </p:nvSpPr>
          <p:spPr>
            <a:xfrm>
              <a:off x="0" y="4333324"/>
              <a:ext cx="12192000" cy="252467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RelativeShape">
              <a:extLst>
                <a:ext uri="{FF2B5EF4-FFF2-40B4-BE49-F238E27FC236}">
                  <a16:creationId xmlns:a16="http://schemas.microsoft.com/office/drawing/2014/main" xmlns="" id="{5ADB8414-D5E7-4D36-BFF5-6D2B394C87E2}"/>
                </a:ext>
              </a:extLst>
            </p:cNvPr>
            <p:cNvSpPr/>
            <p:nvPr/>
          </p:nvSpPr>
          <p:spPr>
            <a:xfrm>
              <a:off x="2405383" y="4137573"/>
              <a:ext cx="4521506" cy="298565"/>
            </a:xfrm>
            <a:prstGeom prst="roundRect">
              <a:avLst>
                <a:gd name="adj" fmla="val 50000"/>
              </a:avLst>
            </a:prstGeom>
            <a:solidFill>
              <a:srgbClr val="D9D9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ValueShape">
              <a:extLst>
                <a:ext uri="{FF2B5EF4-FFF2-40B4-BE49-F238E27FC236}">
                  <a16:creationId xmlns:a16="http://schemas.microsoft.com/office/drawing/2014/main" xmlns="" id="{D460D38E-9B61-4616-9E0F-15B0C30F5717}"/>
                </a:ext>
              </a:extLst>
            </p:cNvPr>
            <p:cNvSpPr/>
            <p:nvPr/>
          </p:nvSpPr>
          <p:spPr>
            <a:xfrm>
              <a:off x="4349631" y="4137573"/>
              <a:ext cx="2577259" cy="298565"/>
            </a:xfrm>
            <a:prstGeom prst="roundRect">
              <a:avLst>
                <a:gd name="adj" fmla="val 50000"/>
              </a:avLst>
            </a:prstGeom>
            <a:solidFill>
              <a:srgbClr val="203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BackShape">
              <a:extLst>
                <a:ext uri="{FF2B5EF4-FFF2-40B4-BE49-F238E27FC236}">
                  <a16:creationId xmlns:a16="http://schemas.microsoft.com/office/drawing/2014/main" xmlns="" id="{79C6952E-E98A-47AA-B35F-0DACBE68BE69}"/>
                </a:ext>
              </a:extLst>
            </p:cNvPr>
            <p:cNvSpPr/>
            <p:nvPr/>
          </p:nvSpPr>
          <p:spPr bwMode="auto">
            <a:xfrm>
              <a:off x="5278041" y="3323058"/>
              <a:ext cx="236926" cy="360204"/>
            </a:xfrm>
            <a:custGeom>
              <a:avLst/>
              <a:gdLst>
                <a:gd name="T0" fmla="*/ 198 w 208"/>
                <a:gd name="T1" fmla="*/ 317 h 317"/>
                <a:gd name="T2" fmla="*/ 195 w 208"/>
                <a:gd name="T3" fmla="*/ 312 h 317"/>
                <a:gd name="T4" fmla="*/ 179 w 208"/>
                <a:gd name="T5" fmla="*/ 218 h 317"/>
                <a:gd name="T6" fmla="*/ 201 w 208"/>
                <a:gd name="T7" fmla="*/ 132 h 317"/>
                <a:gd name="T8" fmla="*/ 201 w 208"/>
                <a:gd name="T9" fmla="*/ 132 h 317"/>
                <a:gd name="T10" fmla="*/ 200 w 208"/>
                <a:gd name="T11" fmla="*/ 70 h 317"/>
                <a:gd name="T12" fmla="*/ 77 w 208"/>
                <a:gd name="T13" fmla="*/ 19 h 317"/>
                <a:gd name="T14" fmla="*/ 21 w 208"/>
                <a:gd name="T15" fmla="*/ 153 h 317"/>
                <a:gd name="T16" fmla="*/ 198 w 208"/>
                <a:gd name="T17" fmla="*/ 317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8" h="317">
                  <a:moveTo>
                    <a:pt x="198" y="317"/>
                  </a:moveTo>
                  <a:cubicBezTo>
                    <a:pt x="197" y="315"/>
                    <a:pt x="196" y="314"/>
                    <a:pt x="195" y="312"/>
                  </a:cubicBezTo>
                  <a:cubicBezTo>
                    <a:pt x="189" y="301"/>
                    <a:pt x="174" y="272"/>
                    <a:pt x="179" y="218"/>
                  </a:cubicBezTo>
                  <a:cubicBezTo>
                    <a:pt x="181" y="195"/>
                    <a:pt x="191" y="162"/>
                    <a:pt x="201" y="132"/>
                  </a:cubicBezTo>
                  <a:cubicBezTo>
                    <a:pt x="201" y="132"/>
                    <a:pt x="201" y="132"/>
                    <a:pt x="201" y="132"/>
                  </a:cubicBezTo>
                  <a:cubicBezTo>
                    <a:pt x="208" y="112"/>
                    <a:pt x="208" y="91"/>
                    <a:pt x="200" y="70"/>
                  </a:cubicBezTo>
                  <a:cubicBezTo>
                    <a:pt x="181" y="23"/>
                    <a:pt x="126" y="0"/>
                    <a:pt x="77" y="19"/>
                  </a:cubicBezTo>
                  <a:cubicBezTo>
                    <a:pt x="29" y="38"/>
                    <a:pt x="0" y="93"/>
                    <a:pt x="21" y="153"/>
                  </a:cubicBezTo>
                  <a:cubicBezTo>
                    <a:pt x="64" y="278"/>
                    <a:pt x="198" y="317"/>
                    <a:pt x="198" y="317"/>
                  </a:cubicBezTo>
                </a:path>
              </a:pathLst>
            </a:custGeom>
            <a:solidFill>
              <a:srgbClr val="1FA2B3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BackShape">
              <a:extLst>
                <a:ext uri="{FF2B5EF4-FFF2-40B4-BE49-F238E27FC236}">
                  <a16:creationId xmlns:a16="http://schemas.microsoft.com/office/drawing/2014/main" xmlns="" id="{92D36A81-992D-4191-B7A4-DDFE4DFAFB19}"/>
                </a:ext>
              </a:extLst>
            </p:cNvPr>
            <p:cNvSpPr/>
            <p:nvPr/>
          </p:nvSpPr>
          <p:spPr bwMode="auto">
            <a:xfrm>
              <a:off x="4657797" y="3419369"/>
              <a:ext cx="839834" cy="720408"/>
            </a:xfrm>
            <a:custGeom>
              <a:avLst/>
              <a:gdLst>
                <a:gd name="T0" fmla="*/ 740 w 740"/>
                <a:gd name="T1" fmla="*/ 489 h 634"/>
                <a:gd name="T2" fmla="*/ 729 w 740"/>
                <a:gd name="T3" fmla="*/ 486 h 634"/>
                <a:gd name="T4" fmla="*/ 550 w 740"/>
                <a:gd name="T5" fmla="*/ 346 h 634"/>
                <a:gd name="T6" fmla="*/ 451 w 740"/>
                <a:gd name="T7" fmla="*/ 159 h 634"/>
                <a:gd name="T8" fmla="*/ 451 w 740"/>
                <a:gd name="T9" fmla="*/ 159 h 634"/>
                <a:gd name="T10" fmla="*/ 351 w 740"/>
                <a:gd name="T11" fmla="*/ 53 h 634"/>
                <a:gd name="T12" fmla="*/ 55 w 740"/>
                <a:gd name="T13" fmla="*/ 158 h 634"/>
                <a:gd name="T14" fmla="*/ 169 w 740"/>
                <a:gd name="T15" fmla="*/ 484 h 634"/>
                <a:gd name="T16" fmla="*/ 740 w 740"/>
                <a:gd name="T17" fmla="*/ 489 h 6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40" h="634">
                  <a:moveTo>
                    <a:pt x="740" y="489"/>
                  </a:moveTo>
                  <a:cubicBezTo>
                    <a:pt x="736" y="488"/>
                    <a:pt x="733" y="487"/>
                    <a:pt x="729" y="486"/>
                  </a:cubicBezTo>
                  <a:cubicBezTo>
                    <a:pt x="700" y="477"/>
                    <a:pt x="627" y="448"/>
                    <a:pt x="550" y="346"/>
                  </a:cubicBezTo>
                  <a:cubicBezTo>
                    <a:pt x="516" y="302"/>
                    <a:pt x="482" y="228"/>
                    <a:pt x="451" y="159"/>
                  </a:cubicBezTo>
                  <a:cubicBezTo>
                    <a:pt x="451" y="159"/>
                    <a:pt x="451" y="159"/>
                    <a:pt x="451" y="159"/>
                  </a:cubicBezTo>
                  <a:cubicBezTo>
                    <a:pt x="432" y="114"/>
                    <a:pt x="397" y="76"/>
                    <a:pt x="351" y="53"/>
                  </a:cubicBezTo>
                  <a:cubicBezTo>
                    <a:pt x="243" y="0"/>
                    <a:pt x="111" y="47"/>
                    <a:pt x="55" y="158"/>
                  </a:cubicBezTo>
                  <a:cubicBezTo>
                    <a:pt x="0" y="269"/>
                    <a:pt x="36" y="411"/>
                    <a:pt x="169" y="484"/>
                  </a:cubicBezTo>
                  <a:cubicBezTo>
                    <a:pt x="444" y="634"/>
                    <a:pt x="740" y="489"/>
                    <a:pt x="740" y="489"/>
                  </a:cubicBezTo>
                </a:path>
              </a:pathLst>
            </a:custGeom>
            <a:solidFill>
              <a:srgbClr val="1FA2B3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BackShape">
              <a:extLst>
                <a:ext uri="{FF2B5EF4-FFF2-40B4-BE49-F238E27FC236}">
                  <a16:creationId xmlns:a16="http://schemas.microsoft.com/office/drawing/2014/main" xmlns="" id="{A121D94D-3448-424E-8802-3145AE3723CF}"/>
                </a:ext>
              </a:extLst>
            </p:cNvPr>
            <p:cNvSpPr/>
            <p:nvPr/>
          </p:nvSpPr>
          <p:spPr bwMode="auto">
            <a:xfrm>
              <a:off x="4744477" y="3253714"/>
              <a:ext cx="169508" cy="169508"/>
            </a:xfrm>
            <a:prstGeom prst="ellipse">
              <a:avLst/>
            </a:prstGeom>
            <a:solidFill>
              <a:srgbClr val="1FA2B3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BackShape">
              <a:extLst>
                <a:ext uri="{FF2B5EF4-FFF2-40B4-BE49-F238E27FC236}">
                  <a16:creationId xmlns:a16="http://schemas.microsoft.com/office/drawing/2014/main" xmlns="" id="{BF40C4C1-C21F-44AD-A7E6-1D087A5E81D3}"/>
                </a:ext>
              </a:extLst>
            </p:cNvPr>
            <p:cNvSpPr/>
            <p:nvPr/>
          </p:nvSpPr>
          <p:spPr bwMode="auto">
            <a:xfrm>
              <a:off x="4567265" y="3640885"/>
              <a:ext cx="84754" cy="84754"/>
            </a:xfrm>
            <a:prstGeom prst="ellipse">
              <a:avLst/>
            </a:prstGeom>
            <a:solidFill>
              <a:srgbClr val="1FA2B3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BackShape">
              <a:extLst>
                <a:ext uri="{FF2B5EF4-FFF2-40B4-BE49-F238E27FC236}">
                  <a16:creationId xmlns:a16="http://schemas.microsoft.com/office/drawing/2014/main" xmlns="" id="{6A5A2569-DACA-4571-8132-92AA0A9B53D2}"/>
                </a:ext>
              </a:extLst>
            </p:cNvPr>
            <p:cNvSpPr/>
            <p:nvPr/>
          </p:nvSpPr>
          <p:spPr bwMode="auto">
            <a:xfrm rot="9034116">
              <a:off x="3403583" y="2653299"/>
              <a:ext cx="893324" cy="1286254"/>
            </a:xfrm>
            <a:custGeom>
              <a:avLst/>
              <a:gdLst>
                <a:gd name="T0" fmla="*/ 790 w 1940"/>
                <a:gd name="T1" fmla="*/ 0 h 2792"/>
                <a:gd name="T2" fmla="*/ 1940 w 1940"/>
                <a:gd name="T3" fmla="*/ 1822 h 2792"/>
                <a:gd name="T4" fmla="*/ 970 w 1940"/>
                <a:gd name="T5" fmla="*/ 2792 h 2792"/>
                <a:gd name="T6" fmla="*/ 0 w 1940"/>
                <a:gd name="T7" fmla="*/ 1822 h 2792"/>
                <a:gd name="T8" fmla="*/ 790 w 1940"/>
                <a:gd name="T9" fmla="*/ 0 h 27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40" h="2792">
                  <a:moveTo>
                    <a:pt x="790" y="0"/>
                  </a:moveTo>
                  <a:cubicBezTo>
                    <a:pt x="1488" y="375"/>
                    <a:pt x="1940" y="1287"/>
                    <a:pt x="1940" y="1822"/>
                  </a:cubicBezTo>
                  <a:cubicBezTo>
                    <a:pt x="1940" y="2358"/>
                    <a:pt x="1506" y="2792"/>
                    <a:pt x="970" y="2792"/>
                  </a:cubicBezTo>
                  <a:cubicBezTo>
                    <a:pt x="435" y="2792"/>
                    <a:pt x="0" y="2358"/>
                    <a:pt x="0" y="1822"/>
                  </a:cubicBezTo>
                  <a:cubicBezTo>
                    <a:pt x="0" y="1287"/>
                    <a:pt x="997" y="552"/>
                    <a:pt x="790" y="0"/>
                  </a:cubicBezTo>
                  <a:close/>
                </a:path>
              </a:pathLst>
            </a:custGeom>
            <a:solidFill>
              <a:srgbClr val="1FA2B3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ValueText">
              <a:extLst>
                <a:ext uri="{FF2B5EF4-FFF2-40B4-BE49-F238E27FC236}">
                  <a16:creationId xmlns:a16="http://schemas.microsoft.com/office/drawing/2014/main" xmlns="" id="{6C7EEAB1-334B-4FE9-A0F7-DBE8C8962AFD}"/>
                </a:ext>
              </a:extLst>
            </p:cNvPr>
            <p:cNvSpPr txBox="1"/>
            <p:nvPr/>
          </p:nvSpPr>
          <p:spPr>
            <a:xfrm rot="20823418">
              <a:off x="3474152" y="2956476"/>
              <a:ext cx="594089" cy="445567"/>
            </a:xfrm>
            <a:prstGeom prst="rect">
              <a:avLst/>
            </a:prstGeom>
            <a:noFill/>
          </p:spPr>
          <p:txBody>
            <a:bodyPr wrap="none" anchor="ctr" anchorCtr="0">
              <a:prstTxWarp prst="textPlain">
                <a:avLst/>
              </a:prstTxWarp>
              <a:normAutofit fontScale="47500" lnSpcReduction="20000"/>
            </a:bodyPr>
            <a:lstStyle/>
            <a:p>
              <a:r>
                <a:rPr lang="en-US" sz="6000">
                  <a:solidFill>
                    <a:schemeClr val="bg1"/>
                  </a:solidFill>
                  <a:latin typeface="Impact" panose="020B0806030902050204" pitchFamily="34" charset="0"/>
                </a:rPr>
                <a:t>57%</a:t>
              </a:r>
              <a:endParaRPr lang="en-US" sz="60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81" name="IconShape">
              <a:extLst>
                <a:ext uri="{FF2B5EF4-FFF2-40B4-BE49-F238E27FC236}">
                  <a16:creationId xmlns:a16="http://schemas.microsoft.com/office/drawing/2014/main" xmlns="" id="{AEAB2692-A6CB-4D6C-84D0-74C24449CB6B}"/>
                </a:ext>
              </a:extLst>
            </p:cNvPr>
            <p:cNvSpPr/>
            <p:nvPr/>
          </p:nvSpPr>
          <p:spPr bwMode="auto">
            <a:xfrm>
              <a:off x="5814616" y="2419658"/>
              <a:ext cx="2020211" cy="2018684"/>
            </a:xfrm>
            <a:custGeom>
              <a:avLst/>
              <a:gdLst>
                <a:gd name="T0" fmla="*/ 1124 w 2248"/>
                <a:gd name="T1" fmla="*/ 0 h 2248"/>
                <a:gd name="T2" fmla="*/ 0 w 2248"/>
                <a:gd name="T3" fmla="*/ 1098 h 2248"/>
                <a:gd name="T4" fmla="*/ 0 w 2248"/>
                <a:gd name="T5" fmla="*/ 1150 h 2248"/>
                <a:gd name="T6" fmla="*/ 1124 w 2248"/>
                <a:gd name="T7" fmla="*/ 2248 h 2248"/>
                <a:gd name="T8" fmla="*/ 2248 w 2248"/>
                <a:gd name="T9" fmla="*/ 1124 h 2248"/>
                <a:gd name="T10" fmla="*/ 1124 w 2248"/>
                <a:gd name="T11" fmla="*/ 0 h 2248"/>
                <a:gd name="T12" fmla="*/ 477 w 2248"/>
                <a:gd name="T13" fmla="*/ 1613 h 2248"/>
                <a:gd name="T14" fmla="*/ 479 w 2248"/>
                <a:gd name="T15" fmla="*/ 1612 h 2248"/>
                <a:gd name="T16" fmla="*/ 878 w 2248"/>
                <a:gd name="T17" fmla="*/ 1412 h 2248"/>
                <a:gd name="T18" fmla="*/ 999 w 2248"/>
                <a:gd name="T19" fmla="*/ 1482 h 2248"/>
                <a:gd name="T20" fmla="*/ 1026 w 2248"/>
                <a:gd name="T21" fmla="*/ 1928 h 2248"/>
                <a:gd name="T22" fmla="*/ 1026 w 2248"/>
                <a:gd name="T23" fmla="*/ 1931 h 2248"/>
                <a:gd name="T24" fmla="*/ 477 w 2248"/>
                <a:gd name="T25" fmla="*/ 1613 h 2248"/>
                <a:gd name="T26" fmla="*/ 1026 w 2248"/>
                <a:gd name="T27" fmla="*/ 319 h 2248"/>
                <a:gd name="T28" fmla="*/ 1026 w 2248"/>
                <a:gd name="T29" fmla="*/ 322 h 2248"/>
                <a:gd name="T30" fmla="*/ 999 w 2248"/>
                <a:gd name="T31" fmla="*/ 767 h 2248"/>
                <a:gd name="T32" fmla="*/ 878 w 2248"/>
                <a:gd name="T33" fmla="*/ 837 h 2248"/>
                <a:gd name="T34" fmla="*/ 479 w 2248"/>
                <a:gd name="T35" fmla="*/ 637 h 2248"/>
                <a:gd name="T36" fmla="*/ 477 w 2248"/>
                <a:gd name="T37" fmla="*/ 637 h 2248"/>
                <a:gd name="T38" fmla="*/ 1026 w 2248"/>
                <a:gd name="T39" fmla="*/ 319 h 2248"/>
                <a:gd name="T40" fmla="*/ 751 w 2248"/>
                <a:gd name="T41" fmla="*/ 1058 h 2248"/>
                <a:gd name="T42" fmla="*/ 744 w 2248"/>
                <a:gd name="T43" fmla="*/ 1125 h 2248"/>
                <a:gd name="T44" fmla="*/ 751 w 2248"/>
                <a:gd name="T45" fmla="*/ 1191 h 2248"/>
                <a:gd name="T46" fmla="*/ 376 w 2248"/>
                <a:gd name="T47" fmla="*/ 1434 h 2248"/>
                <a:gd name="T48" fmla="*/ 375 w 2248"/>
                <a:gd name="T49" fmla="*/ 1436 h 2248"/>
                <a:gd name="T50" fmla="*/ 312 w 2248"/>
                <a:gd name="T51" fmla="*/ 1125 h 2248"/>
                <a:gd name="T52" fmla="*/ 375 w 2248"/>
                <a:gd name="T53" fmla="*/ 814 h 2248"/>
                <a:gd name="T54" fmla="*/ 376 w 2248"/>
                <a:gd name="T55" fmla="*/ 815 h 2248"/>
                <a:gd name="T56" fmla="*/ 751 w 2248"/>
                <a:gd name="T57" fmla="*/ 1058 h 2248"/>
                <a:gd name="T58" fmla="*/ 944 w 2248"/>
                <a:gd name="T59" fmla="*/ 1125 h 2248"/>
                <a:gd name="T60" fmla="*/ 1125 w 2248"/>
                <a:gd name="T61" fmla="*/ 944 h 2248"/>
                <a:gd name="T62" fmla="*/ 1305 w 2248"/>
                <a:gd name="T63" fmla="*/ 1125 h 2248"/>
                <a:gd name="T64" fmla="*/ 1125 w 2248"/>
                <a:gd name="T65" fmla="*/ 1306 h 2248"/>
                <a:gd name="T66" fmla="*/ 944 w 2248"/>
                <a:gd name="T67" fmla="*/ 1125 h 2248"/>
                <a:gd name="T68" fmla="*/ 1230 w 2248"/>
                <a:gd name="T69" fmla="*/ 320 h 2248"/>
                <a:gd name="T70" fmla="*/ 1769 w 2248"/>
                <a:gd name="T71" fmla="*/ 631 h 2248"/>
                <a:gd name="T72" fmla="*/ 1767 w 2248"/>
                <a:gd name="T73" fmla="*/ 631 h 2248"/>
                <a:gd name="T74" fmla="*/ 1368 w 2248"/>
                <a:gd name="T75" fmla="*/ 835 h 2248"/>
                <a:gd name="T76" fmla="*/ 1254 w 2248"/>
                <a:gd name="T77" fmla="*/ 768 h 2248"/>
                <a:gd name="T78" fmla="*/ 1231 w 2248"/>
                <a:gd name="T79" fmla="*/ 322 h 2248"/>
                <a:gd name="T80" fmla="*/ 1230 w 2248"/>
                <a:gd name="T81" fmla="*/ 320 h 2248"/>
                <a:gd name="T82" fmla="*/ 1231 w 2248"/>
                <a:gd name="T83" fmla="*/ 1928 h 2248"/>
                <a:gd name="T84" fmla="*/ 1254 w 2248"/>
                <a:gd name="T85" fmla="*/ 1481 h 2248"/>
                <a:gd name="T86" fmla="*/ 1369 w 2248"/>
                <a:gd name="T87" fmla="*/ 1414 h 2248"/>
                <a:gd name="T88" fmla="*/ 1768 w 2248"/>
                <a:gd name="T89" fmla="*/ 1618 h 2248"/>
                <a:gd name="T90" fmla="*/ 1769 w 2248"/>
                <a:gd name="T91" fmla="*/ 1619 h 2248"/>
                <a:gd name="T92" fmla="*/ 1231 w 2248"/>
                <a:gd name="T93" fmla="*/ 1930 h 2248"/>
                <a:gd name="T94" fmla="*/ 1231 w 2248"/>
                <a:gd name="T95" fmla="*/ 1928 h 2248"/>
                <a:gd name="T96" fmla="*/ 1498 w 2248"/>
                <a:gd name="T97" fmla="*/ 1195 h 2248"/>
                <a:gd name="T98" fmla="*/ 1506 w 2248"/>
                <a:gd name="T99" fmla="*/ 1125 h 2248"/>
                <a:gd name="T100" fmla="*/ 1498 w 2248"/>
                <a:gd name="T101" fmla="*/ 1054 h 2248"/>
                <a:gd name="T102" fmla="*/ 1870 w 2248"/>
                <a:gd name="T103" fmla="*/ 809 h 2248"/>
                <a:gd name="T104" fmla="*/ 1872 w 2248"/>
                <a:gd name="T105" fmla="*/ 806 h 2248"/>
                <a:gd name="T106" fmla="*/ 1937 w 2248"/>
                <a:gd name="T107" fmla="*/ 1125 h 2248"/>
                <a:gd name="T108" fmla="*/ 1872 w 2248"/>
                <a:gd name="T109" fmla="*/ 1443 h 2248"/>
                <a:gd name="T110" fmla="*/ 1870 w 2248"/>
                <a:gd name="T111" fmla="*/ 1441 h 2248"/>
                <a:gd name="T112" fmla="*/ 1498 w 2248"/>
                <a:gd name="T113" fmla="*/ 1195 h 2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248" h="2248">
                  <a:moveTo>
                    <a:pt x="1124" y="0"/>
                  </a:moveTo>
                  <a:cubicBezTo>
                    <a:pt x="512" y="0"/>
                    <a:pt x="14" y="489"/>
                    <a:pt x="0" y="1098"/>
                  </a:cubicBezTo>
                  <a:cubicBezTo>
                    <a:pt x="0" y="1150"/>
                    <a:pt x="0" y="1150"/>
                    <a:pt x="0" y="1150"/>
                  </a:cubicBezTo>
                  <a:cubicBezTo>
                    <a:pt x="14" y="1759"/>
                    <a:pt x="512" y="2248"/>
                    <a:pt x="1124" y="2248"/>
                  </a:cubicBezTo>
                  <a:cubicBezTo>
                    <a:pt x="1745" y="2248"/>
                    <a:pt x="2248" y="1745"/>
                    <a:pt x="2248" y="1124"/>
                  </a:cubicBezTo>
                  <a:cubicBezTo>
                    <a:pt x="2248" y="503"/>
                    <a:pt x="1745" y="0"/>
                    <a:pt x="1124" y="0"/>
                  </a:cubicBezTo>
                  <a:close/>
                  <a:moveTo>
                    <a:pt x="477" y="1613"/>
                  </a:moveTo>
                  <a:cubicBezTo>
                    <a:pt x="477" y="1612"/>
                    <a:pt x="478" y="1612"/>
                    <a:pt x="479" y="1612"/>
                  </a:cubicBezTo>
                  <a:cubicBezTo>
                    <a:pt x="878" y="1412"/>
                    <a:pt x="878" y="1412"/>
                    <a:pt x="878" y="1412"/>
                  </a:cubicBezTo>
                  <a:cubicBezTo>
                    <a:pt x="914" y="1443"/>
                    <a:pt x="954" y="1466"/>
                    <a:pt x="999" y="1482"/>
                  </a:cubicBezTo>
                  <a:cubicBezTo>
                    <a:pt x="1026" y="1928"/>
                    <a:pt x="1026" y="1928"/>
                    <a:pt x="1026" y="1928"/>
                  </a:cubicBezTo>
                  <a:cubicBezTo>
                    <a:pt x="1026" y="1929"/>
                    <a:pt x="1026" y="1930"/>
                    <a:pt x="1026" y="1931"/>
                  </a:cubicBezTo>
                  <a:cubicBezTo>
                    <a:pt x="802" y="1903"/>
                    <a:pt x="606" y="1785"/>
                    <a:pt x="477" y="1613"/>
                  </a:cubicBezTo>
                  <a:close/>
                  <a:moveTo>
                    <a:pt x="1026" y="319"/>
                  </a:moveTo>
                  <a:cubicBezTo>
                    <a:pt x="1026" y="320"/>
                    <a:pt x="1026" y="321"/>
                    <a:pt x="1026" y="322"/>
                  </a:cubicBezTo>
                  <a:cubicBezTo>
                    <a:pt x="999" y="767"/>
                    <a:pt x="999" y="767"/>
                    <a:pt x="999" y="767"/>
                  </a:cubicBezTo>
                  <a:cubicBezTo>
                    <a:pt x="954" y="783"/>
                    <a:pt x="914" y="807"/>
                    <a:pt x="878" y="837"/>
                  </a:cubicBezTo>
                  <a:cubicBezTo>
                    <a:pt x="479" y="637"/>
                    <a:pt x="479" y="637"/>
                    <a:pt x="479" y="637"/>
                  </a:cubicBezTo>
                  <a:cubicBezTo>
                    <a:pt x="478" y="637"/>
                    <a:pt x="477" y="637"/>
                    <a:pt x="477" y="637"/>
                  </a:cubicBezTo>
                  <a:cubicBezTo>
                    <a:pt x="606" y="465"/>
                    <a:pt x="802" y="346"/>
                    <a:pt x="1026" y="319"/>
                  </a:cubicBezTo>
                  <a:close/>
                  <a:moveTo>
                    <a:pt x="751" y="1058"/>
                  </a:moveTo>
                  <a:cubicBezTo>
                    <a:pt x="747" y="1080"/>
                    <a:pt x="744" y="1102"/>
                    <a:pt x="744" y="1125"/>
                  </a:cubicBezTo>
                  <a:cubicBezTo>
                    <a:pt x="744" y="1148"/>
                    <a:pt x="747" y="1170"/>
                    <a:pt x="751" y="1191"/>
                  </a:cubicBezTo>
                  <a:cubicBezTo>
                    <a:pt x="376" y="1434"/>
                    <a:pt x="376" y="1434"/>
                    <a:pt x="376" y="1434"/>
                  </a:cubicBezTo>
                  <a:cubicBezTo>
                    <a:pt x="375" y="1436"/>
                    <a:pt x="375" y="1436"/>
                    <a:pt x="375" y="1436"/>
                  </a:cubicBezTo>
                  <a:cubicBezTo>
                    <a:pt x="335" y="1340"/>
                    <a:pt x="312" y="1235"/>
                    <a:pt x="312" y="1125"/>
                  </a:cubicBezTo>
                  <a:cubicBezTo>
                    <a:pt x="312" y="1014"/>
                    <a:pt x="335" y="910"/>
                    <a:pt x="375" y="814"/>
                  </a:cubicBezTo>
                  <a:cubicBezTo>
                    <a:pt x="375" y="814"/>
                    <a:pt x="376" y="815"/>
                    <a:pt x="376" y="815"/>
                  </a:cubicBezTo>
                  <a:lnTo>
                    <a:pt x="751" y="1058"/>
                  </a:lnTo>
                  <a:close/>
                  <a:moveTo>
                    <a:pt x="944" y="1125"/>
                  </a:moveTo>
                  <a:cubicBezTo>
                    <a:pt x="944" y="1025"/>
                    <a:pt x="1025" y="944"/>
                    <a:pt x="1125" y="944"/>
                  </a:cubicBezTo>
                  <a:cubicBezTo>
                    <a:pt x="1225" y="944"/>
                    <a:pt x="1305" y="1025"/>
                    <a:pt x="1305" y="1125"/>
                  </a:cubicBezTo>
                  <a:cubicBezTo>
                    <a:pt x="1305" y="1225"/>
                    <a:pt x="1225" y="1306"/>
                    <a:pt x="1125" y="1306"/>
                  </a:cubicBezTo>
                  <a:cubicBezTo>
                    <a:pt x="1025" y="1306"/>
                    <a:pt x="944" y="1225"/>
                    <a:pt x="944" y="1125"/>
                  </a:cubicBezTo>
                  <a:close/>
                  <a:moveTo>
                    <a:pt x="1230" y="320"/>
                  </a:moveTo>
                  <a:cubicBezTo>
                    <a:pt x="1449" y="348"/>
                    <a:pt x="1640" y="464"/>
                    <a:pt x="1769" y="631"/>
                  </a:cubicBezTo>
                  <a:cubicBezTo>
                    <a:pt x="1768" y="631"/>
                    <a:pt x="1768" y="631"/>
                    <a:pt x="1767" y="631"/>
                  </a:cubicBezTo>
                  <a:cubicBezTo>
                    <a:pt x="1368" y="835"/>
                    <a:pt x="1368" y="835"/>
                    <a:pt x="1368" y="835"/>
                  </a:cubicBezTo>
                  <a:cubicBezTo>
                    <a:pt x="1335" y="807"/>
                    <a:pt x="1296" y="784"/>
                    <a:pt x="1254" y="768"/>
                  </a:cubicBezTo>
                  <a:cubicBezTo>
                    <a:pt x="1231" y="322"/>
                    <a:pt x="1231" y="322"/>
                    <a:pt x="1231" y="322"/>
                  </a:cubicBezTo>
                  <a:cubicBezTo>
                    <a:pt x="1231" y="321"/>
                    <a:pt x="1230" y="320"/>
                    <a:pt x="1230" y="320"/>
                  </a:cubicBezTo>
                  <a:close/>
                  <a:moveTo>
                    <a:pt x="1231" y="1928"/>
                  </a:moveTo>
                  <a:cubicBezTo>
                    <a:pt x="1254" y="1481"/>
                    <a:pt x="1254" y="1481"/>
                    <a:pt x="1254" y="1481"/>
                  </a:cubicBezTo>
                  <a:cubicBezTo>
                    <a:pt x="1296" y="1466"/>
                    <a:pt x="1335" y="1443"/>
                    <a:pt x="1369" y="1414"/>
                  </a:cubicBezTo>
                  <a:cubicBezTo>
                    <a:pt x="1768" y="1618"/>
                    <a:pt x="1768" y="1618"/>
                    <a:pt x="1768" y="1618"/>
                  </a:cubicBezTo>
                  <a:cubicBezTo>
                    <a:pt x="1768" y="1618"/>
                    <a:pt x="1768" y="1618"/>
                    <a:pt x="1769" y="1619"/>
                  </a:cubicBezTo>
                  <a:cubicBezTo>
                    <a:pt x="1640" y="1785"/>
                    <a:pt x="1449" y="1901"/>
                    <a:pt x="1231" y="1930"/>
                  </a:cubicBezTo>
                  <a:cubicBezTo>
                    <a:pt x="1231" y="1929"/>
                    <a:pt x="1231" y="1928"/>
                    <a:pt x="1231" y="1928"/>
                  </a:cubicBezTo>
                  <a:close/>
                  <a:moveTo>
                    <a:pt x="1498" y="1195"/>
                  </a:moveTo>
                  <a:cubicBezTo>
                    <a:pt x="1502" y="1172"/>
                    <a:pt x="1506" y="1149"/>
                    <a:pt x="1506" y="1125"/>
                  </a:cubicBezTo>
                  <a:cubicBezTo>
                    <a:pt x="1506" y="1101"/>
                    <a:pt x="1503" y="1077"/>
                    <a:pt x="1498" y="1054"/>
                  </a:cubicBezTo>
                  <a:cubicBezTo>
                    <a:pt x="1870" y="809"/>
                    <a:pt x="1870" y="809"/>
                    <a:pt x="1870" y="809"/>
                  </a:cubicBezTo>
                  <a:cubicBezTo>
                    <a:pt x="1871" y="808"/>
                    <a:pt x="1872" y="807"/>
                    <a:pt x="1872" y="806"/>
                  </a:cubicBezTo>
                  <a:cubicBezTo>
                    <a:pt x="1914" y="904"/>
                    <a:pt x="1937" y="1012"/>
                    <a:pt x="1937" y="1125"/>
                  </a:cubicBezTo>
                  <a:cubicBezTo>
                    <a:pt x="1937" y="1237"/>
                    <a:pt x="1914" y="1345"/>
                    <a:pt x="1872" y="1443"/>
                  </a:cubicBezTo>
                  <a:cubicBezTo>
                    <a:pt x="1872" y="1442"/>
                    <a:pt x="1871" y="1441"/>
                    <a:pt x="1870" y="1441"/>
                  </a:cubicBezTo>
                  <a:lnTo>
                    <a:pt x="1498" y="1195"/>
                  </a:lnTo>
                  <a:close/>
                </a:path>
              </a:pathLst>
            </a:custGeom>
            <a:solidFill>
              <a:srgbClr val="106B9E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CustomText1">
              <a:extLst>
                <a:ext uri="{FF2B5EF4-FFF2-40B4-BE49-F238E27FC236}">
                  <a16:creationId xmlns:a16="http://schemas.microsoft.com/office/drawing/2014/main" xmlns="" id="{43583B98-F305-490D-947B-3E29D781B346}"/>
                </a:ext>
              </a:extLst>
            </p:cNvPr>
            <p:cNvSpPr/>
            <p:nvPr/>
          </p:nvSpPr>
          <p:spPr>
            <a:xfrm>
              <a:off x="2483724" y="5641925"/>
              <a:ext cx="4521505" cy="624489"/>
            </a:xfrm>
            <a:prstGeom prst="rect">
              <a:avLst/>
            </a:prstGeom>
            <a:noFill/>
          </p:spPr>
          <p:txBody>
            <a:bodyPr wrap="none" lIns="0" tIns="0" rIns="0" bIns="0">
              <a:normAutofit/>
            </a:bodyPr>
            <a:lstStyle/>
            <a:p>
              <a:pPr marL="285750" indent="-285750">
                <a:lnSpc>
                  <a:spcPct val="120000"/>
                </a:lnSpc>
                <a:buFont typeface="Wingdings" panose="05000000000000000000" pitchFamily="2" charset="2"/>
                <a:buChar char="p"/>
                <a:defRPr/>
              </a:pPr>
              <a:r>
                <a:rPr lang="en-US" altLang="zh-CN" sz="1200" dirty="0">
                  <a:solidFill>
                    <a:schemeClr val="bg2">
                      <a:lumMod val="50000"/>
                    </a:schemeClr>
                  </a:solidFill>
                </a:rPr>
                <a:t>Supporting text here Supporting text  </a:t>
              </a:r>
            </a:p>
            <a:p>
              <a:pPr marL="285750" indent="-285750">
                <a:lnSpc>
                  <a:spcPct val="120000"/>
                </a:lnSpc>
                <a:buFont typeface="Wingdings" panose="05000000000000000000" pitchFamily="2" charset="2"/>
                <a:buChar char="p"/>
                <a:defRPr/>
              </a:pPr>
              <a:r>
                <a:rPr lang="en-US" altLang="zh-CN" sz="1200" dirty="0">
                  <a:solidFill>
                    <a:schemeClr val="bg2">
                      <a:lumMod val="50000"/>
                    </a:schemeClr>
                  </a:solidFill>
                </a:rPr>
                <a:t>Supporting text here Supporting text here</a:t>
              </a:r>
            </a:p>
            <a:p>
              <a:pPr>
                <a:lnSpc>
                  <a:spcPct val="120000"/>
                </a:lnSpc>
                <a:defRPr/>
              </a:pPr>
              <a:endParaRPr lang="en-US" altLang="zh-CN" sz="1200" dirty="0">
                <a:solidFill>
                  <a:schemeClr val="bg2">
                    <a:lumMod val="50000"/>
                  </a:schemeClr>
                </a:solidFill>
              </a:endParaRPr>
            </a:p>
            <a:p>
              <a:pPr>
                <a:lnSpc>
                  <a:spcPct val="120000"/>
                </a:lnSpc>
                <a:defRPr/>
              </a:pPr>
              <a:endParaRPr lang="en-US" altLang="zh-CN" sz="1200" dirty="0">
                <a:solidFill>
                  <a:schemeClr val="bg2">
                    <a:lumMod val="50000"/>
                  </a:schemeClr>
                </a:solidFill>
              </a:endParaRPr>
            </a:p>
            <a:p>
              <a:pPr>
                <a:lnSpc>
                  <a:spcPct val="120000"/>
                </a:lnSpc>
                <a:defRPr/>
              </a:pPr>
              <a:endParaRPr lang="en-US" altLang="zh-CN" sz="1200" dirty="0">
                <a:solidFill>
                  <a:schemeClr val="bg2">
                    <a:lumMod val="50000"/>
                  </a:schemeClr>
                </a:solidFill>
              </a:endParaRPr>
            </a:p>
            <a:p>
              <a:pPr marL="0" marR="0" lvl="0" indent="0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</a:endParaRPr>
            </a:p>
          </p:txBody>
        </p:sp>
        <p:sp>
          <p:nvSpPr>
            <p:cNvPr id="83" name="CustomText1">
              <a:extLst>
                <a:ext uri="{FF2B5EF4-FFF2-40B4-BE49-F238E27FC236}">
                  <a16:creationId xmlns:a16="http://schemas.microsoft.com/office/drawing/2014/main" xmlns="" id="{270A7BC5-9854-4690-8BC9-95A44FCF7D32}"/>
                </a:ext>
              </a:extLst>
            </p:cNvPr>
            <p:cNvSpPr/>
            <p:nvPr/>
          </p:nvSpPr>
          <p:spPr>
            <a:xfrm>
              <a:off x="2483724" y="5179508"/>
              <a:ext cx="2545469" cy="277742"/>
            </a:xfrm>
            <a:prstGeom prst="rect">
              <a:avLst/>
            </a:prstGeom>
            <a:noFill/>
          </p:spPr>
          <p:txBody>
            <a:bodyPr wrap="none" lIns="0" tIns="0" rIns="0" bIns="0">
              <a:normAutofit/>
            </a:bodyPr>
            <a:lstStyle/>
            <a:p>
              <a:pPr marL="0" marR="0" lvl="0" indent="0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</a:rPr>
                <a:t>Supporting text here</a:t>
              </a:r>
            </a:p>
          </p:txBody>
        </p:sp>
        <p:sp>
          <p:nvSpPr>
            <p:cNvPr id="84" name="CustomText2">
              <a:extLst>
                <a:ext uri="{FF2B5EF4-FFF2-40B4-BE49-F238E27FC236}">
                  <a16:creationId xmlns:a16="http://schemas.microsoft.com/office/drawing/2014/main" xmlns="" id="{C1C73F1D-7876-4F71-855C-12A49A56B3A4}"/>
                </a:ext>
              </a:extLst>
            </p:cNvPr>
            <p:cNvSpPr/>
            <p:nvPr/>
          </p:nvSpPr>
          <p:spPr>
            <a:xfrm>
              <a:off x="2483724" y="4719504"/>
              <a:ext cx="2193896" cy="531405"/>
            </a:xfrm>
            <a:prstGeom prst="rect">
              <a:avLst/>
            </a:prstGeom>
            <a:noFill/>
          </p:spPr>
          <p:txBody>
            <a:bodyPr wrap="none" lIns="0" rIns="0" anchor="ctr">
              <a:normAutofit/>
            </a:bodyPr>
            <a:lstStyle/>
            <a:p>
              <a:pPr marL="0" marR="0" lvl="0" indent="0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85" name="îslîḑe">
              <a:extLst>
                <a:ext uri="{FF2B5EF4-FFF2-40B4-BE49-F238E27FC236}">
                  <a16:creationId xmlns:a16="http://schemas.microsoft.com/office/drawing/2014/main" xmlns="" id="{6789241F-862E-4246-8567-FD96E49CB97B}"/>
                </a:ext>
              </a:extLst>
            </p:cNvPr>
            <p:cNvSpPr/>
            <p:nvPr/>
          </p:nvSpPr>
          <p:spPr bwMode="auto">
            <a:xfrm>
              <a:off x="7867978" y="1641329"/>
              <a:ext cx="465908" cy="267715"/>
            </a:xfrm>
            <a:custGeom>
              <a:avLst/>
              <a:gdLst>
                <a:gd name="T0" fmla="*/ 45 w 106"/>
                <a:gd name="T1" fmla="*/ 51 h 61"/>
                <a:gd name="T2" fmla="*/ 18 w 106"/>
                <a:gd name="T3" fmla="*/ 4 h 61"/>
                <a:gd name="T4" fmla="*/ 38 w 106"/>
                <a:gd name="T5" fmla="*/ 4 h 61"/>
                <a:gd name="T6" fmla="*/ 52 w 106"/>
                <a:gd name="T7" fmla="*/ 7 h 61"/>
                <a:gd name="T8" fmla="*/ 67 w 106"/>
                <a:gd name="T9" fmla="*/ 2 h 61"/>
                <a:gd name="T10" fmla="*/ 83 w 106"/>
                <a:gd name="T11" fmla="*/ 7 h 61"/>
                <a:gd name="T12" fmla="*/ 104 w 106"/>
                <a:gd name="T13" fmla="*/ 24 h 61"/>
                <a:gd name="T14" fmla="*/ 98 w 106"/>
                <a:gd name="T15" fmla="*/ 44 h 61"/>
                <a:gd name="T16" fmla="*/ 98 w 106"/>
                <a:gd name="T17" fmla="*/ 61 h 61"/>
                <a:gd name="T18" fmla="*/ 45 w 106"/>
                <a:gd name="T19" fmla="*/ 5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61">
                  <a:moveTo>
                    <a:pt x="45" y="51"/>
                  </a:moveTo>
                  <a:cubicBezTo>
                    <a:pt x="36" y="44"/>
                    <a:pt x="0" y="16"/>
                    <a:pt x="18" y="4"/>
                  </a:cubicBezTo>
                  <a:cubicBezTo>
                    <a:pt x="24" y="0"/>
                    <a:pt x="31" y="2"/>
                    <a:pt x="38" y="4"/>
                  </a:cubicBezTo>
                  <a:cubicBezTo>
                    <a:pt x="43" y="6"/>
                    <a:pt x="48" y="7"/>
                    <a:pt x="52" y="7"/>
                  </a:cubicBezTo>
                  <a:cubicBezTo>
                    <a:pt x="57" y="7"/>
                    <a:pt x="62" y="3"/>
                    <a:pt x="67" y="2"/>
                  </a:cubicBezTo>
                  <a:cubicBezTo>
                    <a:pt x="74" y="0"/>
                    <a:pt x="77" y="3"/>
                    <a:pt x="83" y="7"/>
                  </a:cubicBezTo>
                  <a:cubicBezTo>
                    <a:pt x="91" y="11"/>
                    <a:pt x="106" y="10"/>
                    <a:pt x="104" y="24"/>
                  </a:cubicBezTo>
                  <a:cubicBezTo>
                    <a:pt x="103" y="31"/>
                    <a:pt x="93" y="39"/>
                    <a:pt x="98" y="44"/>
                  </a:cubicBezTo>
                  <a:cubicBezTo>
                    <a:pt x="105" y="54"/>
                    <a:pt x="97" y="56"/>
                    <a:pt x="98" y="61"/>
                  </a:cubicBezTo>
                  <a:cubicBezTo>
                    <a:pt x="45" y="51"/>
                    <a:pt x="45" y="51"/>
                    <a:pt x="45" y="51"/>
                  </a:cubicBezTo>
                </a:path>
              </a:pathLst>
            </a:custGeom>
            <a:solidFill>
              <a:srgbClr val="4B50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6" name="iṥ1ïḓè">
              <a:extLst>
                <a:ext uri="{FF2B5EF4-FFF2-40B4-BE49-F238E27FC236}">
                  <a16:creationId xmlns:a16="http://schemas.microsoft.com/office/drawing/2014/main" xmlns="" id="{E84043AF-79D3-4061-B0B8-48459FF7945E}"/>
                </a:ext>
              </a:extLst>
            </p:cNvPr>
            <p:cNvSpPr/>
            <p:nvPr/>
          </p:nvSpPr>
          <p:spPr bwMode="auto">
            <a:xfrm>
              <a:off x="8228045" y="2708040"/>
              <a:ext cx="465908" cy="1414325"/>
            </a:xfrm>
            <a:custGeom>
              <a:avLst/>
              <a:gdLst>
                <a:gd name="T0" fmla="*/ 85 w 449"/>
                <a:gd name="T1" fmla="*/ 43 h 1363"/>
                <a:gd name="T2" fmla="*/ 0 w 449"/>
                <a:gd name="T3" fmla="*/ 758 h 1363"/>
                <a:gd name="T4" fmla="*/ 365 w 449"/>
                <a:gd name="T5" fmla="*/ 1363 h 1363"/>
                <a:gd name="T6" fmla="*/ 449 w 449"/>
                <a:gd name="T7" fmla="*/ 1350 h 1363"/>
                <a:gd name="T8" fmla="*/ 174 w 449"/>
                <a:gd name="T9" fmla="*/ 753 h 1363"/>
                <a:gd name="T10" fmla="*/ 390 w 449"/>
                <a:gd name="T11" fmla="*/ 0 h 1363"/>
                <a:gd name="T12" fmla="*/ 85 w 449"/>
                <a:gd name="T13" fmla="*/ 43 h 1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9" h="1363">
                  <a:moveTo>
                    <a:pt x="85" y="43"/>
                  </a:moveTo>
                  <a:lnTo>
                    <a:pt x="0" y="758"/>
                  </a:lnTo>
                  <a:lnTo>
                    <a:pt x="365" y="1363"/>
                  </a:lnTo>
                  <a:lnTo>
                    <a:pt x="449" y="1350"/>
                  </a:lnTo>
                  <a:lnTo>
                    <a:pt x="174" y="753"/>
                  </a:lnTo>
                  <a:lnTo>
                    <a:pt x="390" y="0"/>
                  </a:lnTo>
                  <a:lnTo>
                    <a:pt x="85" y="43"/>
                  </a:lnTo>
                  <a:close/>
                </a:path>
              </a:pathLst>
            </a:custGeom>
            <a:solidFill>
              <a:srgbClr val="4B50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7" name="îSļiḓé">
              <a:extLst>
                <a:ext uri="{FF2B5EF4-FFF2-40B4-BE49-F238E27FC236}">
                  <a16:creationId xmlns:a16="http://schemas.microsoft.com/office/drawing/2014/main" xmlns="" id="{AF775905-5137-4984-8EB4-929DB735D40D}"/>
                </a:ext>
              </a:extLst>
            </p:cNvPr>
            <p:cNvSpPr/>
            <p:nvPr/>
          </p:nvSpPr>
          <p:spPr bwMode="auto">
            <a:xfrm>
              <a:off x="8487459" y="2686249"/>
              <a:ext cx="1024167" cy="1111330"/>
            </a:xfrm>
            <a:custGeom>
              <a:avLst/>
              <a:gdLst>
                <a:gd name="T0" fmla="*/ 0 w 987"/>
                <a:gd name="T1" fmla="*/ 81 h 1071"/>
                <a:gd name="T2" fmla="*/ 297 w 987"/>
                <a:gd name="T3" fmla="*/ 736 h 1071"/>
                <a:gd name="T4" fmla="*/ 915 w 987"/>
                <a:gd name="T5" fmla="*/ 1071 h 1071"/>
                <a:gd name="T6" fmla="*/ 987 w 987"/>
                <a:gd name="T7" fmla="*/ 1020 h 1071"/>
                <a:gd name="T8" fmla="*/ 440 w 987"/>
                <a:gd name="T9" fmla="*/ 648 h 1071"/>
                <a:gd name="T10" fmla="*/ 246 w 987"/>
                <a:gd name="T11" fmla="*/ 0 h 1071"/>
                <a:gd name="T12" fmla="*/ 0 w 987"/>
                <a:gd name="T13" fmla="*/ 81 h 10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87" h="1071">
                  <a:moveTo>
                    <a:pt x="0" y="81"/>
                  </a:moveTo>
                  <a:lnTo>
                    <a:pt x="297" y="736"/>
                  </a:lnTo>
                  <a:lnTo>
                    <a:pt x="915" y="1071"/>
                  </a:lnTo>
                  <a:lnTo>
                    <a:pt x="987" y="1020"/>
                  </a:lnTo>
                  <a:lnTo>
                    <a:pt x="440" y="648"/>
                  </a:lnTo>
                  <a:lnTo>
                    <a:pt x="246" y="0"/>
                  </a:lnTo>
                  <a:lnTo>
                    <a:pt x="0" y="81"/>
                  </a:lnTo>
                  <a:close/>
                </a:path>
              </a:pathLst>
            </a:custGeom>
            <a:solidFill>
              <a:srgbClr val="4B50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8" name="i$ļîďe">
              <a:extLst>
                <a:ext uri="{FF2B5EF4-FFF2-40B4-BE49-F238E27FC236}">
                  <a16:creationId xmlns:a16="http://schemas.microsoft.com/office/drawing/2014/main" xmlns="" id="{12AA4DDC-F2C3-4059-89F0-C8F8914664B0}"/>
                </a:ext>
              </a:extLst>
            </p:cNvPr>
            <p:cNvSpPr/>
            <p:nvPr/>
          </p:nvSpPr>
          <p:spPr bwMode="auto">
            <a:xfrm>
              <a:off x="8355677" y="2071956"/>
              <a:ext cx="694192" cy="645422"/>
            </a:xfrm>
            <a:custGeom>
              <a:avLst/>
              <a:gdLst>
                <a:gd name="T0" fmla="*/ 0 w 158"/>
                <a:gd name="T1" fmla="*/ 6 h 147"/>
                <a:gd name="T2" fmla="*/ 129 w 158"/>
                <a:gd name="T3" fmla="*/ 37 h 147"/>
                <a:gd name="T4" fmla="*/ 151 w 158"/>
                <a:gd name="T5" fmla="*/ 147 h 147"/>
                <a:gd name="T6" fmla="*/ 132 w 158"/>
                <a:gd name="T7" fmla="*/ 144 h 147"/>
                <a:gd name="T8" fmla="*/ 37 w 158"/>
                <a:gd name="T9" fmla="*/ 37 h 147"/>
                <a:gd name="T10" fmla="*/ 0 w 158"/>
                <a:gd name="T11" fmla="*/ 6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8" h="147">
                  <a:moveTo>
                    <a:pt x="0" y="6"/>
                  </a:moveTo>
                  <a:cubicBezTo>
                    <a:pt x="0" y="6"/>
                    <a:pt x="99" y="0"/>
                    <a:pt x="129" y="37"/>
                  </a:cubicBezTo>
                  <a:cubicBezTo>
                    <a:pt x="158" y="75"/>
                    <a:pt x="151" y="147"/>
                    <a:pt x="151" y="147"/>
                  </a:cubicBezTo>
                  <a:cubicBezTo>
                    <a:pt x="132" y="144"/>
                    <a:pt x="132" y="144"/>
                    <a:pt x="132" y="144"/>
                  </a:cubicBezTo>
                  <a:cubicBezTo>
                    <a:pt x="132" y="144"/>
                    <a:pt x="145" y="33"/>
                    <a:pt x="37" y="37"/>
                  </a:cubicBezTo>
                  <a:lnTo>
                    <a:pt x="0" y="6"/>
                  </a:lnTo>
                  <a:close/>
                </a:path>
              </a:pathLst>
            </a:custGeom>
            <a:solidFill>
              <a:srgbClr val="F9B8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9" name="ïṥlíḋè">
              <a:extLst>
                <a:ext uri="{FF2B5EF4-FFF2-40B4-BE49-F238E27FC236}">
                  <a16:creationId xmlns:a16="http://schemas.microsoft.com/office/drawing/2014/main" xmlns="" id="{4D8E9584-4C16-46CC-B3CA-375F6ED4E2AB}"/>
                </a:ext>
              </a:extLst>
            </p:cNvPr>
            <p:cNvSpPr/>
            <p:nvPr/>
          </p:nvSpPr>
          <p:spPr bwMode="auto">
            <a:xfrm>
              <a:off x="7657334" y="2186098"/>
              <a:ext cx="588351" cy="777205"/>
            </a:xfrm>
            <a:custGeom>
              <a:avLst/>
              <a:gdLst>
                <a:gd name="T0" fmla="*/ 102 w 134"/>
                <a:gd name="T1" fmla="*/ 0 h 177"/>
                <a:gd name="T2" fmla="*/ 0 w 134"/>
                <a:gd name="T3" fmla="*/ 134 h 177"/>
                <a:gd name="T4" fmla="*/ 2 w 134"/>
                <a:gd name="T5" fmla="*/ 159 h 177"/>
                <a:gd name="T6" fmla="*/ 134 w 134"/>
                <a:gd name="T7" fmla="*/ 28 h 177"/>
                <a:gd name="T8" fmla="*/ 102 w 134"/>
                <a:gd name="T9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4" h="177">
                  <a:moveTo>
                    <a:pt x="102" y="0"/>
                  </a:moveTo>
                  <a:cubicBezTo>
                    <a:pt x="102" y="0"/>
                    <a:pt x="117" y="151"/>
                    <a:pt x="0" y="134"/>
                  </a:cubicBezTo>
                  <a:cubicBezTo>
                    <a:pt x="2" y="159"/>
                    <a:pt x="2" y="159"/>
                    <a:pt x="2" y="159"/>
                  </a:cubicBezTo>
                  <a:cubicBezTo>
                    <a:pt x="2" y="159"/>
                    <a:pt x="128" y="177"/>
                    <a:pt x="134" y="28"/>
                  </a:cubicBezTo>
                  <a:lnTo>
                    <a:pt x="102" y="0"/>
                  </a:lnTo>
                  <a:close/>
                </a:path>
              </a:pathLst>
            </a:custGeom>
            <a:solidFill>
              <a:srgbClr val="F9B8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0" name="ïšļíḍé">
              <a:extLst>
                <a:ext uri="{FF2B5EF4-FFF2-40B4-BE49-F238E27FC236}">
                  <a16:creationId xmlns:a16="http://schemas.microsoft.com/office/drawing/2014/main" xmlns="" id="{07E72936-66AA-4B67-944E-FF5F3AFD7312}"/>
                </a:ext>
              </a:extLst>
            </p:cNvPr>
            <p:cNvSpPr/>
            <p:nvPr/>
          </p:nvSpPr>
          <p:spPr bwMode="auto">
            <a:xfrm>
              <a:off x="8079660" y="2058467"/>
              <a:ext cx="710795" cy="746075"/>
            </a:xfrm>
            <a:custGeom>
              <a:avLst/>
              <a:gdLst>
                <a:gd name="T0" fmla="*/ 0 w 685"/>
                <a:gd name="T1" fmla="*/ 118 h 719"/>
                <a:gd name="T2" fmla="*/ 143 w 685"/>
                <a:gd name="T3" fmla="*/ 423 h 719"/>
                <a:gd name="T4" fmla="*/ 173 w 685"/>
                <a:gd name="T5" fmla="*/ 474 h 719"/>
                <a:gd name="T6" fmla="*/ 228 w 685"/>
                <a:gd name="T7" fmla="*/ 588 h 719"/>
                <a:gd name="T8" fmla="*/ 215 w 685"/>
                <a:gd name="T9" fmla="*/ 719 h 719"/>
                <a:gd name="T10" fmla="*/ 685 w 685"/>
                <a:gd name="T11" fmla="*/ 626 h 719"/>
                <a:gd name="T12" fmla="*/ 372 w 685"/>
                <a:gd name="T13" fmla="*/ 0 h 719"/>
                <a:gd name="T14" fmla="*/ 0 w 685"/>
                <a:gd name="T15" fmla="*/ 118 h 7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85" h="719">
                  <a:moveTo>
                    <a:pt x="0" y="118"/>
                  </a:moveTo>
                  <a:lnTo>
                    <a:pt x="143" y="423"/>
                  </a:lnTo>
                  <a:lnTo>
                    <a:pt x="173" y="474"/>
                  </a:lnTo>
                  <a:lnTo>
                    <a:pt x="228" y="588"/>
                  </a:lnTo>
                  <a:lnTo>
                    <a:pt x="215" y="719"/>
                  </a:lnTo>
                  <a:lnTo>
                    <a:pt x="685" y="626"/>
                  </a:lnTo>
                  <a:lnTo>
                    <a:pt x="372" y="0"/>
                  </a:lnTo>
                  <a:lnTo>
                    <a:pt x="0" y="118"/>
                  </a:lnTo>
                  <a:close/>
                </a:path>
              </a:pathLst>
            </a:custGeom>
            <a:solidFill>
              <a:srgbClr val="FCC0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1" name="iŝlîḓê">
              <a:extLst>
                <a:ext uri="{FF2B5EF4-FFF2-40B4-BE49-F238E27FC236}">
                  <a16:creationId xmlns:a16="http://schemas.microsoft.com/office/drawing/2014/main" xmlns="" id="{AEFD43EA-C68F-462F-90BF-3EEC625A526B}"/>
                </a:ext>
              </a:extLst>
            </p:cNvPr>
            <p:cNvSpPr/>
            <p:nvPr/>
          </p:nvSpPr>
          <p:spPr bwMode="auto">
            <a:xfrm>
              <a:off x="8170974" y="1948476"/>
              <a:ext cx="188853" cy="250075"/>
            </a:xfrm>
            <a:custGeom>
              <a:avLst/>
              <a:gdLst>
                <a:gd name="T0" fmla="*/ 0 w 43"/>
                <a:gd name="T1" fmla="*/ 16 h 57"/>
                <a:gd name="T2" fmla="*/ 7 w 43"/>
                <a:gd name="T3" fmla="*/ 44 h 57"/>
                <a:gd name="T4" fmla="*/ 3 w 43"/>
                <a:gd name="T5" fmla="*/ 45 h 57"/>
                <a:gd name="T6" fmla="*/ 32 w 43"/>
                <a:gd name="T7" fmla="*/ 50 h 57"/>
                <a:gd name="T8" fmla="*/ 43 w 43"/>
                <a:gd name="T9" fmla="*/ 33 h 57"/>
                <a:gd name="T10" fmla="*/ 32 w 43"/>
                <a:gd name="T11" fmla="*/ 34 h 57"/>
                <a:gd name="T12" fmla="*/ 24 w 43"/>
                <a:gd name="T13" fmla="*/ 0 h 57"/>
                <a:gd name="T14" fmla="*/ 0 w 43"/>
                <a:gd name="T15" fmla="*/ 1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3" h="57">
                  <a:moveTo>
                    <a:pt x="0" y="16"/>
                  </a:moveTo>
                  <a:cubicBezTo>
                    <a:pt x="7" y="44"/>
                    <a:pt x="7" y="44"/>
                    <a:pt x="7" y="44"/>
                  </a:cubicBezTo>
                  <a:cubicBezTo>
                    <a:pt x="3" y="45"/>
                    <a:pt x="3" y="45"/>
                    <a:pt x="3" y="45"/>
                  </a:cubicBezTo>
                  <a:cubicBezTo>
                    <a:pt x="3" y="45"/>
                    <a:pt x="13" y="57"/>
                    <a:pt x="32" y="50"/>
                  </a:cubicBezTo>
                  <a:cubicBezTo>
                    <a:pt x="43" y="47"/>
                    <a:pt x="43" y="33"/>
                    <a:pt x="43" y="33"/>
                  </a:cubicBezTo>
                  <a:cubicBezTo>
                    <a:pt x="32" y="34"/>
                    <a:pt x="32" y="34"/>
                    <a:pt x="32" y="34"/>
                  </a:cubicBezTo>
                  <a:cubicBezTo>
                    <a:pt x="24" y="0"/>
                    <a:pt x="24" y="0"/>
                    <a:pt x="24" y="0"/>
                  </a:cubicBezTo>
                  <a:lnTo>
                    <a:pt x="0" y="16"/>
                  </a:lnTo>
                  <a:close/>
                </a:path>
              </a:pathLst>
            </a:custGeom>
            <a:solidFill>
              <a:srgbClr val="F9B8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2" name="iṧḷîḑê">
              <a:extLst>
                <a:ext uri="{FF2B5EF4-FFF2-40B4-BE49-F238E27FC236}">
                  <a16:creationId xmlns:a16="http://schemas.microsoft.com/office/drawing/2014/main" xmlns="" id="{911DC210-E5B3-45D6-9265-045464B3DBF0}"/>
                </a:ext>
              </a:extLst>
            </p:cNvPr>
            <p:cNvSpPr/>
            <p:nvPr/>
          </p:nvSpPr>
          <p:spPr bwMode="auto">
            <a:xfrm>
              <a:off x="8030890" y="1720191"/>
              <a:ext cx="271866" cy="342426"/>
            </a:xfrm>
            <a:custGeom>
              <a:avLst/>
              <a:gdLst>
                <a:gd name="T0" fmla="*/ 0 w 62"/>
                <a:gd name="T1" fmla="*/ 6 h 78"/>
                <a:gd name="T2" fmla="*/ 13 w 62"/>
                <a:gd name="T3" fmla="*/ 53 h 78"/>
                <a:gd name="T4" fmla="*/ 41 w 62"/>
                <a:gd name="T5" fmla="*/ 78 h 78"/>
                <a:gd name="T6" fmla="*/ 42 w 62"/>
                <a:gd name="T7" fmla="*/ 78 h 78"/>
                <a:gd name="T8" fmla="*/ 61 w 62"/>
                <a:gd name="T9" fmla="*/ 44 h 78"/>
                <a:gd name="T10" fmla="*/ 54 w 62"/>
                <a:gd name="T11" fmla="*/ 0 h 78"/>
                <a:gd name="T12" fmla="*/ 0 w 62"/>
                <a:gd name="T13" fmla="*/ 6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2" h="78">
                  <a:moveTo>
                    <a:pt x="0" y="6"/>
                  </a:moveTo>
                  <a:cubicBezTo>
                    <a:pt x="13" y="53"/>
                    <a:pt x="13" y="53"/>
                    <a:pt x="13" y="53"/>
                  </a:cubicBezTo>
                  <a:cubicBezTo>
                    <a:pt x="17" y="66"/>
                    <a:pt x="28" y="76"/>
                    <a:pt x="41" y="78"/>
                  </a:cubicBezTo>
                  <a:cubicBezTo>
                    <a:pt x="42" y="78"/>
                    <a:pt x="42" y="78"/>
                    <a:pt x="42" y="78"/>
                  </a:cubicBezTo>
                  <a:cubicBezTo>
                    <a:pt x="54" y="72"/>
                    <a:pt x="62" y="59"/>
                    <a:pt x="61" y="44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0" y="6"/>
                    <a:pt x="0" y="6"/>
                    <a:pt x="0" y="6"/>
                  </a:cubicBezTo>
                </a:path>
              </a:pathLst>
            </a:custGeom>
            <a:solidFill>
              <a:srgbClr val="FFC7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3" name="islídê">
              <a:extLst>
                <a:ext uri="{FF2B5EF4-FFF2-40B4-BE49-F238E27FC236}">
                  <a16:creationId xmlns:a16="http://schemas.microsoft.com/office/drawing/2014/main" xmlns="" id="{4B15A3A2-E4CB-4BAC-8B45-CF184D595E5A}"/>
                </a:ext>
              </a:extLst>
            </p:cNvPr>
            <p:cNvSpPr/>
            <p:nvPr/>
          </p:nvSpPr>
          <p:spPr bwMode="auto">
            <a:xfrm>
              <a:off x="8280966" y="1826032"/>
              <a:ext cx="52921" cy="57071"/>
            </a:xfrm>
            <a:custGeom>
              <a:avLst/>
              <a:gdLst>
                <a:gd name="T0" fmla="*/ 0 w 12"/>
                <a:gd name="T1" fmla="*/ 0 h 13"/>
                <a:gd name="T2" fmla="*/ 3 w 12"/>
                <a:gd name="T3" fmla="*/ 13 h 13"/>
                <a:gd name="T4" fmla="*/ 0 w 12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13">
                  <a:moveTo>
                    <a:pt x="0" y="0"/>
                  </a:move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12" y="3"/>
                    <a:pt x="0" y="0"/>
                  </a:cubicBezTo>
                  <a:close/>
                </a:path>
              </a:pathLst>
            </a:custGeom>
            <a:solidFill>
              <a:srgbClr val="FFC7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4" name="ís1iḓe">
              <a:extLst>
                <a:ext uri="{FF2B5EF4-FFF2-40B4-BE49-F238E27FC236}">
                  <a16:creationId xmlns:a16="http://schemas.microsoft.com/office/drawing/2014/main" xmlns="" id="{C992E201-A846-4BEC-9B27-0276B13ABB8D}"/>
                </a:ext>
              </a:extLst>
            </p:cNvPr>
            <p:cNvSpPr/>
            <p:nvPr/>
          </p:nvSpPr>
          <p:spPr bwMode="auto">
            <a:xfrm>
              <a:off x="8079660" y="1865463"/>
              <a:ext cx="34243" cy="25942"/>
            </a:xfrm>
            <a:custGeom>
              <a:avLst/>
              <a:gdLst>
                <a:gd name="T0" fmla="*/ 1 w 8"/>
                <a:gd name="T1" fmla="*/ 6 h 6"/>
                <a:gd name="T2" fmla="*/ 0 w 8"/>
                <a:gd name="T3" fmla="*/ 4 h 6"/>
                <a:gd name="T4" fmla="*/ 3 w 8"/>
                <a:gd name="T5" fmla="*/ 0 h 6"/>
                <a:gd name="T6" fmla="*/ 6 w 8"/>
                <a:gd name="T7" fmla="*/ 1 h 6"/>
                <a:gd name="T8" fmla="*/ 8 w 8"/>
                <a:gd name="T9" fmla="*/ 2 h 6"/>
                <a:gd name="T10" fmla="*/ 8 w 8"/>
                <a:gd name="T11" fmla="*/ 4 h 6"/>
                <a:gd name="T12" fmla="*/ 7 w 8"/>
                <a:gd name="T13" fmla="*/ 3 h 6"/>
                <a:gd name="T14" fmla="*/ 3 w 8"/>
                <a:gd name="T15" fmla="*/ 1 h 6"/>
                <a:gd name="T16" fmla="*/ 1 w 8"/>
                <a:gd name="T17" fmla="*/ 4 h 6"/>
                <a:gd name="T18" fmla="*/ 1 w 8"/>
                <a:gd name="T1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6">
                  <a:moveTo>
                    <a:pt x="1" y="6"/>
                  </a:moveTo>
                  <a:cubicBezTo>
                    <a:pt x="0" y="6"/>
                    <a:pt x="0" y="5"/>
                    <a:pt x="0" y="4"/>
                  </a:cubicBezTo>
                  <a:cubicBezTo>
                    <a:pt x="0" y="3"/>
                    <a:pt x="1" y="1"/>
                    <a:pt x="3" y="0"/>
                  </a:cubicBezTo>
                  <a:cubicBezTo>
                    <a:pt x="4" y="0"/>
                    <a:pt x="5" y="0"/>
                    <a:pt x="6" y="1"/>
                  </a:cubicBezTo>
                  <a:cubicBezTo>
                    <a:pt x="7" y="1"/>
                    <a:pt x="7" y="2"/>
                    <a:pt x="8" y="2"/>
                  </a:cubicBezTo>
                  <a:cubicBezTo>
                    <a:pt x="8" y="3"/>
                    <a:pt x="8" y="4"/>
                    <a:pt x="8" y="4"/>
                  </a:cubicBezTo>
                  <a:cubicBezTo>
                    <a:pt x="8" y="4"/>
                    <a:pt x="8" y="4"/>
                    <a:pt x="7" y="3"/>
                  </a:cubicBezTo>
                  <a:cubicBezTo>
                    <a:pt x="6" y="2"/>
                    <a:pt x="5" y="1"/>
                    <a:pt x="3" y="1"/>
                  </a:cubicBezTo>
                  <a:cubicBezTo>
                    <a:pt x="2" y="1"/>
                    <a:pt x="1" y="3"/>
                    <a:pt x="1" y="4"/>
                  </a:cubicBezTo>
                  <a:cubicBezTo>
                    <a:pt x="1" y="5"/>
                    <a:pt x="1" y="6"/>
                    <a:pt x="1" y="6"/>
                  </a:cubicBezTo>
                  <a:close/>
                </a:path>
              </a:pathLst>
            </a:custGeom>
            <a:solidFill>
              <a:srgbClr val="D198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5" name="ïŝľîďê">
              <a:extLst>
                <a:ext uri="{FF2B5EF4-FFF2-40B4-BE49-F238E27FC236}">
                  <a16:creationId xmlns:a16="http://schemas.microsoft.com/office/drawing/2014/main" xmlns="" id="{B72DEB1A-E790-4A7C-9724-8D66F4F8D96B}"/>
                </a:ext>
              </a:extLst>
            </p:cNvPr>
            <p:cNvSpPr/>
            <p:nvPr/>
          </p:nvSpPr>
          <p:spPr bwMode="auto">
            <a:xfrm>
              <a:off x="8193802" y="1838484"/>
              <a:ext cx="34243" cy="31130"/>
            </a:xfrm>
            <a:custGeom>
              <a:avLst/>
              <a:gdLst>
                <a:gd name="T0" fmla="*/ 1 w 8"/>
                <a:gd name="T1" fmla="*/ 7 h 7"/>
                <a:gd name="T2" fmla="*/ 0 w 8"/>
                <a:gd name="T3" fmla="*/ 5 h 7"/>
                <a:gd name="T4" fmla="*/ 2 w 8"/>
                <a:gd name="T5" fmla="*/ 1 h 7"/>
                <a:gd name="T6" fmla="*/ 7 w 8"/>
                <a:gd name="T7" fmla="*/ 2 h 7"/>
                <a:gd name="T8" fmla="*/ 8 w 8"/>
                <a:gd name="T9" fmla="*/ 4 h 7"/>
                <a:gd name="T10" fmla="*/ 7 w 8"/>
                <a:gd name="T11" fmla="*/ 3 h 7"/>
                <a:gd name="T12" fmla="*/ 3 w 8"/>
                <a:gd name="T13" fmla="*/ 2 h 7"/>
                <a:gd name="T14" fmla="*/ 1 w 8"/>
                <a:gd name="T15" fmla="*/ 5 h 7"/>
                <a:gd name="T16" fmla="*/ 1 w 8"/>
                <a:gd name="T1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7">
                  <a:moveTo>
                    <a:pt x="1" y="7"/>
                  </a:moveTo>
                  <a:cubicBezTo>
                    <a:pt x="0" y="7"/>
                    <a:pt x="0" y="6"/>
                    <a:pt x="0" y="5"/>
                  </a:cubicBezTo>
                  <a:cubicBezTo>
                    <a:pt x="0" y="4"/>
                    <a:pt x="1" y="2"/>
                    <a:pt x="2" y="1"/>
                  </a:cubicBezTo>
                  <a:cubicBezTo>
                    <a:pt x="4" y="0"/>
                    <a:pt x="7" y="1"/>
                    <a:pt x="7" y="2"/>
                  </a:cubicBezTo>
                  <a:cubicBezTo>
                    <a:pt x="8" y="3"/>
                    <a:pt x="8" y="4"/>
                    <a:pt x="8" y="4"/>
                  </a:cubicBezTo>
                  <a:cubicBezTo>
                    <a:pt x="8" y="4"/>
                    <a:pt x="7" y="3"/>
                    <a:pt x="7" y="3"/>
                  </a:cubicBezTo>
                  <a:cubicBezTo>
                    <a:pt x="6" y="2"/>
                    <a:pt x="4" y="1"/>
                    <a:pt x="3" y="2"/>
                  </a:cubicBezTo>
                  <a:cubicBezTo>
                    <a:pt x="2" y="3"/>
                    <a:pt x="1" y="4"/>
                    <a:pt x="1" y="5"/>
                  </a:cubicBezTo>
                  <a:cubicBezTo>
                    <a:pt x="1" y="6"/>
                    <a:pt x="1" y="7"/>
                    <a:pt x="1" y="7"/>
                  </a:cubicBezTo>
                  <a:close/>
                </a:path>
              </a:pathLst>
            </a:custGeom>
            <a:solidFill>
              <a:srgbClr val="D198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6" name="ïṡļiďe">
              <a:extLst>
                <a:ext uri="{FF2B5EF4-FFF2-40B4-BE49-F238E27FC236}">
                  <a16:creationId xmlns:a16="http://schemas.microsoft.com/office/drawing/2014/main" xmlns="" id="{1093DFD0-434F-4D06-8D10-9F36100C7BD5}"/>
                </a:ext>
              </a:extLst>
            </p:cNvPr>
            <p:cNvSpPr/>
            <p:nvPr/>
          </p:nvSpPr>
          <p:spPr bwMode="auto">
            <a:xfrm>
              <a:off x="8223894" y="1865463"/>
              <a:ext cx="48770" cy="25942"/>
            </a:xfrm>
            <a:custGeom>
              <a:avLst/>
              <a:gdLst>
                <a:gd name="T0" fmla="*/ 8 w 11"/>
                <a:gd name="T1" fmla="*/ 0 h 6"/>
                <a:gd name="T2" fmla="*/ 5 w 11"/>
                <a:gd name="T3" fmla="*/ 1 h 6"/>
                <a:gd name="T4" fmla="*/ 0 w 11"/>
                <a:gd name="T5" fmla="*/ 5 h 6"/>
                <a:gd name="T6" fmla="*/ 3 w 11"/>
                <a:gd name="T7" fmla="*/ 6 h 6"/>
                <a:gd name="T8" fmla="*/ 6 w 11"/>
                <a:gd name="T9" fmla="*/ 5 h 6"/>
                <a:gd name="T10" fmla="*/ 10 w 11"/>
                <a:gd name="T11" fmla="*/ 1 h 6"/>
                <a:gd name="T12" fmla="*/ 8 w 11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6">
                  <a:moveTo>
                    <a:pt x="8" y="0"/>
                  </a:moveTo>
                  <a:cubicBezTo>
                    <a:pt x="7" y="0"/>
                    <a:pt x="6" y="1"/>
                    <a:pt x="5" y="1"/>
                  </a:cubicBezTo>
                  <a:cubicBezTo>
                    <a:pt x="2" y="2"/>
                    <a:pt x="0" y="4"/>
                    <a:pt x="0" y="5"/>
                  </a:cubicBezTo>
                  <a:cubicBezTo>
                    <a:pt x="1" y="5"/>
                    <a:pt x="1" y="6"/>
                    <a:pt x="3" y="6"/>
                  </a:cubicBezTo>
                  <a:cubicBezTo>
                    <a:pt x="4" y="6"/>
                    <a:pt x="5" y="5"/>
                    <a:pt x="6" y="5"/>
                  </a:cubicBezTo>
                  <a:cubicBezTo>
                    <a:pt x="9" y="4"/>
                    <a:pt x="11" y="3"/>
                    <a:pt x="10" y="1"/>
                  </a:cubicBezTo>
                  <a:cubicBezTo>
                    <a:pt x="10" y="1"/>
                    <a:pt x="9" y="0"/>
                    <a:pt x="8" y="0"/>
                  </a:cubicBezTo>
                </a:path>
              </a:pathLst>
            </a:custGeom>
            <a:solidFill>
              <a:srgbClr val="FDB0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7" name="íṡľîḍe">
              <a:extLst>
                <a:ext uri="{FF2B5EF4-FFF2-40B4-BE49-F238E27FC236}">
                  <a16:creationId xmlns:a16="http://schemas.microsoft.com/office/drawing/2014/main" xmlns="" id="{9D5D352E-698F-4ADC-BABF-8C8D27C46D12}"/>
                </a:ext>
              </a:extLst>
            </p:cNvPr>
            <p:cNvSpPr/>
            <p:nvPr/>
          </p:nvSpPr>
          <p:spPr bwMode="auto">
            <a:xfrm>
              <a:off x="8074472" y="1918383"/>
              <a:ext cx="5189" cy="8301"/>
            </a:xfrm>
            <a:custGeom>
              <a:avLst/>
              <a:gdLst>
                <a:gd name="T0" fmla="*/ 1 w 1"/>
                <a:gd name="T1" fmla="*/ 0 h 2"/>
                <a:gd name="T2" fmla="*/ 0 w 1"/>
                <a:gd name="T3" fmla="*/ 1 h 2"/>
                <a:gd name="T4" fmla="*/ 1 w 1"/>
                <a:gd name="T5" fmla="*/ 2 h 2"/>
                <a:gd name="T6" fmla="*/ 1 w 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FDDC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8" name="íśḻíde">
              <a:extLst>
                <a:ext uri="{FF2B5EF4-FFF2-40B4-BE49-F238E27FC236}">
                  <a16:creationId xmlns:a16="http://schemas.microsoft.com/office/drawing/2014/main" xmlns="" id="{D978FCAC-7C63-4A79-A973-3E9564B37345}"/>
                </a:ext>
              </a:extLst>
            </p:cNvPr>
            <p:cNvSpPr/>
            <p:nvPr/>
          </p:nvSpPr>
          <p:spPr bwMode="auto">
            <a:xfrm>
              <a:off x="8079660" y="1909045"/>
              <a:ext cx="34243" cy="17640"/>
            </a:xfrm>
            <a:custGeom>
              <a:avLst/>
              <a:gdLst>
                <a:gd name="T0" fmla="*/ 5 w 8"/>
                <a:gd name="T1" fmla="*/ 0 h 4"/>
                <a:gd name="T2" fmla="*/ 3 w 8"/>
                <a:gd name="T3" fmla="*/ 0 h 4"/>
                <a:gd name="T4" fmla="*/ 0 w 8"/>
                <a:gd name="T5" fmla="*/ 2 h 4"/>
                <a:gd name="T6" fmla="*/ 0 w 8"/>
                <a:gd name="T7" fmla="*/ 4 h 4"/>
                <a:gd name="T8" fmla="*/ 2 w 8"/>
                <a:gd name="T9" fmla="*/ 4 h 4"/>
                <a:gd name="T10" fmla="*/ 4 w 8"/>
                <a:gd name="T11" fmla="*/ 4 h 4"/>
                <a:gd name="T12" fmla="*/ 7 w 8"/>
                <a:gd name="T13" fmla="*/ 2 h 4"/>
                <a:gd name="T14" fmla="*/ 7 w 8"/>
                <a:gd name="T15" fmla="*/ 0 h 4"/>
                <a:gd name="T16" fmla="*/ 5 w 8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4">
                  <a:moveTo>
                    <a:pt x="5" y="0"/>
                  </a:moveTo>
                  <a:cubicBezTo>
                    <a:pt x="5" y="0"/>
                    <a:pt x="4" y="0"/>
                    <a:pt x="3" y="0"/>
                  </a:cubicBezTo>
                  <a:cubicBezTo>
                    <a:pt x="2" y="0"/>
                    <a:pt x="0" y="1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1" y="4"/>
                    <a:pt x="2" y="4"/>
                  </a:cubicBezTo>
                  <a:cubicBezTo>
                    <a:pt x="3" y="4"/>
                    <a:pt x="3" y="4"/>
                    <a:pt x="4" y="4"/>
                  </a:cubicBezTo>
                  <a:cubicBezTo>
                    <a:pt x="5" y="4"/>
                    <a:pt x="6" y="3"/>
                    <a:pt x="7" y="2"/>
                  </a:cubicBezTo>
                  <a:cubicBezTo>
                    <a:pt x="8" y="2"/>
                    <a:pt x="8" y="1"/>
                    <a:pt x="7" y="0"/>
                  </a:cubicBezTo>
                  <a:cubicBezTo>
                    <a:pt x="7" y="0"/>
                    <a:pt x="6" y="0"/>
                    <a:pt x="5" y="0"/>
                  </a:cubicBezTo>
                </a:path>
              </a:pathLst>
            </a:custGeom>
            <a:solidFill>
              <a:srgbClr val="FDB0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9" name="iŝḷîďè">
              <a:extLst>
                <a:ext uri="{FF2B5EF4-FFF2-40B4-BE49-F238E27FC236}">
                  <a16:creationId xmlns:a16="http://schemas.microsoft.com/office/drawing/2014/main" xmlns="" id="{619D1B11-3471-4873-99AC-EFC368321181}"/>
                </a:ext>
              </a:extLst>
            </p:cNvPr>
            <p:cNvSpPr/>
            <p:nvPr/>
          </p:nvSpPr>
          <p:spPr bwMode="auto">
            <a:xfrm>
              <a:off x="8184463" y="1799053"/>
              <a:ext cx="48770" cy="22828"/>
            </a:xfrm>
            <a:custGeom>
              <a:avLst/>
              <a:gdLst>
                <a:gd name="T0" fmla="*/ 10 w 11"/>
                <a:gd name="T1" fmla="*/ 2 h 5"/>
                <a:gd name="T2" fmla="*/ 5 w 11"/>
                <a:gd name="T3" fmla="*/ 3 h 5"/>
                <a:gd name="T4" fmla="*/ 0 w 11"/>
                <a:gd name="T5" fmla="*/ 4 h 5"/>
                <a:gd name="T6" fmla="*/ 5 w 11"/>
                <a:gd name="T7" fmla="*/ 1 h 5"/>
                <a:gd name="T8" fmla="*/ 10 w 11"/>
                <a:gd name="T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5">
                  <a:moveTo>
                    <a:pt x="10" y="2"/>
                  </a:moveTo>
                  <a:cubicBezTo>
                    <a:pt x="10" y="3"/>
                    <a:pt x="8" y="2"/>
                    <a:pt x="5" y="3"/>
                  </a:cubicBezTo>
                  <a:cubicBezTo>
                    <a:pt x="2" y="4"/>
                    <a:pt x="0" y="5"/>
                    <a:pt x="0" y="4"/>
                  </a:cubicBezTo>
                  <a:cubicBezTo>
                    <a:pt x="0" y="4"/>
                    <a:pt x="1" y="2"/>
                    <a:pt x="5" y="1"/>
                  </a:cubicBezTo>
                  <a:cubicBezTo>
                    <a:pt x="8" y="0"/>
                    <a:pt x="11" y="1"/>
                    <a:pt x="10" y="2"/>
                  </a:cubicBezTo>
                  <a:close/>
                </a:path>
              </a:pathLst>
            </a:custGeom>
            <a:solidFill>
              <a:srgbClr val="FF83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0" name="íS1iḑe">
              <a:extLst>
                <a:ext uri="{FF2B5EF4-FFF2-40B4-BE49-F238E27FC236}">
                  <a16:creationId xmlns:a16="http://schemas.microsoft.com/office/drawing/2014/main" xmlns="" id="{BC25365C-63F8-4D1B-8F42-5CDD5BFAFB64}"/>
                </a:ext>
              </a:extLst>
            </p:cNvPr>
            <p:cNvSpPr/>
            <p:nvPr/>
          </p:nvSpPr>
          <p:spPr bwMode="auto">
            <a:xfrm>
              <a:off x="8056832" y="1826032"/>
              <a:ext cx="44620" cy="17640"/>
            </a:xfrm>
            <a:custGeom>
              <a:avLst/>
              <a:gdLst>
                <a:gd name="T0" fmla="*/ 10 w 10"/>
                <a:gd name="T1" fmla="*/ 2 h 4"/>
                <a:gd name="T2" fmla="*/ 5 w 10"/>
                <a:gd name="T3" fmla="*/ 3 h 4"/>
                <a:gd name="T4" fmla="*/ 1 w 10"/>
                <a:gd name="T5" fmla="*/ 4 h 4"/>
                <a:gd name="T6" fmla="*/ 5 w 10"/>
                <a:gd name="T7" fmla="*/ 1 h 4"/>
                <a:gd name="T8" fmla="*/ 10 w 10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4">
                  <a:moveTo>
                    <a:pt x="10" y="2"/>
                  </a:moveTo>
                  <a:cubicBezTo>
                    <a:pt x="10" y="2"/>
                    <a:pt x="8" y="2"/>
                    <a:pt x="5" y="3"/>
                  </a:cubicBezTo>
                  <a:cubicBezTo>
                    <a:pt x="3" y="4"/>
                    <a:pt x="1" y="4"/>
                    <a:pt x="1" y="4"/>
                  </a:cubicBezTo>
                  <a:cubicBezTo>
                    <a:pt x="0" y="3"/>
                    <a:pt x="2" y="2"/>
                    <a:pt x="5" y="1"/>
                  </a:cubicBezTo>
                  <a:cubicBezTo>
                    <a:pt x="8" y="0"/>
                    <a:pt x="10" y="1"/>
                    <a:pt x="10" y="2"/>
                  </a:cubicBezTo>
                  <a:close/>
                </a:path>
              </a:pathLst>
            </a:custGeom>
            <a:solidFill>
              <a:srgbClr val="FF83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1" name="îṣḻïḓe">
              <a:extLst>
                <a:ext uri="{FF2B5EF4-FFF2-40B4-BE49-F238E27FC236}">
                  <a16:creationId xmlns:a16="http://schemas.microsoft.com/office/drawing/2014/main" xmlns="" id="{C0827705-72DB-4D42-852B-0CDCE901D825}"/>
                </a:ext>
              </a:extLst>
            </p:cNvPr>
            <p:cNvSpPr/>
            <p:nvPr/>
          </p:nvSpPr>
          <p:spPr bwMode="auto">
            <a:xfrm>
              <a:off x="8180313" y="1944325"/>
              <a:ext cx="52921" cy="25942"/>
            </a:xfrm>
            <a:custGeom>
              <a:avLst/>
              <a:gdLst>
                <a:gd name="T0" fmla="*/ 11 w 12"/>
                <a:gd name="T1" fmla="*/ 0 h 6"/>
                <a:gd name="T2" fmla="*/ 6 w 12"/>
                <a:gd name="T3" fmla="*/ 5 h 6"/>
                <a:gd name="T4" fmla="*/ 0 w 12"/>
                <a:gd name="T5" fmla="*/ 6 h 6"/>
                <a:gd name="T6" fmla="*/ 6 w 12"/>
                <a:gd name="T7" fmla="*/ 4 h 6"/>
                <a:gd name="T8" fmla="*/ 11 w 12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6">
                  <a:moveTo>
                    <a:pt x="11" y="0"/>
                  </a:moveTo>
                  <a:cubicBezTo>
                    <a:pt x="12" y="1"/>
                    <a:pt x="10" y="3"/>
                    <a:pt x="6" y="5"/>
                  </a:cubicBezTo>
                  <a:cubicBezTo>
                    <a:pt x="3" y="6"/>
                    <a:pt x="0" y="6"/>
                    <a:pt x="0" y="6"/>
                  </a:cubicBezTo>
                  <a:cubicBezTo>
                    <a:pt x="0" y="6"/>
                    <a:pt x="3" y="5"/>
                    <a:pt x="6" y="4"/>
                  </a:cubicBezTo>
                  <a:cubicBezTo>
                    <a:pt x="9" y="2"/>
                    <a:pt x="11" y="0"/>
                    <a:pt x="11" y="0"/>
                  </a:cubicBezTo>
                  <a:close/>
                </a:path>
              </a:pathLst>
            </a:custGeom>
            <a:solidFill>
              <a:srgbClr val="D198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2" name="í$líďé">
              <a:extLst>
                <a:ext uri="{FF2B5EF4-FFF2-40B4-BE49-F238E27FC236}">
                  <a16:creationId xmlns:a16="http://schemas.microsoft.com/office/drawing/2014/main" xmlns="" id="{9F658F7F-1A12-4483-B56E-B0924FBA36E7}"/>
                </a:ext>
              </a:extLst>
            </p:cNvPr>
            <p:cNvSpPr/>
            <p:nvPr/>
          </p:nvSpPr>
          <p:spPr bwMode="auto">
            <a:xfrm>
              <a:off x="8140882" y="1873764"/>
              <a:ext cx="30092" cy="70561"/>
            </a:xfrm>
            <a:custGeom>
              <a:avLst/>
              <a:gdLst>
                <a:gd name="T0" fmla="*/ 7 w 7"/>
                <a:gd name="T1" fmla="*/ 14 h 16"/>
                <a:gd name="T2" fmla="*/ 7 w 7"/>
                <a:gd name="T3" fmla="*/ 15 h 16"/>
                <a:gd name="T4" fmla="*/ 5 w 7"/>
                <a:gd name="T5" fmla="*/ 16 h 16"/>
                <a:gd name="T6" fmla="*/ 3 w 7"/>
                <a:gd name="T7" fmla="*/ 15 h 16"/>
                <a:gd name="T8" fmla="*/ 3 w 7"/>
                <a:gd name="T9" fmla="*/ 13 h 16"/>
                <a:gd name="T10" fmla="*/ 2 w 7"/>
                <a:gd name="T11" fmla="*/ 10 h 16"/>
                <a:gd name="T12" fmla="*/ 0 w 7"/>
                <a:gd name="T13" fmla="*/ 0 h 16"/>
                <a:gd name="T14" fmla="*/ 3 w 7"/>
                <a:gd name="T15" fmla="*/ 9 h 16"/>
                <a:gd name="T16" fmla="*/ 4 w 7"/>
                <a:gd name="T17" fmla="*/ 13 h 16"/>
                <a:gd name="T18" fmla="*/ 5 w 7"/>
                <a:gd name="T19" fmla="*/ 15 h 16"/>
                <a:gd name="T20" fmla="*/ 6 w 7"/>
                <a:gd name="T21" fmla="*/ 15 h 16"/>
                <a:gd name="T22" fmla="*/ 7 w 7"/>
                <a:gd name="T23" fmla="*/ 1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" h="16">
                  <a:moveTo>
                    <a:pt x="7" y="14"/>
                  </a:moveTo>
                  <a:cubicBezTo>
                    <a:pt x="7" y="14"/>
                    <a:pt x="7" y="15"/>
                    <a:pt x="7" y="15"/>
                  </a:cubicBezTo>
                  <a:cubicBezTo>
                    <a:pt x="6" y="15"/>
                    <a:pt x="6" y="16"/>
                    <a:pt x="5" y="16"/>
                  </a:cubicBezTo>
                  <a:cubicBezTo>
                    <a:pt x="4" y="16"/>
                    <a:pt x="4" y="16"/>
                    <a:pt x="3" y="15"/>
                  </a:cubicBezTo>
                  <a:cubicBezTo>
                    <a:pt x="3" y="15"/>
                    <a:pt x="3" y="14"/>
                    <a:pt x="3" y="13"/>
                  </a:cubicBezTo>
                  <a:cubicBezTo>
                    <a:pt x="2" y="12"/>
                    <a:pt x="2" y="11"/>
                    <a:pt x="2" y="10"/>
                  </a:cubicBezTo>
                  <a:cubicBezTo>
                    <a:pt x="1" y="4"/>
                    <a:pt x="0" y="0"/>
                    <a:pt x="0" y="0"/>
                  </a:cubicBezTo>
                  <a:cubicBezTo>
                    <a:pt x="1" y="0"/>
                    <a:pt x="2" y="4"/>
                    <a:pt x="3" y="9"/>
                  </a:cubicBezTo>
                  <a:cubicBezTo>
                    <a:pt x="3" y="11"/>
                    <a:pt x="4" y="12"/>
                    <a:pt x="4" y="13"/>
                  </a:cubicBezTo>
                  <a:cubicBezTo>
                    <a:pt x="4" y="14"/>
                    <a:pt x="5" y="16"/>
                    <a:pt x="5" y="15"/>
                  </a:cubicBezTo>
                  <a:cubicBezTo>
                    <a:pt x="5" y="15"/>
                    <a:pt x="6" y="15"/>
                    <a:pt x="6" y="15"/>
                  </a:cubicBezTo>
                  <a:cubicBezTo>
                    <a:pt x="7" y="14"/>
                    <a:pt x="7" y="14"/>
                    <a:pt x="7" y="14"/>
                  </a:cubicBezTo>
                  <a:close/>
                </a:path>
              </a:pathLst>
            </a:custGeom>
            <a:solidFill>
              <a:srgbClr val="D198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3" name="íṣḷïḓè">
              <a:extLst>
                <a:ext uri="{FF2B5EF4-FFF2-40B4-BE49-F238E27FC236}">
                  <a16:creationId xmlns:a16="http://schemas.microsoft.com/office/drawing/2014/main" xmlns="" id="{C03157B0-CEB7-428D-830E-826827C532CC}"/>
                </a:ext>
              </a:extLst>
            </p:cNvPr>
            <p:cNvSpPr/>
            <p:nvPr/>
          </p:nvSpPr>
          <p:spPr bwMode="auto">
            <a:xfrm>
              <a:off x="7995610" y="1707739"/>
              <a:ext cx="302996" cy="114142"/>
            </a:xfrm>
            <a:custGeom>
              <a:avLst/>
              <a:gdLst>
                <a:gd name="T0" fmla="*/ 8 w 69"/>
                <a:gd name="T1" fmla="*/ 26 h 26"/>
                <a:gd name="T2" fmla="*/ 22 w 69"/>
                <a:gd name="T3" fmla="*/ 5 h 26"/>
                <a:gd name="T4" fmla="*/ 69 w 69"/>
                <a:gd name="T5" fmla="*/ 21 h 26"/>
                <a:gd name="T6" fmla="*/ 66 w 69"/>
                <a:gd name="T7" fmla="*/ 0 h 26"/>
                <a:gd name="T8" fmla="*/ 24 w 69"/>
                <a:gd name="T9" fmla="*/ 1 h 26"/>
                <a:gd name="T10" fmla="*/ 0 w 69"/>
                <a:gd name="T11" fmla="*/ 10 h 26"/>
                <a:gd name="T12" fmla="*/ 8 w 69"/>
                <a:gd name="T13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9" h="26">
                  <a:moveTo>
                    <a:pt x="8" y="26"/>
                  </a:moveTo>
                  <a:cubicBezTo>
                    <a:pt x="22" y="5"/>
                    <a:pt x="22" y="5"/>
                    <a:pt x="22" y="5"/>
                  </a:cubicBezTo>
                  <a:cubicBezTo>
                    <a:pt x="22" y="5"/>
                    <a:pt x="49" y="25"/>
                    <a:pt x="69" y="21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0" y="10"/>
                    <a:pt x="0" y="10"/>
                    <a:pt x="0" y="10"/>
                  </a:cubicBezTo>
                  <a:lnTo>
                    <a:pt x="8" y="26"/>
                  </a:lnTo>
                  <a:close/>
                </a:path>
              </a:pathLst>
            </a:custGeom>
            <a:solidFill>
              <a:srgbClr val="4B50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4" name="iŝḷíḍe">
              <a:extLst>
                <a:ext uri="{FF2B5EF4-FFF2-40B4-BE49-F238E27FC236}">
                  <a16:creationId xmlns:a16="http://schemas.microsoft.com/office/drawing/2014/main" xmlns="" id="{BE1045BA-14E9-4D8F-8B68-C89232D6D3C5}"/>
                </a:ext>
              </a:extLst>
            </p:cNvPr>
            <p:cNvSpPr/>
            <p:nvPr/>
          </p:nvSpPr>
          <p:spPr bwMode="auto">
            <a:xfrm>
              <a:off x="8465668" y="2058467"/>
              <a:ext cx="202343" cy="214795"/>
            </a:xfrm>
            <a:custGeom>
              <a:avLst/>
              <a:gdLst>
                <a:gd name="T0" fmla="*/ 0 w 195"/>
                <a:gd name="T1" fmla="*/ 0 h 207"/>
                <a:gd name="T2" fmla="*/ 195 w 195"/>
                <a:gd name="T3" fmla="*/ 47 h 207"/>
                <a:gd name="T4" fmla="*/ 152 w 195"/>
                <a:gd name="T5" fmla="*/ 207 h 207"/>
                <a:gd name="T6" fmla="*/ 89 w 195"/>
                <a:gd name="T7" fmla="*/ 203 h 207"/>
                <a:gd name="T8" fmla="*/ 0 w 195"/>
                <a:gd name="T9" fmla="*/ 0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5" h="207">
                  <a:moveTo>
                    <a:pt x="0" y="0"/>
                  </a:moveTo>
                  <a:lnTo>
                    <a:pt x="195" y="47"/>
                  </a:lnTo>
                  <a:lnTo>
                    <a:pt x="152" y="207"/>
                  </a:lnTo>
                  <a:lnTo>
                    <a:pt x="89" y="20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CC0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5" name="isľíḑê">
              <a:extLst>
                <a:ext uri="{FF2B5EF4-FFF2-40B4-BE49-F238E27FC236}">
                  <a16:creationId xmlns:a16="http://schemas.microsoft.com/office/drawing/2014/main" xmlns="" id="{838BC7C0-E553-4550-9C28-F573379B5479}"/>
                </a:ext>
              </a:extLst>
            </p:cNvPr>
            <p:cNvSpPr/>
            <p:nvPr/>
          </p:nvSpPr>
          <p:spPr bwMode="auto">
            <a:xfrm>
              <a:off x="8079660" y="2180911"/>
              <a:ext cx="161874" cy="325824"/>
            </a:xfrm>
            <a:custGeom>
              <a:avLst/>
              <a:gdLst>
                <a:gd name="T0" fmla="*/ 0 w 156"/>
                <a:gd name="T1" fmla="*/ 0 h 314"/>
                <a:gd name="T2" fmla="*/ 4 w 156"/>
                <a:gd name="T3" fmla="*/ 212 h 314"/>
                <a:gd name="T4" fmla="*/ 156 w 156"/>
                <a:gd name="T5" fmla="*/ 314 h 314"/>
                <a:gd name="T6" fmla="*/ 0 w 156"/>
                <a:gd name="T7" fmla="*/ 0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6" h="314">
                  <a:moveTo>
                    <a:pt x="0" y="0"/>
                  </a:moveTo>
                  <a:lnTo>
                    <a:pt x="4" y="212"/>
                  </a:lnTo>
                  <a:lnTo>
                    <a:pt x="156" y="3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CC0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6" name="ï$ḷídê">
              <a:extLst>
                <a:ext uri="{FF2B5EF4-FFF2-40B4-BE49-F238E27FC236}">
                  <a16:creationId xmlns:a16="http://schemas.microsoft.com/office/drawing/2014/main" xmlns="" id="{CA713EB3-F3C2-4B98-8248-77FD76210F17}"/>
                </a:ext>
              </a:extLst>
            </p:cNvPr>
            <p:cNvSpPr/>
            <p:nvPr/>
          </p:nvSpPr>
          <p:spPr bwMode="auto">
            <a:xfrm>
              <a:off x="8153334" y="3349311"/>
              <a:ext cx="202343" cy="298845"/>
            </a:xfrm>
            <a:custGeom>
              <a:avLst/>
              <a:gdLst>
                <a:gd name="T0" fmla="*/ 18 w 46"/>
                <a:gd name="T1" fmla="*/ 0 h 68"/>
                <a:gd name="T2" fmla="*/ 4 w 46"/>
                <a:gd name="T3" fmla="*/ 42 h 68"/>
                <a:gd name="T4" fmla="*/ 35 w 46"/>
                <a:gd name="T5" fmla="*/ 65 h 68"/>
                <a:gd name="T6" fmla="*/ 18 w 46"/>
                <a:gd name="T7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68">
                  <a:moveTo>
                    <a:pt x="18" y="0"/>
                  </a:moveTo>
                  <a:cubicBezTo>
                    <a:pt x="18" y="0"/>
                    <a:pt x="0" y="10"/>
                    <a:pt x="4" y="42"/>
                  </a:cubicBezTo>
                  <a:cubicBezTo>
                    <a:pt x="7" y="68"/>
                    <a:pt x="35" y="65"/>
                    <a:pt x="35" y="65"/>
                  </a:cubicBezTo>
                  <a:cubicBezTo>
                    <a:pt x="35" y="65"/>
                    <a:pt x="46" y="18"/>
                    <a:pt x="18" y="0"/>
                  </a:cubicBezTo>
                  <a:close/>
                </a:path>
              </a:pathLst>
            </a:custGeom>
            <a:solidFill>
              <a:srgbClr val="4B74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7" name="iṣļïdê">
              <a:extLst>
                <a:ext uri="{FF2B5EF4-FFF2-40B4-BE49-F238E27FC236}">
                  <a16:creationId xmlns:a16="http://schemas.microsoft.com/office/drawing/2014/main" xmlns="" id="{78643C81-9C27-4E56-AF9D-AAE742D92F5E}"/>
                </a:ext>
              </a:extLst>
            </p:cNvPr>
            <p:cNvSpPr/>
            <p:nvPr/>
          </p:nvSpPr>
          <p:spPr bwMode="auto">
            <a:xfrm>
              <a:off x="8259174" y="3419872"/>
              <a:ext cx="167063" cy="39431"/>
            </a:xfrm>
            <a:custGeom>
              <a:avLst/>
              <a:gdLst>
                <a:gd name="T0" fmla="*/ 0 w 161"/>
                <a:gd name="T1" fmla="*/ 0 h 38"/>
                <a:gd name="T2" fmla="*/ 161 w 161"/>
                <a:gd name="T3" fmla="*/ 0 h 38"/>
                <a:gd name="T4" fmla="*/ 152 w 161"/>
                <a:gd name="T5" fmla="*/ 38 h 38"/>
                <a:gd name="T6" fmla="*/ 0 w 161"/>
                <a:gd name="T7" fmla="*/ 38 h 38"/>
                <a:gd name="T8" fmla="*/ 0 w 161"/>
                <a:gd name="T9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1" h="38">
                  <a:moveTo>
                    <a:pt x="0" y="0"/>
                  </a:moveTo>
                  <a:lnTo>
                    <a:pt x="161" y="0"/>
                  </a:lnTo>
                  <a:lnTo>
                    <a:pt x="152" y="38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B74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8" name="ïşḷiḋè">
              <a:extLst>
                <a:ext uri="{FF2B5EF4-FFF2-40B4-BE49-F238E27FC236}">
                  <a16:creationId xmlns:a16="http://schemas.microsoft.com/office/drawing/2014/main" xmlns="" id="{610C9BAA-D837-490D-9C4B-D4BB2DD38A48}"/>
                </a:ext>
              </a:extLst>
            </p:cNvPr>
            <p:cNvSpPr/>
            <p:nvPr/>
          </p:nvSpPr>
          <p:spPr bwMode="auto">
            <a:xfrm>
              <a:off x="8268514" y="3534014"/>
              <a:ext cx="175364" cy="47732"/>
            </a:xfrm>
            <a:custGeom>
              <a:avLst/>
              <a:gdLst>
                <a:gd name="T0" fmla="*/ 0 w 169"/>
                <a:gd name="T1" fmla="*/ 4 h 46"/>
                <a:gd name="T2" fmla="*/ 156 w 169"/>
                <a:gd name="T3" fmla="*/ 0 h 46"/>
                <a:gd name="T4" fmla="*/ 169 w 169"/>
                <a:gd name="T5" fmla="*/ 42 h 46"/>
                <a:gd name="T6" fmla="*/ 0 w 169"/>
                <a:gd name="T7" fmla="*/ 46 h 46"/>
                <a:gd name="T8" fmla="*/ 0 w 169"/>
                <a:gd name="T9" fmla="*/ 4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9" h="46">
                  <a:moveTo>
                    <a:pt x="0" y="4"/>
                  </a:moveTo>
                  <a:lnTo>
                    <a:pt x="156" y="0"/>
                  </a:lnTo>
                  <a:lnTo>
                    <a:pt x="169" y="42"/>
                  </a:lnTo>
                  <a:lnTo>
                    <a:pt x="0" y="46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4B74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9" name="îṩlîďê">
              <a:extLst>
                <a:ext uri="{FF2B5EF4-FFF2-40B4-BE49-F238E27FC236}">
                  <a16:creationId xmlns:a16="http://schemas.microsoft.com/office/drawing/2014/main" xmlns="" id="{20E8FB11-B413-4DB3-B645-E306F6968D7E}"/>
                </a:ext>
              </a:extLst>
            </p:cNvPr>
            <p:cNvSpPr/>
            <p:nvPr/>
          </p:nvSpPr>
          <p:spPr bwMode="auto">
            <a:xfrm>
              <a:off x="8676312" y="3318181"/>
              <a:ext cx="251113" cy="281205"/>
            </a:xfrm>
            <a:custGeom>
              <a:avLst/>
              <a:gdLst>
                <a:gd name="T0" fmla="*/ 10 w 57"/>
                <a:gd name="T1" fmla="*/ 0 h 64"/>
                <a:gd name="T2" fmla="*/ 19 w 57"/>
                <a:gd name="T3" fmla="*/ 43 h 64"/>
                <a:gd name="T4" fmla="*/ 57 w 57"/>
                <a:gd name="T5" fmla="*/ 48 h 64"/>
                <a:gd name="T6" fmla="*/ 10 w 57"/>
                <a:gd name="T7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7" h="64">
                  <a:moveTo>
                    <a:pt x="10" y="0"/>
                  </a:moveTo>
                  <a:cubicBezTo>
                    <a:pt x="10" y="0"/>
                    <a:pt x="0" y="18"/>
                    <a:pt x="19" y="43"/>
                  </a:cubicBezTo>
                  <a:cubicBezTo>
                    <a:pt x="35" y="64"/>
                    <a:pt x="57" y="48"/>
                    <a:pt x="57" y="48"/>
                  </a:cubicBezTo>
                  <a:cubicBezTo>
                    <a:pt x="57" y="48"/>
                    <a:pt x="43" y="1"/>
                    <a:pt x="10" y="0"/>
                  </a:cubicBezTo>
                  <a:close/>
                </a:path>
              </a:pathLst>
            </a:custGeom>
            <a:solidFill>
              <a:srgbClr val="4B74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0" name="íś1îḓé">
              <a:extLst>
                <a:ext uri="{FF2B5EF4-FFF2-40B4-BE49-F238E27FC236}">
                  <a16:creationId xmlns:a16="http://schemas.microsoft.com/office/drawing/2014/main" xmlns="" id="{21157D0D-DAC7-4DD4-BB49-918851E1D46C}"/>
                </a:ext>
              </a:extLst>
            </p:cNvPr>
            <p:cNvSpPr/>
            <p:nvPr/>
          </p:nvSpPr>
          <p:spPr bwMode="auto">
            <a:xfrm>
              <a:off x="8778002" y="3278750"/>
              <a:ext cx="157724" cy="119331"/>
            </a:xfrm>
            <a:custGeom>
              <a:avLst/>
              <a:gdLst>
                <a:gd name="T0" fmla="*/ 0 w 152"/>
                <a:gd name="T1" fmla="*/ 81 h 115"/>
                <a:gd name="T2" fmla="*/ 139 w 152"/>
                <a:gd name="T3" fmla="*/ 0 h 115"/>
                <a:gd name="T4" fmla="*/ 152 w 152"/>
                <a:gd name="T5" fmla="*/ 38 h 115"/>
                <a:gd name="T6" fmla="*/ 21 w 152"/>
                <a:gd name="T7" fmla="*/ 115 h 115"/>
                <a:gd name="T8" fmla="*/ 0 w 152"/>
                <a:gd name="T9" fmla="*/ 81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2" h="115">
                  <a:moveTo>
                    <a:pt x="0" y="81"/>
                  </a:moveTo>
                  <a:lnTo>
                    <a:pt x="139" y="0"/>
                  </a:lnTo>
                  <a:lnTo>
                    <a:pt x="152" y="38"/>
                  </a:lnTo>
                  <a:lnTo>
                    <a:pt x="21" y="115"/>
                  </a:lnTo>
                  <a:lnTo>
                    <a:pt x="0" y="81"/>
                  </a:lnTo>
                  <a:close/>
                </a:path>
              </a:pathLst>
            </a:custGeom>
            <a:solidFill>
              <a:srgbClr val="4B74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1" name="îSḷiḋê">
              <a:extLst>
                <a:ext uri="{FF2B5EF4-FFF2-40B4-BE49-F238E27FC236}">
                  <a16:creationId xmlns:a16="http://schemas.microsoft.com/office/drawing/2014/main" xmlns="" id="{B9DD5387-B4C1-4E99-BC3B-88BE8AD11819}"/>
                </a:ext>
              </a:extLst>
            </p:cNvPr>
            <p:cNvSpPr/>
            <p:nvPr/>
          </p:nvSpPr>
          <p:spPr bwMode="auto">
            <a:xfrm>
              <a:off x="8847526" y="3380441"/>
              <a:ext cx="171214" cy="118293"/>
            </a:xfrm>
            <a:custGeom>
              <a:avLst/>
              <a:gdLst>
                <a:gd name="T0" fmla="*/ 0 w 165"/>
                <a:gd name="T1" fmla="*/ 80 h 114"/>
                <a:gd name="T2" fmla="*/ 127 w 165"/>
                <a:gd name="T3" fmla="*/ 0 h 114"/>
                <a:gd name="T4" fmla="*/ 165 w 165"/>
                <a:gd name="T5" fmla="*/ 25 h 114"/>
                <a:gd name="T6" fmla="*/ 22 w 165"/>
                <a:gd name="T7" fmla="*/ 114 h 114"/>
                <a:gd name="T8" fmla="*/ 0 w 165"/>
                <a:gd name="T9" fmla="*/ 8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5" h="114">
                  <a:moveTo>
                    <a:pt x="0" y="80"/>
                  </a:moveTo>
                  <a:lnTo>
                    <a:pt x="127" y="0"/>
                  </a:lnTo>
                  <a:lnTo>
                    <a:pt x="165" y="25"/>
                  </a:lnTo>
                  <a:lnTo>
                    <a:pt x="22" y="114"/>
                  </a:lnTo>
                  <a:lnTo>
                    <a:pt x="0" y="80"/>
                  </a:lnTo>
                  <a:close/>
                </a:path>
              </a:pathLst>
            </a:custGeom>
            <a:solidFill>
              <a:srgbClr val="4B74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2" name="îślïdê">
              <a:extLst>
                <a:ext uri="{FF2B5EF4-FFF2-40B4-BE49-F238E27FC236}">
                  <a16:creationId xmlns:a16="http://schemas.microsoft.com/office/drawing/2014/main" xmlns="" id="{F06301F4-2B16-49A0-8902-9A6901B368F0}"/>
                </a:ext>
              </a:extLst>
            </p:cNvPr>
            <p:cNvSpPr/>
            <p:nvPr/>
          </p:nvSpPr>
          <p:spPr bwMode="auto">
            <a:xfrm>
              <a:off x="8369166" y="3977093"/>
              <a:ext cx="403649" cy="294694"/>
            </a:xfrm>
            <a:custGeom>
              <a:avLst/>
              <a:gdLst>
                <a:gd name="T0" fmla="*/ 35 w 92"/>
                <a:gd name="T1" fmla="*/ 5 h 67"/>
                <a:gd name="T2" fmla="*/ 62 w 92"/>
                <a:gd name="T3" fmla="*/ 0 h 67"/>
                <a:gd name="T4" fmla="*/ 92 w 92"/>
                <a:gd name="T5" fmla="*/ 59 h 67"/>
                <a:gd name="T6" fmla="*/ 92 w 92"/>
                <a:gd name="T7" fmla="*/ 67 h 67"/>
                <a:gd name="T8" fmla="*/ 3 w 92"/>
                <a:gd name="T9" fmla="*/ 67 h 67"/>
                <a:gd name="T10" fmla="*/ 25 w 92"/>
                <a:gd name="T11" fmla="*/ 48 h 67"/>
                <a:gd name="T12" fmla="*/ 51 w 92"/>
                <a:gd name="T13" fmla="*/ 45 h 67"/>
                <a:gd name="T14" fmla="*/ 35 w 92"/>
                <a:gd name="T15" fmla="*/ 5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2" h="67">
                  <a:moveTo>
                    <a:pt x="35" y="5"/>
                  </a:moveTo>
                  <a:cubicBezTo>
                    <a:pt x="62" y="0"/>
                    <a:pt x="62" y="0"/>
                    <a:pt x="62" y="0"/>
                  </a:cubicBezTo>
                  <a:cubicBezTo>
                    <a:pt x="92" y="59"/>
                    <a:pt x="92" y="59"/>
                    <a:pt x="92" y="59"/>
                  </a:cubicBezTo>
                  <a:cubicBezTo>
                    <a:pt x="92" y="67"/>
                    <a:pt x="92" y="67"/>
                    <a:pt x="92" y="67"/>
                  </a:cubicBezTo>
                  <a:cubicBezTo>
                    <a:pt x="3" y="67"/>
                    <a:pt x="3" y="67"/>
                    <a:pt x="3" y="67"/>
                  </a:cubicBezTo>
                  <a:cubicBezTo>
                    <a:pt x="3" y="67"/>
                    <a:pt x="0" y="50"/>
                    <a:pt x="25" y="48"/>
                  </a:cubicBezTo>
                  <a:cubicBezTo>
                    <a:pt x="51" y="45"/>
                    <a:pt x="51" y="45"/>
                    <a:pt x="51" y="45"/>
                  </a:cubicBezTo>
                  <a:lnTo>
                    <a:pt x="35" y="5"/>
                  </a:lnTo>
                  <a:close/>
                </a:path>
              </a:pathLst>
            </a:custGeom>
            <a:solidFill>
              <a:srgbClr val="4B74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3" name="îṥḻïdê">
              <a:extLst>
                <a:ext uri="{FF2B5EF4-FFF2-40B4-BE49-F238E27FC236}">
                  <a16:creationId xmlns:a16="http://schemas.microsoft.com/office/drawing/2014/main" xmlns="" id="{CD498CF2-0013-40D8-A47F-5372DDED97BA}"/>
                </a:ext>
              </a:extLst>
            </p:cNvPr>
            <p:cNvSpPr/>
            <p:nvPr/>
          </p:nvSpPr>
          <p:spPr bwMode="auto">
            <a:xfrm>
              <a:off x="8509250" y="4183586"/>
              <a:ext cx="22828" cy="35280"/>
            </a:xfrm>
            <a:custGeom>
              <a:avLst/>
              <a:gdLst>
                <a:gd name="T0" fmla="*/ 5 w 5"/>
                <a:gd name="T1" fmla="*/ 8 h 8"/>
                <a:gd name="T2" fmla="*/ 2 w 5"/>
                <a:gd name="T3" fmla="*/ 4 h 8"/>
                <a:gd name="T4" fmla="*/ 1 w 5"/>
                <a:gd name="T5" fmla="*/ 0 h 8"/>
                <a:gd name="T6" fmla="*/ 3 w 5"/>
                <a:gd name="T7" fmla="*/ 4 h 8"/>
                <a:gd name="T8" fmla="*/ 5 w 5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8">
                  <a:moveTo>
                    <a:pt x="5" y="8"/>
                  </a:moveTo>
                  <a:cubicBezTo>
                    <a:pt x="4" y="8"/>
                    <a:pt x="4" y="6"/>
                    <a:pt x="2" y="4"/>
                  </a:cubicBezTo>
                  <a:cubicBezTo>
                    <a:pt x="1" y="2"/>
                    <a:pt x="0" y="0"/>
                    <a:pt x="1" y="0"/>
                  </a:cubicBezTo>
                  <a:cubicBezTo>
                    <a:pt x="1" y="0"/>
                    <a:pt x="2" y="2"/>
                    <a:pt x="3" y="4"/>
                  </a:cubicBezTo>
                  <a:cubicBezTo>
                    <a:pt x="5" y="5"/>
                    <a:pt x="5" y="8"/>
                    <a:pt x="5" y="8"/>
                  </a:cubicBezTo>
                  <a:close/>
                </a:path>
              </a:pathLst>
            </a:custGeom>
            <a:solidFill>
              <a:srgbClr val="FFED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4" name="iṣļïḋe">
              <a:extLst>
                <a:ext uri="{FF2B5EF4-FFF2-40B4-BE49-F238E27FC236}">
                  <a16:creationId xmlns:a16="http://schemas.microsoft.com/office/drawing/2014/main" xmlns="" id="{9F966CD3-37C6-401E-BDFC-6A9BD2E73CC9}"/>
                </a:ext>
              </a:extLst>
            </p:cNvPr>
            <p:cNvSpPr/>
            <p:nvPr/>
          </p:nvSpPr>
          <p:spPr bwMode="auto">
            <a:xfrm>
              <a:off x="8544530" y="4183586"/>
              <a:ext cx="17640" cy="35280"/>
            </a:xfrm>
            <a:custGeom>
              <a:avLst/>
              <a:gdLst>
                <a:gd name="T0" fmla="*/ 4 w 4"/>
                <a:gd name="T1" fmla="*/ 7 h 8"/>
                <a:gd name="T2" fmla="*/ 1 w 4"/>
                <a:gd name="T3" fmla="*/ 4 h 8"/>
                <a:gd name="T4" fmla="*/ 0 w 4"/>
                <a:gd name="T5" fmla="*/ 0 h 8"/>
                <a:gd name="T6" fmla="*/ 2 w 4"/>
                <a:gd name="T7" fmla="*/ 4 h 8"/>
                <a:gd name="T8" fmla="*/ 4 w 4"/>
                <a:gd name="T9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8">
                  <a:moveTo>
                    <a:pt x="4" y="7"/>
                  </a:moveTo>
                  <a:cubicBezTo>
                    <a:pt x="4" y="8"/>
                    <a:pt x="2" y="6"/>
                    <a:pt x="1" y="4"/>
                  </a:cubicBezTo>
                  <a:cubicBezTo>
                    <a:pt x="0" y="2"/>
                    <a:pt x="0" y="0"/>
                    <a:pt x="0" y="0"/>
                  </a:cubicBezTo>
                  <a:cubicBezTo>
                    <a:pt x="1" y="0"/>
                    <a:pt x="2" y="2"/>
                    <a:pt x="2" y="4"/>
                  </a:cubicBezTo>
                  <a:cubicBezTo>
                    <a:pt x="3" y="6"/>
                    <a:pt x="4" y="7"/>
                    <a:pt x="4" y="7"/>
                  </a:cubicBezTo>
                  <a:close/>
                </a:path>
              </a:pathLst>
            </a:custGeom>
            <a:solidFill>
              <a:srgbClr val="FFED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5" name="îṥḷíďé">
              <a:extLst>
                <a:ext uri="{FF2B5EF4-FFF2-40B4-BE49-F238E27FC236}">
                  <a16:creationId xmlns:a16="http://schemas.microsoft.com/office/drawing/2014/main" xmlns="" id="{133AB096-30C7-445F-9C69-2B923CE32818}"/>
                </a:ext>
              </a:extLst>
            </p:cNvPr>
            <p:cNvSpPr/>
            <p:nvPr/>
          </p:nvSpPr>
          <p:spPr bwMode="auto">
            <a:xfrm>
              <a:off x="8566321" y="4175285"/>
              <a:ext cx="31130" cy="34243"/>
            </a:xfrm>
            <a:custGeom>
              <a:avLst/>
              <a:gdLst>
                <a:gd name="T0" fmla="*/ 6 w 7"/>
                <a:gd name="T1" fmla="*/ 8 h 8"/>
                <a:gd name="T2" fmla="*/ 3 w 7"/>
                <a:gd name="T3" fmla="*/ 4 h 8"/>
                <a:gd name="T4" fmla="*/ 0 w 7"/>
                <a:gd name="T5" fmla="*/ 0 h 8"/>
                <a:gd name="T6" fmla="*/ 4 w 7"/>
                <a:gd name="T7" fmla="*/ 4 h 8"/>
                <a:gd name="T8" fmla="*/ 6 w 7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8">
                  <a:moveTo>
                    <a:pt x="6" y="8"/>
                  </a:moveTo>
                  <a:cubicBezTo>
                    <a:pt x="6" y="8"/>
                    <a:pt x="4" y="7"/>
                    <a:pt x="3" y="4"/>
                  </a:cubicBezTo>
                  <a:cubicBezTo>
                    <a:pt x="1" y="2"/>
                    <a:pt x="0" y="0"/>
                    <a:pt x="0" y="0"/>
                  </a:cubicBezTo>
                  <a:cubicBezTo>
                    <a:pt x="1" y="0"/>
                    <a:pt x="2" y="1"/>
                    <a:pt x="4" y="4"/>
                  </a:cubicBezTo>
                  <a:cubicBezTo>
                    <a:pt x="5" y="6"/>
                    <a:pt x="7" y="7"/>
                    <a:pt x="6" y="8"/>
                  </a:cubicBezTo>
                  <a:close/>
                </a:path>
              </a:pathLst>
            </a:custGeom>
            <a:solidFill>
              <a:srgbClr val="FFED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6" name="íṡḷîḋê">
              <a:extLst>
                <a:ext uri="{FF2B5EF4-FFF2-40B4-BE49-F238E27FC236}">
                  <a16:creationId xmlns:a16="http://schemas.microsoft.com/office/drawing/2014/main" xmlns="" id="{E94663E7-75D0-4F7F-AA26-D5DBAF933050}"/>
                </a:ext>
              </a:extLst>
            </p:cNvPr>
            <p:cNvSpPr/>
            <p:nvPr/>
          </p:nvSpPr>
          <p:spPr bwMode="auto">
            <a:xfrm>
              <a:off x="8593300" y="4170097"/>
              <a:ext cx="25942" cy="26979"/>
            </a:xfrm>
            <a:custGeom>
              <a:avLst/>
              <a:gdLst>
                <a:gd name="T0" fmla="*/ 6 w 6"/>
                <a:gd name="T1" fmla="*/ 6 h 6"/>
                <a:gd name="T2" fmla="*/ 3 w 6"/>
                <a:gd name="T3" fmla="*/ 4 h 6"/>
                <a:gd name="T4" fmla="*/ 0 w 6"/>
                <a:gd name="T5" fmla="*/ 0 h 6"/>
                <a:gd name="T6" fmla="*/ 3 w 6"/>
                <a:gd name="T7" fmla="*/ 3 h 6"/>
                <a:gd name="T8" fmla="*/ 6 w 6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6" y="6"/>
                  </a:moveTo>
                  <a:cubicBezTo>
                    <a:pt x="6" y="6"/>
                    <a:pt x="4" y="5"/>
                    <a:pt x="3" y="4"/>
                  </a:cubicBezTo>
                  <a:cubicBezTo>
                    <a:pt x="1" y="2"/>
                    <a:pt x="0" y="1"/>
                    <a:pt x="0" y="0"/>
                  </a:cubicBezTo>
                  <a:cubicBezTo>
                    <a:pt x="0" y="0"/>
                    <a:pt x="2" y="1"/>
                    <a:pt x="3" y="3"/>
                  </a:cubicBezTo>
                  <a:cubicBezTo>
                    <a:pt x="5" y="4"/>
                    <a:pt x="6" y="6"/>
                    <a:pt x="6" y="6"/>
                  </a:cubicBezTo>
                  <a:close/>
                </a:path>
              </a:pathLst>
            </a:custGeom>
            <a:solidFill>
              <a:srgbClr val="FFED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7" name="ïṣļïḑe">
              <a:extLst>
                <a:ext uri="{FF2B5EF4-FFF2-40B4-BE49-F238E27FC236}">
                  <a16:creationId xmlns:a16="http://schemas.microsoft.com/office/drawing/2014/main" xmlns="" id="{F8E40573-A82D-4955-B334-292413B0E572}"/>
                </a:ext>
              </a:extLst>
            </p:cNvPr>
            <p:cNvSpPr/>
            <p:nvPr/>
          </p:nvSpPr>
          <p:spPr bwMode="auto">
            <a:xfrm>
              <a:off x="9339375" y="3660608"/>
              <a:ext cx="369406" cy="387046"/>
            </a:xfrm>
            <a:custGeom>
              <a:avLst/>
              <a:gdLst>
                <a:gd name="T0" fmla="*/ 1 w 84"/>
                <a:gd name="T1" fmla="*/ 20 h 88"/>
                <a:gd name="T2" fmla="*/ 19 w 84"/>
                <a:gd name="T3" fmla="*/ 0 h 88"/>
                <a:gd name="T4" fmla="*/ 78 w 84"/>
                <a:gd name="T5" fmla="*/ 28 h 88"/>
                <a:gd name="T6" fmla="*/ 84 w 84"/>
                <a:gd name="T7" fmla="*/ 34 h 88"/>
                <a:gd name="T8" fmla="*/ 12 w 84"/>
                <a:gd name="T9" fmla="*/ 88 h 88"/>
                <a:gd name="T10" fmla="*/ 19 w 84"/>
                <a:gd name="T11" fmla="*/ 60 h 88"/>
                <a:gd name="T12" fmla="*/ 38 w 84"/>
                <a:gd name="T13" fmla="*/ 42 h 88"/>
                <a:gd name="T14" fmla="*/ 1 w 84"/>
                <a:gd name="T15" fmla="*/ 2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4" h="88">
                  <a:moveTo>
                    <a:pt x="1" y="2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78" y="28"/>
                    <a:pt x="78" y="28"/>
                    <a:pt x="78" y="28"/>
                  </a:cubicBezTo>
                  <a:cubicBezTo>
                    <a:pt x="84" y="34"/>
                    <a:pt x="84" y="34"/>
                    <a:pt x="84" y="34"/>
                  </a:cubicBezTo>
                  <a:cubicBezTo>
                    <a:pt x="12" y="88"/>
                    <a:pt x="12" y="88"/>
                    <a:pt x="12" y="88"/>
                  </a:cubicBezTo>
                  <a:cubicBezTo>
                    <a:pt x="12" y="88"/>
                    <a:pt x="0" y="77"/>
                    <a:pt x="19" y="60"/>
                  </a:cubicBezTo>
                  <a:cubicBezTo>
                    <a:pt x="38" y="42"/>
                    <a:pt x="38" y="42"/>
                    <a:pt x="38" y="42"/>
                  </a:cubicBezTo>
                  <a:lnTo>
                    <a:pt x="1" y="20"/>
                  </a:lnTo>
                  <a:close/>
                </a:path>
              </a:pathLst>
            </a:custGeom>
            <a:solidFill>
              <a:srgbClr val="4B74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8" name="íṡľîḑê">
              <a:extLst>
                <a:ext uri="{FF2B5EF4-FFF2-40B4-BE49-F238E27FC236}">
                  <a16:creationId xmlns:a16="http://schemas.microsoft.com/office/drawing/2014/main" xmlns="" id="{18FF682F-758F-4929-AA31-397FC240143E}"/>
                </a:ext>
              </a:extLst>
            </p:cNvPr>
            <p:cNvSpPr/>
            <p:nvPr/>
          </p:nvSpPr>
          <p:spPr bwMode="auto">
            <a:xfrm>
              <a:off x="9445216" y="3902381"/>
              <a:ext cx="35280" cy="13490"/>
            </a:xfrm>
            <a:custGeom>
              <a:avLst/>
              <a:gdLst>
                <a:gd name="T0" fmla="*/ 8 w 8"/>
                <a:gd name="T1" fmla="*/ 3 h 3"/>
                <a:gd name="T2" fmla="*/ 4 w 8"/>
                <a:gd name="T3" fmla="*/ 2 h 3"/>
                <a:gd name="T4" fmla="*/ 1 w 8"/>
                <a:gd name="T5" fmla="*/ 0 h 3"/>
                <a:gd name="T6" fmla="*/ 5 w 8"/>
                <a:gd name="T7" fmla="*/ 1 h 3"/>
                <a:gd name="T8" fmla="*/ 8 w 8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3">
                  <a:moveTo>
                    <a:pt x="8" y="3"/>
                  </a:moveTo>
                  <a:cubicBezTo>
                    <a:pt x="8" y="3"/>
                    <a:pt x="6" y="3"/>
                    <a:pt x="4" y="2"/>
                  </a:cubicBezTo>
                  <a:cubicBezTo>
                    <a:pt x="2" y="1"/>
                    <a:pt x="0" y="0"/>
                    <a:pt x="1" y="0"/>
                  </a:cubicBezTo>
                  <a:cubicBezTo>
                    <a:pt x="1" y="0"/>
                    <a:pt x="2" y="0"/>
                    <a:pt x="5" y="1"/>
                  </a:cubicBezTo>
                  <a:cubicBezTo>
                    <a:pt x="7" y="1"/>
                    <a:pt x="8" y="3"/>
                    <a:pt x="8" y="3"/>
                  </a:cubicBezTo>
                  <a:close/>
                </a:path>
              </a:pathLst>
            </a:custGeom>
            <a:solidFill>
              <a:srgbClr val="FFED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9" name="ïşlidé">
              <a:extLst>
                <a:ext uri="{FF2B5EF4-FFF2-40B4-BE49-F238E27FC236}">
                  <a16:creationId xmlns:a16="http://schemas.microsoft.com/office/drawing/2014/main" xmlns="" id="{E85FE813-59AE-4F76-8451-A5E932F009A1}"/>
                </a:ext>
              </a:extLst>
            </p:cNvPr>
            <p:cNvSpPr/>
            <p:nvPr/>
          </p:nvSpPr>
          <p:spPr bwMode="auto">
            <a:xfrm>
              <a:off x="9476345" y="3880591"/>
              <a:ext cx="30092" cy="17640"/>
            </a:xfrm>
            <a:custGeom>
              <a:avLst/>
              <a:gdLst>
                <a:gd name="T0" fmla="*/ 7 w 7"/>
                <a:gd name="T1" fmla="*/ 4 h 4"/>
                <a:gd name="T2" fmla="*/ 3 w 7"/>
                <a:gd name="T3" fmla="*/ 3 h 4"/>
                <a:gd name="T4" fmla="*/ 0 w 7"/>
                <a:gd name="T5" fmla="*/ 0 h 4"/>
                <a:gd name="T6" fmla="*/ 3 w 7"/>
                <a:gd name="T7" fmla="*/ 2 h 4"/>
                <a:gd name="T8" fmla="*/ 7 w 7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">
                  <a:moveTo>
                    <a:pt x="7" y="4"/>
                  </a:moveTo>
                  <a:cubicBezTo>
                    <a:pt x="7" y="4"/>
                    <a:pt x="5" y="4"/>
                    <a:pt x="3" y="3"/>
                  </a:cubicBezTo>
                  <a:cubicBezTo>
                    <a:pt x="1" y="2"/>
                    <a:pt x="0" y="0"/>
                    <a:pt x="0" y="0"/>
                  </a:cubicBezTo>
                  <a:cubicBezTo>
                    <a:pt x="0" y="0"/>
                    <a:pt x="2" y="1"/>
                    <a:pt x="3" y="2"/>
                  </a:cubicBezTo>
                  <a:cubicBezTo>
                    <a:pt x="5" y="3"/>
                    <a:pt x="7" y="3"/>
                    <a:pt x="7" y="4"/>
                  </a:cubicBezTo>
                  <a:close/>
                </a:path>
              </a:pathLst>
            </a:custGeom>
            <a:solidFill>
              <a:srgbClr val="FFED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0" name="îṡ1îḍe">
              <a:extLst>
                <a:ext uri="{FF2B5EF4-FFF2-40B4-BE49-F238E27FC236}">
                  <a16:creationId xmlns:a16="http://schemas.microsoft.com/office/drawing/2014/main" xmlns="" id="{E7216342-4396-4D96-B163-67CCFD7D94CD}"/>
                </a:ext>
              </a:extLst>
            </p:cNvPr>
            <p:cNvSpPr/>
            <p:nvPr/>
          </p:nvSpPr>
          <p:spPr bwMode="auto">
            <a:xfrm>
              <a:off x="9484647" y="3858800"/>
              <a:ext cx="44620" cy="13490"/>
            </a:xfrm>
            <a:custGeom>
              <a:avLst/>
              <a:gdLst>
                <a:gd name="T0" fmla="*/ 10 w 10"/>
                <a:gd name="T1" fmla="*/ 3 h 3"/>
                <a:gd name="T2" fmla="*/ 5 w 10"/>
                <a:gd name="T3" fmla="*/ 2 h 3"/>
                <a:gd name="T4" fmla="*/ 0 w 10"/>
                <a:gd name="T5" fmla="*/ 0 h 3"/>
                <a:gd name="T6" fmla="*/ 5 w 10"/>
                <a:gd name="T7" fmla="*/ 1 h 3"/>
                <a:gd name="T8" fmla="*/ 10 w 10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3">
                  <a:moveTo>
                    <a:pt x="10" y="3"/>
                  </a:moveTo>
                  <a:cubicBezTo>
                    <a:pt x="10" y="3"/>
                    <a:pt x="7" y="3"/>
                    <a:pt x="5" y="2"/>
                  </a:cubicBezTo>
                  <a:cubicBezTo>
                    <a:pt x="2" y="2"/>
                    <a:pt x="0" y="1"/>
                    <a:pt x="0" y="0"/>
                  </a:cubicBezTo>
                  <a:cubicBezTo>
                    <a:pt x="0" y="0"/>
                    <a:pt x="2" y="0"/>
                    <a:pt x="5" y="1"/>
                  </a:cubicBezTo>
                  <a:cubicBezTo>
                    <a:pt x="8" y="2"/>
                    <a:pt x="10" y="2"/>
                    <a:pt x="10" y="3"/>
                  </a:cubicBezTo>
                  <a:close/>
                </a:path>
              </a:pathLst>
            </a:custGeom>
            <a:solidFill>
              <a:srgbClr val="FFED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1" name="iṧlídê">
              <a:extLst>
                <a:ext uri="{FF2B5EF4-FFF2-40B4-BE49-F238E27FC236}">
                  <a16:creationId xmlns:a16="http://schemas.microsoft.com/office/drawing/2014/main" xmlns="" id="{C01B2EA1-EE37-43DD-8023-8899826938D5}"/>
                </a:ext>
              </a:extLst>
            </p:cNvPr>
            <p:cNvSpPr/>
            <p:nvPr/>
          </p:nvSpPr>
          <p:spPr bwMode="auto">
            <a:xfrm>
              <a:off x="9502286" y="3841160"/>
              <a:ext cx="39431" cy="8301"/>
            </a:xfrm>
            <a:custGeom>
              <a:avLst/>
              <a:gdLst>
                <a:gd name="T0" fmla="*/ 9 w 9"/>
                <a:gd name="T1" fmla="*/ 1 h 2"/>
                <a:gd name="T2" fmla="*/ 4 w 9"/>
                <a:gd name="T3" fmla="*/ 1 h 2"/>
                <a:gd name="T4" fmla="*/ 0 w 9"/>
                <a:gd name="T5" fmla="*/ 1 h 2"/>
                <a:gd name="T6" fmla="*/ 4 w 9"/>
                <a:gd name="T7" fmla="*/ 0 h 2"/>
                <a:gd name="T8" fmla="*/ 9 w 9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2">
                  <a:moveTo>
                    <a:pt x="9" y="1"/>
                  </a:moveTo>
                  <a:cubicBezTo>
                    <a:pt x="9" y="1"/>
                    <a:pt x="7" y="2"/>
                    <a:pt x="4" y="1"/>
                  </a:cubicBezTo>
                  <a:cubicBezTo>
                    <a:pt x="2" y="1"/>
                    <a:pt x="0" y="1"/>
                    <a:pt x="0" y="1"/>
                  </a:cubicBezTo>
                  <a:cubicBezTo>
                    <a:pt x="0" y="0"/>
                    <a:pt x="2" y="0"/>
                    <a:pt x="4" y="0"/>
                  </a:cubicBezTo>
                  <a:cubicBezTo>
                    <a:pt x="7" y="0"/>
                    <a:pt x="8" y="1"/>
                    <a:pt x="9" y="1"/>
                  </a:cubicBezTo>
                  <a:close/>
                </a:path>
              </a:pathLst>
            </a:custGeom>
            <a:solidFill>
              <a:srgbClr val="FFED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2" name="íṥľïḓé">
              <a:extLst>
                <a:ext uri="{FF2B5EF4-FFF2-40B4-BE49-F238E27FC236}">
                  <a16:creationId xmlns:a16="http://schemas.microsoft.com/office/drawing/2014/main" xmlns="" id="{1593D97A-0C91-48AD-82E0-9C77D517516D}"/>
                </a:ext>
              </a:extLst>
            </p:cNvPr>
            <p:cNvSpPr/>
            <p:nvPr/>
          </p:nvSpPr>
          <p:spPr bwMode="auto">
            <a:xfrm>
              <a:off x="7490272" y="2672759"/>
              <a:ext cx="194042" cy="206494"/>
            </a:xfrm>
            <a:custGeom>
              <a:avLst/>
              <a:gdLst>
                <a:gd name="T0" fmla="*/ 44 w 44"/>
                <a:gd name="T1" fmla="*/ 27 h 47"/>
                <a:gd name="T2" fmla="*/ 18 w 44"/>
                <a:gd name="T3" fmla="*/ 7 h 47"/>
                <a:gd name="T4" fmla="*/ 7 w 44"/>
                <a:gd name="T5" fmla="*/ 1 h 47"/>
                <a:gd name="T6" fmla="*/ 16 w 44"/>
                <a:gd name="T7" fmla="*/ 20 h 47"/>
                <a:gd name="T8" fmla="*/ 23 w 44"/>
                <a:gd name="T9" fmla="*/ 29 h 47"/>
                <a:gd name="T10" fmla="*/ 22 w 44"/>
                <a:gd name="T11" fmla="*/ 37 h 47"/>
                <a:gd name="T12" fmla="*/ 26 w 44"/>
                <a:gd name="T13" fmla="*/ 46 h 47"/>
                <a:gd name="T14" fmla="*/ 42 w 44"/>
                <a:gd name="T1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" h="47">
                  <a:moveTo>
                    <a:pt x="44" y="27"/>
                  </a:moveTo>
                  <a:cubicBezTo>
                    <a:pt x="39" y="22"/>
                    <a:pt x="24" y="12"/>
                    <a:pt x="18" y="7"/>
                  </a:cubicBezTo>
                  <a:cubicBezTo>
                    <a:pt x="16" y="6"/>
                    <a:pt x="9" y="0"/>
                    <a:pt x="7" y="1"/>
                  </a:cubicBezTo>
                  <a:cubicBezTo>
                    <a:pt x="0" y="4"/>
                    <a:pt x="14" y="18"/>
                    <a:pt x="16" y="20"/>
                  </a:cubicBezTo>
                  <a:cubicBezTo>
                    <a:pt x="18" y="23"/>
                    <a:pt x="21" y="26"/>
                    <a:pt x="23" y="29"/>
                  </a:cubicBezTo>
                  <a:cubicBezTo>
                    <a:pt x="25" y="34"/>
                    <a:pt x="25" y="34"/>
                    <a:pt x="22" y="37"/>
                  </a:cubicBezTo>
                  <a:cubicBezTo>
                    <a:pt x="16" y="42"/>
                    <a:pt x="19" y="45"/>
                    <a:pt x="26" y="46"/>
                  </a:cubicBezTo>
                  <a:cubicBezTo>
                    <a:pt x="31" y="47"/>
                    <a:pt x="37" y="47"/>
                    <a:pt x="42" y="47"/>
                  </a:cubicBezTo>
                </a:path>
              </a:pathLst>
            </a:custGeom>
            <a:solidFill>
              <a:srgbClr val="F9B8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3" name="iš1iḍe">
              <a:extLst>
                <a:ext uri="{FF2B5EF4-FFF2-40B4-BE49-F238E27FC236}">
                  <a16:creationId xmlns:a16="http://schemas.microsoft.com/office/drawing/2014/main" xmlns="" id="{380F6E86-AAA5-4D82-B9A3-B0C3017D5CB9}"/>
                </a:ext>
              </a:extLst>
            </p:cNvPr>
            <p:cNvSpPr/>
            <p:nvPr/>
          </p:nvSpPr>
          <p:spPr bwMode="auto">
            <a:xfrm>
              <a:off x="8913936" y="2664458"/>
              <a:ext cx="149422" cy="254226"/>
            </a:xfrm>
            <a:custGeom>
              <a:avLst/>
              <a:gdLst>
                <a:gd name="T0" fmla="*/ 5 w 34"/>
                <a:gd name="T1" fmla="*/ 8 h 58"/>
                <a:gd name="T2" fmla="*/ 2 w 34"/>
                <a:gd name="T3" fmla="*/ 41 h 58"/>
                <a:gd name="T4" fmla="*/ 2 w 34"/>
                <a:gd name="T5" fmla="*/ 54 h 58"/>
                <a:gd name="T6" fmla="*/ 14 w 34"/>
                <a:gd name="T7" fmla="*/ 36 h 58"/>
                <a:gd name="T8" fmla="*/ 18 w 34"/>
                <a:gd name="T9" fmla="*/ 26 h 58"/>
                <a:gd name="T10" fmla="*/ 25 w 34"/>
                <a:gd name="T11" fmla="*/ 22 h 58"/>
                <a:gd name="T12" fmla="*/ 31 w 34"/>
                <a:gd name="T13" fmla="*/ 14 h 58"/>
                <a:gd name="T14" fmla="*/ 24 w 34"/>
                <a:gd name="T15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58">
                  <a:moveTo>
                    <a:pt x="5" y="8"/>
                  </a:moveTo>
                  <a:cubicBezTo>
                    <a:pt x="3" y="15"/>
                    <a:pt x="2" y="34"/>
                    <a:pt x="2" y="41"/>
                  </a:cubicBezTo>
                  <a:cubicBezTo>
                    <a:pt x="2" y="43"/>
                    <a:pt x="0" y="52"/>
                    <a:pt x="2" y="54"/>
                  </a:cubicBezTo>
                  <a:cubicBezTo>
                    <a:pt x="8" y="58"/>
                    <a:pt x="13" y="39"/>
                    <a:pt x="14" y="36"/>
                  </a:cubicBezTo>
                  <a:cubicBezTo>
                    <a:pt x="15" y="33"/>
                    <a:pt x="16" y="29"/>
                    <a:pt x="18" y="26"/>
                  </a:cubicBezTo>
                  <a:cubicBezTo>
                    <a:pt x="21" y="21"/>
                    <a:pt x="21" y="21"/>
                    <a:pt x="25" y="22"/>
                  </a:cubicBezTo>
                  <a:cubicBezTo>
                    <a:pt x="33" y="24"/>
                    <a:pt x="34" y="21"/>
                    <a:pt x="31" y="14"/>
                  </a:cubicBezTo>
                  <a:cubicBezTo>
                    <a:pt x="29" y="9"/>
                    <a:pt x="27" y="4"/>
                    <a:pt x="24" y="0"/>
                  </a:cubicBezTo>
                </a:path>
              </a:pathLst>
            </a:custGeom>
            <a:solidFill>
              <a:srgbClr val="F9B8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4" name="îṧļiďè">
              <a:extLst>
                <a:ext uri="{FF2B5EF4-FFF2-40B4-BE49-F238E27FC236}">
                  <a16:creationId xmlns:a16="http://schemas.microsoft.com/office/drawing/2014/main" xmlns="" id="{659EDA44-8796-4D95-B69E-87F6C1DB6655}"/>
                </a:ext>
              </a:extLst>
            </p:cNvPr>
            <p:cNvSpPr/>
            <p:nvPr/>
          </p:nvSpPr>
          <p:spPr bwMode="auto">
            <a:xfrm>
              <a:off x="8149183" y="2353161"/>
              <a:ext cx="84050" cy="148385"/>
            </a:xfrm>
            <a:custGeom>
              <a:avLst/>
              <a:gdLst>
                <a:gd name="T0" fmla="*/ 18 w 19"/>
                <a:gd name="T1" fmla="*/ 33 h 34"/>
                <a:gd name="T2" fmla="*/ 9 w 19"/>
                <a:gd name="T3" fmla="*/ 17 h 34"/>
                <a:gd name="T4" fmla="*/ 1 w 19"/>
                <a:gd name="T5" fmla="*/ 0 h 34"/>
                <a:gd name="T6" fmla="*/ 10 w 19"/>
                <a:gd name="T7" fmla="*/ 16 h 34"/>
                <a:gd name="T8" fmla="*/ 18 w 19"/>
                <a:gd name="T9" fmla="*/ 3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34">
                  <a:moveTo>
                    <a:pt x="18" y="33"/>
                  </a:moveTo>
                  <a:cubicBezTo>
                    <a:pt x="18" y="34"/>
                    <a:pt x="14" y="27"/>
                    <a:pt x="9" y="17"/>
                  </a:cubicBezTo>
                  <a:cubicBezTo>
                    <a:pt x="4" y="8"/>
                    <a:pt x="0" y="0"/>
                    <a:pt x="1" y="0"/>
                  </a:cubicBezTo>
                  <a:cubicBezTo>
                    <a:pt x="1" y="0"/>
                    <a:pt x="6" y="7"/>
                    <a:pt x="10" y="16"/>
                  </a:cubicBezTo>
                  <a:cubicBezTo>
                    <a:pt x="15" y="26"/>
                    <a:pt x="19" y="33"/>
                    <a:pt x="18" y="33"/>
                  </a:cubicBezTo>
                  <a:close/>
                </a:path>
              </a:pathLst>
            </a:custGeom>
            <a:solidFill>
              <a:srgbClr val="E2A8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5" name="ï$ḷîdè">
              <a:extLst>
                <a:ext uri="{FF2B5EF4-FFF2-40B4-BE49-F238E27FC236}">
                  <a16:creationId xmlns:a16="http://schemas.microsoft.com/office/drawing/2014/main" xmlns="" id="{C1B0A653-BB62-41DB-97D0-6FDC7E48590D}"/>
                </a:ext>
              </a:extLst>
            </p:cNvPr>
            <p:cNvSpPr/>
            <p:nvPr/>
          </p:nvSpPr>
          <p:spPr bwMode="auto">
            <a:xfrm>
              <a:off x="8416898" y="2589747"/>
              <a:ext cx="194042" cy="52921"/>
            </a:xfrm>
            <a:custGeom>
              <a:avLst/>
              <a:gdLst>
                <a:gd name="T0" fmla="*/ 44 w 44"/>
                <a:gd name="T1" fmla="*/ 0 h 12"/>
                <a:gd name="T2" fmla="*/ 22 w 44"/>
                <a:gd name="T3" fmla="*/ 8 h 12"/>
                <a:gd name="T4" fmla="*/ 0 w 44"/>
                <a:gd name="T5" fmla="*/ 11 h 12"/>
                <a:gd name="T6" fmla="*/ 22 w 44"/>
                <a:gd name="T7" fmla="*/ 6 h 12"/>
                <a:gd name="T8" fmla="*/ 44 w 44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2">
                  <a:moveTo>
                    <a:pt x="44" y="0"/>
                  </a:moveTo>
                  <a:cubicBezTo>
                    <a:pt x="44" y="1"/>
                    <a:pt x="35" y="6"/>
                    <a:pt x="22" y="8"/>
                  </a:cubicBezTo>
                  <a:cubicBezTo>
                    <a:pt x="10" y="11"/>
                    <a:pt x="0" y="12"/>
                    <a:pt x="0" y="11"/>
                  </a:cubicBezTo>
                  <a:cubicBezTo>
                    <a:pt x="0" y="11"/>
                    <a:pt x="10" y="8"/>
                    <a:pt x="22" y="6"/>
                  </a:cubicBezTo>
                  <a:cubicBezTo>
                    <a:pt x="34" y="4"/>
                    <a:pt x="44" y="0"/>
                    <a:pt x="44" y="0"/>
                  </a:cubicBezTo>
                  <a:close/>
                </a:path>
              </a:pathLst>
            </a:custGeom>
            <a:solidFill>
              <a:srgbClr val="E2A8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6" name="ïślíḑé">
              <a:extLst>
                <a:ext uri="{FF2B5EF4-FFF2-40B4-BE49-F238E27FC236}">
                  <a16:creationId xmlns:a16="http://schemas.microsoft.com/office/drawing/2014/main" xmlns="" id="{F70F4F44-4A1E-4D2E-B393-15BBA41C14CA}"/>
                </a:ext>
              </a:extLst>
            </p:cNvPr>
            <p:cNvSpPr/>
            <p:nvPr/>
          </p:nvSpPr>
          <p:spPr bwMode="auto">
            <a:xfrm>
              <a:off x="8316246" y="2532676"/>
              <a:ext cx="250075" cy="65373"/>
            </a:xfrm>
            <a:custGeom>
              <a:avLst/>
              <a:gdLst>
                <a:gd name="T0" fmla="*/ 57 w 57"/>
                <a:gd name="T1" fmla="*/ 11 h 15"/>
                <a:gd name="T2" fmla="*/ 49 w 57"/>
                <a:gd name="T3" fmla="*/ 14 h 15"/>
                <a:gd name="T4" fmla="*/ 27 w 57"/>
                <a:gd name="T5" fmla="*/ 13 h 15"/>
                <a:gd name="T6" fmla="*/ 7 w 57"/>
                <a:gd name="T7" fmla="*/ 6 h 15"/>
                <a:gd name="T8" fmla="*/ 0 w 57"/>
                <a:gd name="T9" fmla="*/ 0 h 15"/>
                <a:gd name="T10" fmla="*/ 8 w 57"/>
                <a:gd name="T11" fmla="*/ 4 h 15"/>
                <a:gd name="T12" fmla="*/ 28 w 57"/>
                <a:gd name="T13" fmla="*/ 11 h 15"/>
                <a:gd name="T14" fmla="*/ 49 w 57"/>
                <a:gd name="T15" fmla="*/ 12 h 15"/>
                <a:gd name="T16" fmla="*/ 57 w 57"/>
                <a:gd name="T17" fmla="*/ 1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15">
                  <a:moveTo>
                    <a:pt x="57" y="11"/>
                  </a:moveTo>
                  <a:cubicBezTo>
                    <a:pt x="57" y="11"/>
                    <a:pt x="54" y="13"/>
                    <a:pt x="49" y="14"/>
                  </a:cubicBezTo>
                  <a:cubicBezTo>
                    <a:pt x="43" y="15"/>
                    <a:pt x="36" y="14"/>
                    <a:pt x="27" y="13"/>
                  </a:cubicBezTo>
                  <a:cubicBezTo>
                    <a:pt x="19" y="12"/>
                    <a:pt x="12" y="9"/>
                    <a:pt x="7" y="6"/>
                  </a:cubicBezTo>
                  <a:cubicBezTo>
                    <a:pt x="3" y="3"/>
                    <a:pt x="0" y="0"/>
                    <a:pt x="0" y="0"/>
                  </a:cubicBezTo>
                  <a:cubicBezTo>
                    <a:pt x="1" y="0"/>
                    <a:pt x="3" y="2"/>
                    <a:pt x="8" y="4"/>
                  </a:cubicBezTo>
                  <a:cubicBezTo>
                    <a:pt x="13" y="7"/>
                    <a:pt x="20" y="10"/>
                    <a:pt x="28" y="11"/>
                  </a:cubicBezTo>
                  <a:cubicBezTo>
                    <a:pt x="36" y="12"/>
                    <a:pt x="43" y="13"/>
                    <a:pt x="49" y="12"/>
                  </a:cubicBezTo>
                  <a:cubicBezTo>
                    <a:pt x="54" y="12"/>
                    <a:pt x="57" y="11"/>
                    <a:pt x="57" y="11"/>
                  </a:cubicBezTo>
                  <a:close/>
                </a:path>
              </a:pathLst>
            </a:custGeom>
            <a:solidFill>
              <a:srgbClr val="E2A8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2394378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BF622FA-AA49-4553-8ED1-FFCBEDA76D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4D3A065E-6A66-4CB0-86E1-0457CD5254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A827B474-FEB6-4682-B1BF-76CA70B898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29</a:t>
            </a:fld>
            <a:endParaRPr lang="zh-CN" altLang="en-US"/>
          </a:p>
        </p:txBody>
      </p:sp>
      <p:grpSp>
        <p:nvGrpSpPr>
          <p:cNvPr id="5" name="20647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93564A67-8EDE-49EC-8930-5482CF6C806C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479404"/>
            <a:ext cx="10852150" cy="4329773"/>
            <a:chOff x="669925" y="1479404"/>
            <a:chExt cx="10852150" cy="4329773"/>
          </a:xfrm>
        </p:grpSpPr>
        <p:grpSp>
          <p:nvGrpSpPr>
            <p:cNvPr id="6" name="i$1íďê">
              <a:extLst>
                <a:ext uri="{FF2B5EF4-FFF2-40B4-BE49-F238E27FC236}">
                  <a16:creationId xmlns:a16="http://schemas.microsoft.com/office/drawing/2014/main" xmlns="" id="{D683450E-C55E-4785-91C8-12057335B267}"/>
                </a:ext>
              </a:extLst>
            </p:cNvPr>
            <p:cNvGrpSpPr/>
            <p:nvPr/>
          </p:nvGrpSpPr>
          <p:grpSpPr>
            <a:xfrm>
              <a:off x="4427847" y="1549553"/>
              <a:ext cx="3336306" cy="4177994"/>
              <a:chOff x="4094164" y="1776239"/>
              <a:chExt cx="3336306" cy="4177994"/>
            </a:xfrm>
          </p:grpSpPr>
          <p:sp>
            <p:nvSpPr>
              <p:cNvPr id="38" name="îśļïḓé">
                <a:extLst>
                  <a:ext uri="{FF2B5EF4-FFF2-40B4-BE49-F238E27FC236}">
                    <a16:creationId xmlns:a16="http://schemas.microsoft.com/office/drawing/2014/main" xmlns="" id="{4B6B2130-F02C-4D4B-8D46-BA09DB893BC9}"/>
                  </a:ext>
                </a:extLst>
              </p:cNvPr>
              <p:cNvSpPr/>
              <p:nvPr/>
            </p:nvSpPr>
            <p:spPr bwMode="auto">
              <a:xfrm>
                <a:off x="5426703" y="4757269"/>
                <a:ext cx="974046" cy="1196964"/>
              </a:xfrm>
              <a:custGeom>
                <a:avLst/>
                <a:gdLst>
                  <a:gd name="T0" fmla="*/ 586 w 586"/>
                  <a:gd name="T1" fmla="*/ 155 h 966"/>
                  <a:gd name="T2" fmla="*/ 0 w 586"/>
                  <a:gd name="T3" fmla="*/ 0 h 966"/>
                  <a:gd name="T4" fmla="*/ 586 w 586"/>
                  <a:gd name="T5" fmla="*/ 966 h 966"/>
                  <a:gd name="T6" fmla="*/ 586 w 586"/>
                  <a:gd name="T7" fmla="*/ 155 h 966"/>
                  <a:gd name="connsiteX0" fmla="*/ 19010 w 19010"/>
                  <a:gd name="connsiteY0" fmla="*/ 3054 h 11449"/>
                  <a:gd name="connsiteX1" fmla="*/ 0 w 19010"/>
                  <a:gd name="connsiteY1" fmla="*/ 0 h 11449"/>
                  <a:gd name="connsiteX2" fmla="*/ 19010 w 19010"/>
                  <a:gd name="connsiteY2" fmla="*/ 11449 h 11449"/>
                  <a:gd name="connsiteX3" fmla="*/ 19010 w 19010"/>
                  <a:gd name="connsiteY3" fmla="*/ 3054 h 11449"/>
                  <a:gd name="connsiteX0" fmla="*/ 11160 w 11160"/>
                  <a:gd name="connsiteY0" fmla="*/ 2433 h 10828"/>
                  <a:gd name="connsiteX1" fmla="*/ 0 w 11160"/>
                  <a:gd name="connsiteY1" fmla="*/ 0 h 10828"/>
                  <a:gd name="connsiteX2" fmla="*/ 11160 w 11160"/>
                  <a:gd name="connsiteY2" fmla="*/ 10828 h 10828"/>
                  <a:gd name="connsiteX3" fmla="*/ 11160 w 11160"/>
                  <a:gd name="connsiteY3" fmla="*/ 2433 h 10828"/>
                  <a:gd name="connsiteX0" fmla="*/ 11160 w 11160"/>
                  <a:gd name="connsiteY0" fmla="*/ 2433 h 7226"/>
                  <a:gd name="connsiteX1" fmla="*/ 0 w 11160"/>
                  <a:gd name="connsiteY1" fmla="*/ 0 h 7226"/>
                  <a:gd name="connsiteX2" fmla="*/ 11160 w 11160"/>
                  <a:gd name="connsiteY2" fmla="*/ 7226 h 7226"/>
                  <a:gd name="connsiteX3" fmla="*/ 11160 w 11160"/>
                  <a:gd name="connsiteY3" fmla="*/ 2433 h 7226"/>
                  <a:gd name="connsiteX0" fmla="*/ 10000 w 10000"/>
                  <a:gd name="connsiteY0" fmla="*/ 3367 h 11513"/>
                  <a:gd name="connsiteX1" fmla="*/ 0 w 10000"/>
                  <a:gd name="connsiteY1" fmla="*/ 0 h 11513"/>
                  <a:gd name="connsiteX2" fmla="*/ 9927 w 10000"/>
                  <a:gd name="connsiteY2" fmla="*/ 11513 h 11513"/>
                  <a:gd name="connsiteX3" fmla="*/ 10000 w 10000"/>
                  <a:gd name="connsiteY3" fmla="*/ 3367 h 115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000" h="11513">
                    <a:moveTo>
                      <a:pt x="10000" y="3367"/>
                    </a:moveTo>
                    <a:lnTo>
                      <a:pt x="0" y="0"/>
                    </a:lnTo>
                    <a:lnTo>
                      <a:pt x="9927" y="11513"/>
                    </a:lnTo>
                    <a:cubicBezTo>
                      <a:pt x="9951" y="8798"/>
                      <a:pt x="9976" y="6082"/>
                      <a:pt x="10000" y="3367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ko-KR" altLang="en-US"/>
              </a:p>
            </p:txBody>
          </p:sp>
          <p:sp>
            <p:nvSpPr>
              <p:cNvPr id="39" name="îs1îḋé">
                <a:extLst>
                  <a:ext uri="{FF2B5EF4-FFF2-40B4-BE49-F238E27FC236}">
                    <a16:creationId xmlns:a16="http://schemas.microsoft.com/office/drawing/2014/main" xmlns="" id="{3B93AC84-ECA8-453E-B45F-E5A5AB7E9A07}"/>
                  </a:ext>
                </a:extLst>
              </p:cNvPr>
              <p:cNvSpPr/>
              <p:nvPr/>
            </p:nvSpPr>
            <p:spPr bwMode="auto">
              <a:xfrm>
                <a:off x="5829341" y="1776239"/>
                <a:ext cx="1301754" cy="1715814"/>
              </a:xfrm>
              <a:custGeom>
                <a:avLst/>
                <a:gdLst>
                  <a:gd name="T0" fmla="*/ 0 w 874"/>
                  <a:gd name="T1" fmla="*/ 0 h 1152"/>
                  <a:gd name="T2" fmla="*/ 874 w 874"/>
                  <a:gd name="T3" fmla="*/ 507 h 1152"/>
                  <a:gd name="T4" fmla="*/ 0 w 874"/>
                  <a:gd name="T5" fmla="*/ 1152 h 1152"/>
                  <a:gd name="T6" fmla="*/ 0 w 874"/>
                  <a:gd name="T7" fmla="*/ 0 h 1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74" h="1152">
                    <a:moveTo>
                      <a:pt x="0" y="0"/>
                    </a:moveTo>
                    <a:lnTo>
                      <a:pt x="874" y="507"/>
                    </a:lnTo>
                    <a:lnTo>
                      <a:pt x="0" y="115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ko-KR" altLang="en-US"/>
              </a:p>
            </p:txBody>
          </p:sp>
          <p:sp>
            <p:nvSpPr>
              <p:cNvPr id="40" name="îsľíḓê">
                <a:extLst>
                  <a:ext uri="{FF2B5EF4-FFF2-40B4-BE49-F238E27FC236}">
                    <a16:creationId xmlns:a16="http://schemas.microsoft.com/office/drawing/2014/main" xmlns="" id="{30CE7947-FED1-4031-B9F7-7A432CE2F785}"/>
                  </a:ext>
                </a:extLst>
              </p:cNvPr>
              <p:cNvSpPr/>
              <p:nvPr/>
            </p:nvSpPr>
            <p:spPr bwMode="auto">
              <a:xfrm>
                <a:off x="4459073" y="2531376"/>
                <a:ext cx="2672023" cy="1477506"/>
              </a:xfrm>
              <a:custGeom>
                <a:avLst/>
                <a:gdLst>
                  <a:gd name="T0" fmla="*/ 1500 w 1794"/>
                  <a:gd name="T1" fmla="*/ 992 h 992"/>
                  <a:gd name="T2" fmla="*/ 1794 w 1794"/>
                  <a:gd name="T3" fmla="*/ 0 h 992"/>
                  <a:gd name="T4" fmla="*/ 0 w 1794"/>
                  <a:gd name="T5" fmla="*/ 493 h 992"/>
                  <a:gd name="T6" fmla="*/ 1500 w 1794"/>
                  <a:gd name="T7" fmla="*/ 992 h 9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94" h="992">
                    <a:moveTo>
                      <a:pt x="1500" y="992"/>
                    </a:moveTo>
                    <a:lnTo>
                      <a:pt x="1794" y="0"/>
                    </a:lnTo>
                    <a:lnTo>
                      <a:pt x="0" y="493"/>
                    </a:lnTo>
                    <a:lnTo>
                      <a:pt x="1500" y="992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ko-KR" altLang="en-US"/>
              </a:p>
            </p:txBody>
          </p:sp>
          <p:sp>
            <p:nvSpPr>
              <p:cNvPr id="41" name="íṣ1îḓé">
                <a:extLst>
                  <a:ext uri="{FF2B5EF4-FFF2-40B4-BE49-F238E27FC236}">
                    <a16:creationId xmlns:a16="http://schemas.microsoft.com/office/drawing/2014/main" xmlns="" id="{3339C8F0-26AC-4E9F-8032-AEE58F8F5B48}"/>
                  </a:ext>
                </a:extLst>
              </p:cNvPr>
              <p:cNvSpPr/>
              <p:nvPr/>
            </p:nvSpPr>
            <p:spPr bwMode="auto">
              <a:xfrm>
                <a:off x="4208850" y="3754191"/>
                <a:ext cx="3221620" cy="1365334"/>
              </a:xfrm>
              <a:custGeom>
                <a:avLst/>
                <a:gdLst>
                  <a:gd name="T0" fmla="*/ 1628 w 2163"/>
                  <a:gd name="T1" fmla="*/ 858 h 858"/>
                  <a:gd name="T2" fmla="*/ 2163 w 2163"/>
                  <a:gd name="T3" fmla="*/ 0 h 858"/>
                  <a:gd name="T4" fmla="*/ 0 w 2163"/>
                  <a:gd name="T5" fmla="*/ 426 h 858"/>
                  <a:gd name="T6" fmla="*/ 1628 w 2163"/>
                  <a:gd name="T7" fmla="*/ 858 h 858"/>
                  <a:gd name="connsiteX0" fmla="*/ 6787 w 10000"/>
                  <a:gd name="connsiteY0" fmla="*/ 10684 h 10684"/>
                  <a:gd name="connsiteX1" fmla="*/ 10000 w 10000"/>
                  <a:gd name="connsiteY1" fmla="*/ 0 h 10684"/>
                  <a:gd name="connsiteX2" fmla="*/ 0 w 10000"/>
                  <a:gd name="connsiteY2" fmla="*/ 4965 h 10684"/>
                  <a:gd name="connsiteX3" fmla="*/ 6787 w 10000"/>
                  <a:gd name="connsiteY3" fmla="*/ 10684 h 106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000" h="10684">
                    <a:moveTo>
                      <a:pt x="6787" y="10684"/>
                    </a:moveTo>
                    <a:lnTo>
                      <a:pt x="10000" y="0"/>
                    </a:lnTo>
                    <a:lnTo>
                      <a:pt x="0" y="4965"/>
                    </a:lnTo>
                    <a:lnTo>
                      <a:pt x="6787" y="10684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ko-KR" altLang="en-US"/>
              </a:p>
            </p:txBody>
          </p:sp>
          <p:sp>
            <p:nvSpPr>
              <p:cNvPr id="42" name="işlïḍè">
                <a:extLst>
                  <a:ext uri="{FF2B5EF4-FFF2-40B4-BE49-F238E27FC236}">
                    <a16:creationId xmlns:a16="http://schemas.microsoft.com/office/drawing/2014/main" xmlns="" id="{09963643-0F78-4AF2-A2FE-98C128ED90E2}"/>
                  </a:ext>
                </a:extLst>
              </p:cNvPr>
              <p:cNvSpPr/>
              <p:nvPr/>
            </p:nvSpPr>
            <p:spPr bwMode="auto">
              <a:xfrm>
                <a:off x="4094164" y="3265661"/>
                <a:ext cx="3336305" cy="1638363"/>
              </a:xfrm>
              <a:custGeom>
                <a:avLst/>
                <a:gdLst>
                  <a:gd name="T0" fmla="*/ 2240 w 2240"/>
                  <a:gd name="T1" fmla="*/ 328 h 1100"/>
                  <a:gd name="T2" fmla="*/ 0 w 2240"/>
                  <a:gd name="T3" fmla="*/ 1100 h 1100"/>
                  <a:gd name="T4" fmla="*/ 245 w 2240"/>
                  <a:gd name="T5" fmla="*/ 0 h 1100"/>
                  <a:gd name="T6" fmla="*/ 2240 w 2240"/>
                  <a:gd name="T7" fmla="*/ 328 h 1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40" h="1100">
                    <a:moveTo>
                      <a:pt x="2240" y="328"/>
                    </a:moveTo>
                    <a:lnTo>
                      <a:pt x="0" y="1100"/>
                    </a:lnTo>
                    <a:lnTo>
                      <a:pt x="245" y="0"/>
                    </a:lnTo>
                    <a:lnTo>
                      <a:pt x="2240" y="328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ko-KR" altLang="en-US"/>
              </a:p>
            </p:txBody>
          </p:sp>
        </p:grpSp>
        <p:sp>
          <p:nvSpPr>
            <p:cNvPr id="7" name="íṥļíḑe">
              <a:extLst>
                <a:ext uri="{FF2B5EF4-FFF2-40B4-BE49-F238E27FC236}">
                  <a16:creationId xmlns:a16="http://schemas.microsoft.com/office/drawing/2014/main" xmlns="" id="{6293D749-7999-4BDF-87DF-D2E1F98B1C8C}"/>
                </a:ext>
              </a:extLst>
            </p:cNvPr>
            <p:cNvSpPr/>
            <p:nvPr/>
          </p:nvSpPr>
          <p:spPr bwMode="auto">
            <a:xfrm>
              <a:off x="7800617" y="1788423"/>
              <a:ext cx="513506" cy="493850"/>
            </a:xfrm>
            <a:custGeom>
              <a:avLst/>
              <a:gdLst>
                <a:gd name="connsiteX0" fmla="*/ 61288 w 609549"/>
                <a:gd name="connsiteY0" fmla="*/ 383285 h 586216"/>
                <a:gd name="connsiteX1" fmla="*/ 71162 w 609549"/>
                <a:gd name="connsiteY1" fmla="*/ 387101 h 586216"/>
                <a:gd name="connsiteX2" fmla="*/ 120018 w 609549"/>
                <a:gd name="connsiteY2" fmla="*/ 435892 h 586216"/>
                <a:gd name="connsiteX3" fmla="*/ 120018 w 609549"/>
                <a:gd name="connsiteY3" fmla="*/ 454200 h 586216"/>
                <a:gd name="connsiteX4" fmla="*/ 56639 w 609549"/>
                <a:gd name="connsiteY4" fmla="*/ 517543 h 586216"/>
                <a:gd name="connsiteX5" fmla="*/ 35592 w 609549"/>
                <a:gd name="connsiteY5" fmla="*/ 513644 h 586216"/>
                <a:gd name="connsiteX6" fmla="*/ 51877 w 609549"/>
                <a:gd name="connsiteY6" fmla="*/ 388099 h 586216"/>
                <a:gd name="connsiteX7" fmla="*/ 61288 w 609549"/>
                <a:gd name="connsiteY7" fmla="*/ 383285 h 586216"/>
                <a:gd name="connsiteX8" fmla="*/ 235245 w 609549"/>
                <a:gd name="connsiteY8" fmla="*/ 302810 h 586216"/>
                <a:gd name="connsiteX9" fmla="*/ 306042 w 609549"/>
                <a:gd name="connsiteY9" fmla="*/ 373466 h 586216"/>
                <a:gd name="connsiteX10" fmla="*/ 258717 w 609549"/>
                <a:gd name="connsiteY10" fmla="*/ 420680 h 586216"/>
                <a:gd name="connsiteX11" fmla="*/ 230246 w 609549"/>
                <a:gd name="connsiteY11" fmla="*/ 550152 h 586216"/>
                <a:gd name="connsiteX12" fmla="*/ 92223 w 609549"/>
                <a:gd name="connsiteY12" fmla="*/ 575305 h 586216"/>
                <a:gd name="connsiteX13" fmla="*/ 88748 w 609549"/>
                <a:gd name="connsiteY13" fmla="*/ 556143 h 586216"/>
                <a:gd name="connsiteX14" fmla="*/ 165115 w 609549"/>
                <a:gd name="connsiteY14" fmla="*/ 479877 h 586216"/>
                <a:gd name="connsiteX15" fmla="*/ 165115 w 609549"/>
                <a:gd name="connsiteY15" fmla="*/ 446308 h 586216"/>
                <a:gd name="connsiteX16" fmla="*/ 88700 w 609549"/>
                <a:gd name="connsiteY16" fmla="*/ 369995 h 586216"/>
                <a:gd name="connsiteX17" fmla="*/ 92128 w 609549"/>
                <a:gd name="connsiteY17" fmla="*/ 350976 h 586216"/>
                <a:gd name="connsiteX18" fmla="*/ 189111 w 609549"/>
                <a:gd name="connsiteY18" fmla="*/ 348884 h 586216"/>
                <a:gd name="connsiteX19" fmla="*/ 257958 w 609549"/>
                <a:gd name="connsiteY19" fmla="*/ 161679 h 586216"/>
                <a:gd name="connsiteX20" fmla="*/ 317251 w 609549"/>
                <a:gd name="connsiteY20" fmla="*/ 220879 h 586216"/>
                <a:gd name="connsiteX21" fmla="*/ 388070 w 609549"/>
                <a:gd name="connsiteY21" fmla="*/ 291586 h 586216"/>
                <a:gd name="connsiteX22" fmla="*/ 604906 w 609549"/>
                <a:gd name="connsiteY22" fmla="*/ 508130 h 586216"/>
                <a:gd name="connsiteX23" fmla="*/ 604906 w 609549"/>
                <a:gd name="connsiteY23" fmla="*/ 530526 h 586216"/>
                <a:gd name="connsiteX24" fmla="*/ 556567 w 609549"/>
                <a:gd name="connsiteY24" fmla="*/ 578789 h 586216"/>
                <a:gd name="connsiteX25" fmla="*/ 545327 w 609549"/>
                <a:gd name="connsiteY25" fmla="*/ 583449 h 586216"/>
                <a:gd name="connsiteX26" fmla="*/ 534135 w 609549"/>
                <a:gd name="connsiteY26" fmla="*/ 578789 h 586216"/>
                <a:gd name="connsiteX27" fmla="*/ 317251 w 609549"/>
                <a:gd name="connsiteY27" fmla="*/ 362293 h 586216"/>
                <a:gd name="connsiteX28" fmla="*/ 246481 w 609549"/>
                <a:gd name="connsiteY28" fmla="*/ 291586 h 586216"/>
                <a:gd name="connsiteX29" fmla="*/ 187140 w 609549"/>
                <a:gd name="connsiteY29" fmla="*/ 232339 h 586216"/>
                <a:gd name="connsiteX30" fmla="*/ 58606 w 609549"/>
                <a:gd name="connsiteY30" fmla="*/ 160814 h 586216"/>
                <a:gd name="connsiteX31" fmla="*/ 126401 w 609549"/>
                <a:gd name="connsiteY31" fmla="*/ 228498 h 586216"/>
                <a:gd name="connsiteX32" fmla="*/ 111975 w 609549"/>
                <a:gd name="connsiteY32" fmla="*/ 242899 h 586216"/>
                <a:gd name="connsiteX33" fmla="*/ 119307 w 609549"/>
                <a:gd name="connsiteY33" fmla="*/ 250219 h 586216"/>
                <a:gd name="connsiteX34" fmla="*/ 119307 w 609549"/>
                <a:gd name="connsiteY34" fmla="*/ 277692 h 586216"/>
                <a:gd name="connsiteX35" fmla="*/ 115641 w 609549"/>
                <a:gd name="connsiteY35" fmla="*/ 281352 h 586216"/>
                <a:gd name="connsiteX36" fmla="*/ 88123 w 609549"/>
                <a:gd name="connsiteY36" fmla="*/ 281352 h 586216"/>
                <a:gd name="connsiteX37" fmla="*/ 5712 w 609549"/>
                <a:gd name="connsiteY37" fmla="*/ 199029 h 586216"/>
                <a:gd name="connsiteX38" fmla="*/ 5712 w 609549"/>
                <a:gd name="connsiteY38" fmla="*/ 171604 h 586216"/>
                <a:gd name="connsiteX39" fmla="*/ 9378 w 609549"/>
                <a:gd name="connsiteY39" fmla="*/ 167944 h 586216"/>
                <a:gd name="connsiteX40" fmla="*/ 36849 w 609549"/>
                <a:gd name="connsiteY40" fmla="*/ 167944 h 586216"/>
                <a:gd name="connsiteX41" fmla="*/ 44180 w 609549"/>
                <a:gd name="connsiteY41" fmla="*/ 175264 h 586216"/>
                <a:gd name="connsiteX42" fmla="*/ 585775 w 609549"/>
                <a:gd name="connsiteY42" fmla="*/ 66370 h 586216"/>
                <a:gd name="connsiteX43" fmla="*/ 595263 w 609549"/>
                <a:gd name="connsiteY43" fmla="*/ 73839 h 586216"/>
                <a:gd name="connsiteX44" fmla="*/ 578978 w 609549"/>
                <a:gd name="connsiteY44" fmla="*/ 199341 h 586216"/>
                <a:gd name="connsiteX45" fmla="*/ 559693 w 609549"/>
                <a:gd name="connsiteY45" fmla="*/ 200387 h 586216"/>
                <a:gd name="connsiteX46" fmla="*/ 510789 w 609549"/>
                <a:gd name="connsiteY46" fmla="*/ 151612 h 586216"/>
                <a:gd name="connsiteX47" fmla="*/ 510789 w 609549"/>
                <a:gd name="connsiteY47" fmla="*/ 133262 h 586216"/>
                <a:gd name="connsiteX48" fmla="*/ 574216 w 609549"/>
                <a:gd name="connsiteY48" fmla="*/ 69988 h 586216"/>
                <a:gd name="connsiteX49" fmla="*/ 585775 w 609549"/>
                <a:gd name="connsiteY49" fmla="*/ 66370 h 586216"/>
                <a:gd name="connsiteX50" fmla="*/ 158702 w 609549"/>
                <a:gd name="connsiteY50" fmla="*/ 26758 h 586216"/>
                <a:gd name="connsiteX51" fmla="*/ 172463 w 609549"/>
                <a:gd name="connsiteY51" fmla="*/ 32464 h 586216"/>
                <a:gd name="connsiteX52" fmla="*/ 179701 w 609549"/>
                <a:gd name="connsiteY52" fmla="*/ 39691 h 586216"/>
                <a:gd name="connsiteX53" fmla="*/ 246935 w 609549"/>
                <a:gd name="connsiteY53" fmla="*/ 106831 h 586216"/>
                <a:gd name="connsiteX54" fmla="*/ 254886 w 609549"/>
                <a:gd name="connsiteY54" fmla="*/ 114819 h 586216"/>
                <a:gd name="connsiteX55" fmla="*/ 257600 w 609549"/>
                <a:gd name="connsiteY55" fmla="*/ 138879 h 586216"/>
                <a:gd name="connsiteX56" fmla="*/ 254886 w 609549"/>
                <a:gd name="connsiteY56" fmla="*/ 142255 h 586216"/>
                <a:gd name="connsiteX57" fmla="*/ 252315 w 609549"/>
                <a:gd name="connsiteY57" fmla="*/ 144823 h 586216"/>
                <a:gd name="connsiteX58" fmla="*/ 246696 w 609549"/>
                <a:gd name="connsiteY58" fmla="*/ 150434 h 586216"/>
                <a:gd name="connsiteX59" fmla="*/ 175892 w 609549"/>
                <a:gd name="connsiteY59" fmla="*/ 221140 h 586216"/>
                <a:gd name="connsiteX60" fmla="*/ 172463 w 609549"/>
                <a:gd name="connsiteY60" fmla="*/ 224611 h 586216"/>
                <a:gd name="connsiteX61" fmla="*/ 170130 w 609549"/>
                <a:gd name="connsiteY61" fmla="*/ 226560 h 586216"/>
                <a:gd name="connsiteX62" fmla="*/ 162274 w 609549"/>
                <a:gd name="connsiteY62" fmla="*/ 229936 h 586216"/>
                <a:gd name="connsiteX63" fmla="*/ 158702 w 609549"/>
                <a:gd name="connsiteY63" fmla="*/ 230269 h 586216"/>
                <a:gd name="connsiteX64" fmla="*/ 144942 w 609549"/>
                <a:gd name="connsiteY64" fmla="*/ 224611 h 586216"/>
                <a:gd name="connsiteX65" fmla="*/ 137609 w 609549"/>
                <a:gd name="connsiteY65" fmla="*/ 217288 h 586216"/>
                <a:gd name="connsiteX66" fmla="*/ 69804 w 609549"/>
                <a:gd name="connsiteY66" fmla="*/ 149578 h 586216"/>
                <a:gd name="connsiteX67" fmla="*/ 62519 w 609549"/>
                <a:gd name="connsiteY67" fmla="*/ 142255 h 586216"/>
                <a:gd name="connsiteX68" fmla="*/ 62519 w 609549"/>
                <a:gd name="connsiteY68" fmla="*/ 114819 h 586216"/>
                <a:gd name="connsiteX69" fmla="*/ 144942 w 609549"/>
                <a:gd name="connsiteY69" fmla="*/ 32464 h 586216"/>
                <a:gd name="connsiteX70" fmla="*/ 158702 w 609549"/>
                <a:gd name="connsiteY70" fmla="*/ 26758 h 586216"/>
                <a:gd name="connsiteX71" fmla="*/ 254809 w 609549"/>
                <a:gd name="connsiteY71" fmla="*/ 6542 h 586216"/>
                <a:gd name="connsiteX72" fmla="*/ 321015 w 609549"/>
                <a:gd name="connsiteY72" fmla="*/ 29913 h 586216"/>
                <a:gd name="connsiteX73" fmla="*/ 260017 w 609549"/>
                <a:gd name="connsiteY73" fmla="*/ 97465 h 586216"/>
                <a:gd name="connsiteX74" fmla="*/ 193067 w 609549"/>
                <a:gd name="connsiteY74" fmla="*/ 30626 h 586216"/>
                <a:gd name="connsiteX75" fmla="*/ 254809 w 609549"/>
                <a:gd name="connsiteY75" fmla="*/ 6542 h 586216"/>
                <a:gd name="connsiteX76" fmla="*/ 503105 w 609549"/>
                <a:gd name="connsiteY76" fmla="*/ 953 h 586216"/>
                <a:gd name="connsiteX77" fmla="*/ 538560 w 609549"/>
                <a:gd name="connsiteY77" fmla="*/ 10911 h 586216"/>
                <a:gd name="connsiteX78" fmla="*/ 542083 w 609549"/>
                <a:gd name="connsiteY78" fmla="*/ 30073 h 586216"/>
                <a:gd name="connsiteX79" fmla="*/ 465709 w 609549"/>
                <a:gd name="connsiteY79" fmla="*/ 106341 h 586216"/>
                <a:gd name="connsiteX80" fmla="*/ 465709 w 609549"/>
                <a:gd name="connsiteY80" fmla="*/ 139911 h 586216"/>
                <a:gd name="connsiteX81" fmla="*/ 542131 w 609549"/>
                <a:gd name="connsiteY81" fmla="*/ 216227 h 586216"/>
                <a:gd name="connsiteX82" fmla="*/ 538655 w 609549"/>
                <a:gd name="connsiteY82" fmla="*/ 235246 h 586216"/>
                <a:gd name="connsiteX83" fmla="*/ 442187 w 609549"/>
                <a:gd name="connsiteY83" fmla="*/ 237528 h 586216"/>
                <a:gd name="connsiteX84" fmla="*/ 399238 w 609549"/>
                <a:gd name="connsiteY84" fmla="*/ 280370 h 586216"/>
                <a:gd name="connsiteX85" fmla="*/ 328482 w 609549"/>
                <a:gd name="connsiteY85" fmla="*/ 209712 h 586216"/>
                <a:gd name="connsiteX86" fmla="*/ 372240 w 609549"/>
                <a:gd name="connsiteY86" fmla="*/ 166015 h 586216"/>
                <a:gd name="connsiteX87" fmla="*/ 400571 w 609549"/>
                <a:gd name="connsiteY87" fmla="*/ 36064 h 586216"/>
                <a:gd name="connsiteX88" fmla="*/ 503105 w 609549"/>
                <a:gd name="connsiteY88" fmla="*/ 953 h 586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609549" h="586216">
                  <a:moveTo>
                    <a:pt x="61288" y="383285"/>
                  </a:moveTo>
                  <a:cubicBezTo>
                    <a:pt x="64829" y="383106"/>
                    <a:pt x="68448" y="384367"/>
                    <a:pt x="71162" y="387101"/>
                  </a:cubicBezTo>
                  <a:lnTo>
                    <a:pt x="120018" y="435892"/>
                  </a:lnTo>
                  <a:cubicBezTo>
                    <a:pt x="125113" y="440933"/>
                    <a:pt x="125113" y="449160"/>
                    <a:pt x="120018" y="454200"/>
                  </a:cubicBezTo>
                  <a:lnTo>
                    <a:pt x="56639" y="517543"/>
                  </a:lnTo>
                  <a:cubicBezTo>
                    <a:pt x="50211" y="523963"/>
                    <a:pt x="39211" y="522013"/>
                    <a:pt x="35592" y="513644"/>
                  </a:cubicBezTo>
                  <a:cubicBezTo>
                    <a:pt x="17783" y="472794"/>
                    <a:pt x="23211" y="424288"/>
                    <a:pt x="51877" y="388099"/>
                  </a:cubicBezTo>
                  <a:cubicBezTo>
                    <a:pt x="54282" y="385079"/>
                    <a:pt x="57746" y="383463"/>
                    <a:pt x="61288" y="383285"/>
                  </a:cubicBezTo>
                  <a:close/>
                  <a:moveTo>
                    <a:pt x="235245" y="302810"/>
                  </a:moveTo>
                  <a:lnTo>
                    <a:pt x="306042" y="373466"/>
                  </a:lnTo>
                  <a:lnTo>
                    <a:pt x="258717" y="420680"/>
                  </a:lnTo>
                  <a:cubicBezTo>
                    <a:pt x="274667" y="464329"/>
                    <a:pt x="265192" y="515300"/>
                    <a:pt x="230246" y="550152"/>
                  </a:cubicBezTo>
                  <a:cubicBezTo>
                    <a:pt x="192919" y="587430"/>
                    <a:pt x="137644" y="595798"/>
                    <a:pt x="92223" y="575305"/>
                  </a:cubicBezTo>
                  <a:cubicBezTo>
                    <a:pt x="84701" y="571882"/>
                    <a:pt x="82892" y="561992"/>
                    <a:pt x="88748" y="556143"/>
                  </a:cubicBezTo>
                  <a:lnTo>
                    <a:pt x="165115" y="479877"/>
                  </a:lnTo>
                  <a:cubicBezTo>
                    <a:pt x="174399" y="470605"/>
                    <a:pt x="174399" y="455580"/>
                    <a:pt x="165115" y="446308"/>
                  </a:cubicBezTo>
                  <a:lnTo>
                    <a:pt x="88700" y="369995"/>
                  </a:lnTo>
                  <a:cubicBezTo>
                    <a:pt x="82844" y="364194"/>
                    <a:pt x="84653" y="354399"/>
                    <a:pt x="92128" y="350976"/>
                  </a:cubicBezTo>
                  <a:cubicBezTo>
                    <a:pt x="122789" y="337092"/>
                    <a:pt x="157973" y="336379"/>
                    <a:pt x="189111" y="348884"/>
                  </a:cubicBezTo>
                  <a:close/>
                  <a:moveTo>
                    <a:pt x="257958" y="161679"/>
                  </a:moveTo>
                  <a:lnTo>
                    <a:pt x="317251" y="220879"/>
                  </a:lnTo>
                  <a:lnTo>
                    <a:pt x="388070" y="291586"/>
                  </a:lnTo>
                  <a:lnTo>
                    <a:pt x="604906" y="508130"/>
                  </a:lnTo>
                  <a:cubicBezTo>
                    <a:pt x="611097" y="514311"/>
                    <a:pt x="611097" y="524344"/>
                    <a:pt x="604906" y="530526"/>
                  </a:cubicBezTo>
                  <a:lnTo>
                    <a:pt x="556567" y="578789"/>
                  </a:lnTo>
                  <a:cubicBezTo>
                    <a:pt x="553471" y="581880"/>
                    <a:pt x="549423" y="583449"/>
                    <a:pt x="545327" y="583449"/>
                  </a:cubicBezTo>
                  <a:cubicBezTo>
                    <a:pt x="541279" y="583449"/>
                    <a:pt x="537231" y="581880"/>
                    <a:pt x="534135" y="578789"/>
                  </a:cubicBezTo>
                  <a:lnTo>
                    <a:pt x="317251" y="362293"/>
                  </a:lnTo>
                  <a:lnTo>
                    <a:pt x="246481" y="291586"/>
                  </a:lnTo>
                  <a:lnTo>
                    <a:pt x="187140" y="232339"/>
                  </a:lnTo>
                  <a:close/>
                  <a:moveTo>
                    <a:pt x="58606" y="160814"/>
                  </a:moveTo>
                  <a:lnTo>
                    <a:pt x="126401" y="228498"/>
                  </a:lnTo>
                  <a:lnTo>
                    <a:pt x="111975" y="242899"/>
                  </a:lnTo>
                  <a:lnTo>
                    <a:pt x="119307" y="250219"/>
                  </a:lnTo>
                  <a:cubicBezTo>
                    <a:pt x="126877" y="257824"/>
                    <a:pt x="126877" y="270087"/>
                    <a:pt x="119307" y="277692"/>
                  </a:cubicBezTo>
                  <a:lnTo>
                    <a:pt x="115641" y="281352"/>
                  </a:lnTo>
                  <a:cubicBezTo>
                    <a:pt x="108024" y="288909"/>
                    <a:pt x="95741" y="288909"/>
                    <a:pt x="88123" y="281352"/>
                  </a:cubicBezTo>
                  <a:lnTo>
                    <a:pt x="5712" y="199029"/>
                  </a:lnTo>
                  <a:cubicBezTo>
                    <a:pt x="-1905" y="191424"/>
                    <a:pt x="-1905" y="179161"/>
                    <a:pt x="5712" y="171604"/>
                  </a:cubicBezTo>
                  <a:lnTo>
                    <a:pt x="9378" y="167944"/>
                  </a:lnTo>
                  <a:cubicBezTo>
                    <a:pt x="16948" y="160339"/>
                    <a:pt x="29231" y="160339"/>
                    <a:pt x="36849" y="167944"/>
                  </a:cubicBezTo>
                  <a:lnTo>
                    <a:pt x="44180" y="175264"/>
                  </a:lnTo>
                  <a:close/>
                  <a:moveTo>
                    <a:pt x="585775" y="66370"/>
                  </a:moveTo>
                  <a:cubicBezTo>
                    <a:pt x="589775" y="67101"/>
                    <a:pt x="593430" y="69680"/>
                    <a:pt x="595263" y="73839"/>
                  </a:cubicBezTo>
                  <a:cubicBezTo>
                    <a:pt x="613072" y="114675"/>
                    <a:pt x="607644" y="163212"/>
                    <a:pt x="578978" y="199341"/>
                  </a:cubicBezTo>
                  <a:cubicBezTo>
                    <a:pt x="574168" y="205379"/>
                    <a:pt x="565121" y="205854"/>
                    <a:pt x="559693" y="200387"/>
                  </a:cubicBezTo>
                  <a:lnTo>
                    <a:pt x="510789" y="151612"/>
                  </a:lnTo>
                  <a:cubicBezTo>
                    <a:pt x="505742" y="146526"/>
                    <a:pt x="505742" y="138349"/>
                    <a:pt x="510789" y="133262"/>
                  </a:cubicBezTo>
                  <a:lnTo>
                    <a:pt x="574216" y="69988"/>
                  </a:lnTo>
                  <a:cubicBezTo>
                    <a:pt x="577430" y="66756"/>
                    <a:pt x="581775" y="65639"/>
                    <a:pt x="585775" y="66370"/>
                  </a:cubicBezTo>
                  <a:close/>
                  <a:moveTo>
                    <a:pt x="158702" y="26758"/>
                  </a:moveTo>
                  <a:cubicBezTo>
                    <a:pt x="163655" y="26758"/>
                    <a:pt x="168654" y="28660"/>
                    <a:pt x="172463" y="32464"/>
                  </a:cubicBezTo>
                  <a:lnTo>
                    <a:pt x="179701" y="39691"/>
                  </a:lnTo>
                  <a:lnTo>
                    <a:pt x="246935" y="106831"/>
                  </a:lnTo>
                  <a:lnTo>
                    <a:pt x="254886" y="114819"/>
                  </a:lnTo>
                  <a:cubicBezTo>
                    <a:pt x="261457" y="121334"/>
                    <a:pt x="262362" y="131414"/>
                    <a:pt x="257600" y="138879"/>
                  </a:cubicBezTo>
                  <a:cubicBezTo>
                    <a:pt x="256839" y="140068"/>
                    <a:pt x="255934" y="141209"/>
                    <a:pt x="254886" y="142255"/>
                  </a:cubicBezTo>
                  <a:lnTo>
                    <a:pt x="252315" y="144823"/>
                  </a:lnTo>
                  <a:lnTo>
                    <a:pt x="246696" y="150434"/>
                  </a:lnTo>
                  <a:lnTo>
                    <a:pt x="175892" y="221140"/>
                  </a:lnTo>
                  <a:lnTo>
                    <a:pt x="172463" y="224611"/>
                  </a:lnTo>
                  <a:cubicBezTo>
                    <a:pt x="171702" y="225324"/>
                    <a:pt x="170940" y="225990"/>
                    <a:pt x="170130" y="226560"/>
                  </a:cubicBezTo>
                  <a:cubicBezTo>
                    <a:pt x="167749" y="228319"/>
                    <a:pt x="165083" y="229413"/>
                    <a:pt x="162274" y="229936"/>
                  </a:cubicBezTo>
                  <a:cubicBezTo>
                    <a:pt x="161083" y="230174"/>
                    <a:pt x="159893" y="230269"/>
                    <a:pt x="158702" y="230269"/>
                  </a:cubicBezTo>
                  <a:cubicBezTo>
                    <a:pt x="153703" y="230269"/>
                    <a:pt x="148751" y="228367"/>
                    <a:pt x="144942" y="224611"/>
                  </a:cubicBezTo>
                  <a:lnTo>
                    <a:pt x="137609" y="217288"/>
                  </a:lnTo>
                  <a:lnTo>
                    <a:pt x="69804" y="149578"/>
                  </a:lnTo>
                  <a:lnTo>
                    <a:pt x="62519" y="142255"/>
                  </a:lnTo>
                  <a:cubicBezTo>
                    <a:pt x="54900" y="134647"/>
                    <a:pt x="54900" y="122380"/>
                    <a:pt x="62519" y="114819"/>
                  </a:cubicBezTo>
                  <a:lnTo>
                    <a:pt x="144942" y="32464"/>
                  </a:lnTo>
                  <a:cubicBezTo>
                    <a:pt x="148751" y="28660"/>
                    <a:pt x="153750" y="26758"/>
                    <a:pt x="158702" y="26758"/>
                  </a:cubicBezTo>
                  <a:close/>
                  <a:moveTo>
                    <a:pt x="254809" y="6542"/>
                  </a:moveTo>
                  <a:cubicBezTo>
                    <a:pt x="277279" y="4029"/>
                    <a:pt x="300492" y="9424"/>
                    <a:pt x="321015" y="29913"/>
                  </a:cubicBezTo>
                  <a:cubicBezTo>
                    <a:pt x="380347" y="89193"/>
                    <a:pt x="337205" y="46124"/>
                    <a:pt x="260017" y="97465"/>
                  </a:cubicBezTo>
                  <a:lnTo>
                    <a:pt x="193067" y="30626"/>
                  </a:lnTo>
                  <a:cubicBezTo>
                    <a:pt x="210614" y="19479"/>
                    <a:pt x="232340" y="9056"/>
                    <a:pt x="254809" y="6542"/>
                  </a:cubicBezTo>
                  <a:close/>
                  <a:moveTo>
                    <a:pt x="503105" y="953"/>
                  </a:moveTo>
                  <a:cubicBezTo>
                    <a:pt x="515252" y="2468"/>
                    <a:pt x="527216" y="5788"/>
                    <a:pt x="538560" y="10911"/>
                  </a:cubicBezTo>
                  <a:cubicBezTo>
                    <a:pt x="546131" y="14334"/>
                    <a:pt x="547940" y="24224"/>
                    <a:pt x="542083" y="30073"/>
                  </a:cubicBezTo>
                  <a:lnTo>
                    <a:pt x="465709" y="106341"/>
                  </a:lnTo>
                  <a:cubicBezTo>
                    <a:pt x="456424" y="115613"/>
                    <a:pt x="456424" y="130639"/>
                    <a:pt x="465709" y="139911"/>
                  </a:cubicBezTo>
                  <a:lnTo>
                    <a:pt x="542131" y="216227"/>
                  </a:lnTo>
                  <a:cubicBezTo>
                    <a:pt x="547940" y="222028"/>
                    <a:pt x="546178" y="231823"/>
                    <a:pt x="538655" y="235246"/>
                  </a:cubicBezTo>
                  <a:cubicBezTo>
                    <a:pt x="508181" y="249035"/>
                    <a:pt x="473184" y="249844"/>
                    <a:pt x="442187" y="237528"/>
                  </a:cubicBezTo>
                  <a:lnTo>
                    <a:pt x="399238" y="280370"/>
                  </a:lnTo>
                  <a:lnTo>
                    <a:pt x="328482" y="209712"/>
                  </a:lnTo>
                  <a:lnTo>
                    <a:pt x="372240" y="166015"/>
                  </a:lnTo>
                  <a:cubicBezTo>
                    <a:pt x="356051" y="122270"/>
                    <a:pt x="365527" y="71060"/>
                    <a:pt x="400571" y="36064"/>
                  </a:cubicBezTo>
                  <a:cubicBezTo>
                    <a:pt x="428569" y="8106"/>
                    <a:pt x="466664" y="-3592"/>
                    <a:pt x="503105" y="95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8" name="işļiḍe">
              <a:extLst>
                <a:ext uri="{FF2B5EF4-FFF2-40B4-BE49-F238E27FC236}">
                  <a16:creationId xmlns:a16="http://schemas.microsoft.com/office/drawing/2014/main" xmlns="" id="{5CB93B95-1AA2-4EE8-8233-93FACE6738AC}"/>
                </a:ext>
              </a:extLst>
            </p:cNvPr>
            <p:cNvGrpSpPr/>
            <p:nvPr/>
          </p:nvGrpSpPr>
          <p:grpSpPr>
            <a:xfrm>
              <a:off x="8429020" y="1479404"/>
              <a:ext cx="3093055" cy="1111889"/>
              <a:chOff x="8429020" y="3161137"/>
              <a:chExt cx="3093055" cy="1111889"/>
            </a:xfrm>
          </p:grpSpPr>
          <p:sp>
            <p:nvSpPr>
              <p:cNvPr id="36" name="íSḻiḋé">
                <a:extLst>
                  <a:ext uri="{FF2B5EF4-FFF2-40B4-BE49-F238E27FC236}">
                    <a16:creationId xmlns:a16="http://schemas.microsoft.com/office/drawing/2014/main" xmlns="" id="{032A8FB1-F718-4DBF-9113-E045F643D0B6}"/>
                  </a:ext>
                </a:extLst>
              </p:cNvPr>
              <p:cNvSpPr/>
              <p:nvPr/>
            </p:nvSpPr>
            <p:spPr bwMode="auto">
              <a:xfrm>
                <a:off x="8429020" y="3548735"/>
                <a:ext cx="3093055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37" name="iṣlïḓê">
                <a:extLst>
                  <a:ext uri="{FF2B5EF4-FFF2-40B4-BE49-F238E27FC236}">
                    <a16:creationId xmlns:a16="http://schemas.microsoft.com/office/drawing/2014/main" xmlns="" id="{E1F73278-E65E-4A4B-B861-13B261143C1C}"/>
                  </a:ext>
                </a:extLst>
              </p:cNvPr>
              <p:cNvSpPr txBox="1"/>
              <p:nvPr/>
            </p:nvSpPr>
            <p:spPr bwMode="auto">
              <a:xfrm>
                <a:off x="8429020" y="3161137"/>
                <a:ext cx="3093055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sp>
          <p:nvSpPr>
            <p:cNvPr id="9" name="íş1ïde">
              <a:extLst>
                <a:ext uri="{FF2B5EF4-FFF2-40B4-BE49-F238E27FC236}">
                  <a16:creationId xmlns:a16="http://schemas.microsoft.com/office/drawing/2014/main" xmlns="" id="{6FA93649-C6E1-4901-96D1-8771D4B1AA07}"/>
                </a:ext>
              </a:extLst>
            </p:cNvPr>
            <p:cNvSpPr/>
            <p:nvPr/>
          </p:nvSpPr>
          <p:spPr bwMode="auto">
            <a:xfrm>
              <a:off x="7800615" y="5006228"/>
              <a:ext cx="513510" cy="494008"/>
            </a:xfrm>
            <a:custGeom>
              <a:avLst/>
              <a:gdLst>
                <a:gd name="connsiteX0" fmla="*/ 195114 w 608814"/>
                <a:gd name="connsiteY0" fmla="*/ 351627 h 585693"/>
                <a:gd name="connsiteX1" fmla="*/ 258290 w 608814"/>
                <a:gd name="connsiteY1" fmla="*/ 351627 h 585693"/>
                <a:gd name="connsiteX2" fmla="*/ 282731 w 608814"/>
                <a:gd name="connsiteY2" fmla="*/ 376018 h 585693"/>
                <a:gd name="connsiteX3" fmla="*/ 282731 w 608814"/>
                <a:gd name="connsiteY3" fmla="*/ 561210 h 585693"/>
                <a:gd name="connsiteX4" fmla="*/ 258290 w 608814"/>
                <a:gd name="connsiteY4" fmla="*/ 585693 h 585693"/>
                <a:gd name="connsiteX5" fmla="*/ 195114 w 608814"/>
                <a:gd name="connsiteY5" fmla="*/ 585693 h 585693"/>
                <a:gd name="connsiteX6" fmla="*/ 170673 w 608814"/>
                <a:gd name="connsiteY6" fmla="*/ 561210 h 585693"/>
                <a:gd name="connsiteX7" fmla="*/ 170673 w 608814"/>
                <a:gd name="connsiteY7" fmla="*/ 376018 h 585693"/>
                <a:gd name="connsiteX8" fmla="*/ 195114 w 608814"/>
                <a:gd name="connsiteY8" fmla="*/ 351627 h 585693"/>
                <a:gd name="connsiteX9" fmla="*/ 358100 w 608814"/>
                <a:gd name="connsiteY9" fmla="*/ 249872 h 585693"/>
                <a:gd name="connsiteX10" fmla="*/ 421316 w 608814"/>
                <a:gd name="connsiteY10" fmla="*/ 249872 h 585693"/>
                <a:gd name="connsiteX11" fmla="*/ 445737 w 608814"/>
                <a:gd name="connsiteY11" fmla="*/ 274267 h 585693"/>
                <a:gd name="connsiteX12" fmla="*/ 445737 w 608814"/>
                <a:gd name="connsiteY12" fmla="*/ 561206 h 585693"/>
                <a:gd name="connsiteX13" fmla="*/ 421316 w 608814"/>
                <a:gd name="connsiteY13" fmla="*/ 585693 h 585693"/>
                <a:gd name="connsiteX14" fmla="*/ 358100 w 608814"/>
                <a:gd name="connsiteY14" fmla="*/ 585693 h 585693"/>
                <a:gd name="connsiteX15" fmla="*/ 333679 w 608814"/>
                <a:gd name="connsiteY15" fmla="*/ 561206 h 585693"/>
                <a:gd name="connsiteX16" fmla="*/ 333679 w 608814"/>
                <a:gd name="connsiteY16" fmla="*/ 274267 h 585693"/>
                <a:gd name="connsiteX17" fmla="*/ 358100 w 608814"/>
                <a:gd name="connsiteY17" fmla="*/ 249872 h 585693"/>
                <a:gd name="connsiteX18" fmla="*/ 140260 w 608814"/>
                <a:gd name="connsiteY18" fmla="*/ 224680 h 585693"/>
                <a:gd name="connsiteX19" fmla="*/ 191844 w 608814"/>
                <a:gd name="connsiteY19" fmla="*/ 276122 h 585693"/>
                <a:gd name="connsiteX20" fmla="*/ 140260 w 608814"/>
                <a:gd name="connsiteY20" fmla="*/ 327564 h 585693"/>
                <a:gd name="connsiteX21" fmla="*/ 88676 w 608814"/>
                <a:gd name="connsiteY21" fmla="*/ 276122 h 585693"/>
                <a:gd name="connsiteX22" fmla="*/ 140260 w 608814"/>
                <a:gd name="connsiteY22" fmla="*/ 224680 h 585693"/>
                <a:gd name="connsiteX23" fmla="*/ 521177 w 608814"/>
                <a:gd name="connsiteY23" fmla="*/ 148117 h 585693"/>
                <a:gd name="connsiteX24" fmla="*/ 584301 w 608814"/>
                <a:gd name="connsiteY24" fmla="*/ 148117 h 585693"/>
                <a:gd name="connsiteX25" fmla="*/ 608814 w 608814"/>
                <a:gd name="connsiteY25" fmla="*/ 172601 h 585693"/>
                <a:gd name="connsiteX26" fmla="*/ 608814 w 608814"/>
                <a:gd name="connsiteY26" fmla="*/ 561209 h 585693"/>
                <a:gd name="connsiteX27" fmla="*/ 584301 w 608814"/>
                <a:gd name="connsiteY27" fmla="*/ 585693 h 585693"/>
                <a:gd name="connsiteX28" fmla="*/ 521177 w 608814"/>
                <a:gd name="connsiteY28" fmla="*/ 585693 h 585693"/>
                <a:gd name="connsiteX29" fmla="*/ 496756 w 608814"/>
                <a:gd name="connsiteY29" fmla="*/ 561209 h 585693"/>
                <a:gd name="connsiteX30" fmla="*/ 496756 w 608814"/>
                <a:gd name="connsiteY30" fmla="*/ 172601 h 585693"/>
                <a:gd name="connsiteX31" fmla="*/ 521177 w 608814"/>
                <a:gd name="connsiteY31" fmla="*/ 148117 h 585693"/>
                <a:gd name="connsiteX32" fmla="*/ 116229 w 608814"/>
                <a:gd name="connsiteY32" fmla="*/ 131322 h 585693"/>
                <a:gd name="connsiteX33" fmla="*/ 164246 w 608814"/>
                <a:gd name="connsiteY33" fmla="*/ 131322 h 585693"/>
                <a:gd name="connsiteX34" fmla="*/ 184061 w 608814"/>
                <a:gd name="connsiteY34" fmla="*/ 151113 h 585693"/>
                <a:gd name="connsiteX35" fmla="*/ 184061 w 608814"/>
                <a:gd name="connsiteY35" fmla="*/ 171457 h 585693"/>
                <a:gd name="connsiteX36" fmla="*/ 208669 w 608814"/>
                <a:gd name="connsiteY36" fmla="*/ 186094 h 585693"/>
                <a:gd name="connsiteX37" fmla="*/ 226641 w 608814"/>
                <a:gd name="connsiteY37" fmla="*/ 175692 h 585693"/>
                <a:gd name="connsiteX38" fmla="*/ 253737 w 608814"/>
                <a:gd name="connsiteY38" fmla="*/ 182964 h 585693"/>
                <a:gd name="connsiteX39" fmla="*/ 277792 w 608814"/>
                <a:gd name="connsiteY39" fmla="*/ 224572 h 585693"/>
                <a:gd name="connsiteX40" fmla="*/ 279727 w 608814"/>
                <a:gd name="connsiteY40" fmla="*/ 239577 h 585693"/>
                <a:gd name="connsiteX41" fmla="*/ 270511 w 608814"/>
                <a:gd name="connsiteY41" fmla="*/ 251544 h 585693"/>
                <a:gd name="connsiteX42" fmla="*/ 252355 w 608814"/>
                <a:gd name="connsiteY42" fmla="*/ 262038 h 585693"/>
                <a:gd name="connsiteX43" fmla="*/ 253829 w 608814"/>
                <a:gd name="connsiteY43" fmla="*/ 276122 h 585693"/>
                <a:gd name="connsiteX44" fmla="*/ 252355 w 608814"/>
                <a:gd name="connsiteY44" fmla="*/ 290206 h 585693"/>
                <a:gd name="connsiteX45" fmla="*/ 270511 w 608814"/>
                <a:gd name="connsiteY45" fmla="*/ 300700 h 585693"/>
                <a:gd name="connsiteX46" fmla="*/ 278714 w 608814"/>
                <a:gd name="connsiteY46" fmla="*/ 325094 h 585693"/>
                <a:gd name="connsiteX47" fmla="*/ 258253 w 608814"/>
                <a:gd name="connsiteY47" fmla="*/ 321136 h 585693"/>
                <a:gd name="connsiteX48" fmla="*/ 195858 w 608814"/>
                <a:gd name="connsiteY48" fmla="*/ 321136 h 585693"/>
                <a:gd name="connsiteX49" fmla="*/ 212171 w 608814"/>
                <a:gd name="connsiteY49" fmla="*/ 276122 h 585693"/>
                <a:gd name="connsiteX50" fmla="*/ 140191 w 608814"/>
                <a:gd name="connsiteY50" fmla="*/ 204320 h 585693"/>
                <a:gd name="connsiteX51" fmla="*/ 68304 w 608814"/>
                <a:gd name="connsiteY51" fmla="*/ 276122 h 585693"/>
                <a:gd name="connsiteX52" fmla="*/ 140191 w 608814"/>
                <a:gd name="connsiteY52" fmla="*/ 348016 h 585693"/>
                <a:gd name="connsiteX53" fmla="*/ 148486 w 608814"/>
                <a:gd name="connsiteY53" fmla="*/ 347095 h 585693"/>
                <a:gd name="connsiteX54" fmla="*/ 140099 w 608814"/>
                <a:gd name="connsiteY54" fmla="*/ 376000 h 585693"/>
                <a:gd name="connsiteX55" fmla="*/ 140099 w 608814"/>
                <a:gd name="connsiteY55" fmla="*/ 420922 h 585693"/>
                <a:gd name="connsiteX56" fmla="*/ 116229 w 608814"/>
                <a:gd name="connsiteY56" fmla="*/ 420922 h 585693"/>
                <a:gd name="connsiteX57" fmla="*/ 96413 w 608814"/>
                <a:gd name="connsiteY57" fmla="*/ 401131 h 585693"/>
                <a:gd name="connsiteX58" fmla="*/ 96413 w 608814"/>
                <a:gd name="connsiteY58" fmla="*/ 380787 h 585693"/>
                <a:gd name="connsiteX59" fmla="*/ 71806 w 608814"/>
                <a:gd name="connsiteY59" fmla="*/ 366150 h 585693"/>
                <a:gd name="connsiteX60" fmla="*/ 53742 w 608814"/>
                <a:gd name="connsiteY60" fmla="*/ 376552 h 585693"/>
                <a:gd name="connsiteX61" fmla="*/ 38719 w 608814"/>
                <a:gd name="connsiteY61" fmla="*/ 378577 h 585693"/>
                <a:gd name="connsiteX62" fmla="*/ 26738 w 608814"/>
                <a:gd name="connsiteY62" fmla="*/ 369372 h 585693"/>
                <a:gd name="connsiteX63" fmla="*/ 2683 w 608814"/>
                <a:gd name="connsiteY63" fmla="*/ 327764 h 585693"/>
                <a:gd name="connsiteX64" fmla="*/ 9872 w 608814"/>
                <a:gd name="connsiteY64" fmla="*/ 300700 h 585693"/>
                <a:gd name="connsiteX65" fmla="*/ 28120 w 608814"/>
                <a:gd name="connsiteY65" fmla="*/ 290206 h 585693"/>
                <a:gd name="connsiteX66" fmla="*/ 26645 w 608814"/>
                <a:gd name="connsiteY66" fmla="*/ 276122 h 585693"/>
                <a:gd name="connsiteX67" fmla="*/ 28120 w 608814"/>
                <a:gd name="connsiteY67" fmla="*/ 262038 h 585693"/>
                <a:gd name="connsiteX68" fmla="*/ 9872 w 608814"/>
                <a:gd name="connsiteY68" fmla="*/ 251544 h 585693"/>
                <a:gd name="connsiteX69" fmla="*/ 2683 w 608814"/>
                <a:gd name="connsiteY69" fmla="*/ 224572 h 585693"/>
                <a:gd name="connsiteX70" fmla="*/ 26738 w 608814"/>
                <a:gd name="connsiteY70" fmla="*/ 182964 h 585693"/>
                <a:gd name="connsiteX71" fmla="*/ 38719 w 608814"/>
                <a:gd name="connsiteY71" fmla="*/ 173759 h 585693"/>
                <a:gd name="connsiteX72" fmla="*/ 53742 w 608814"/>
                <a:gd name="connsiteY72" fmla="*/ 175692 h 585693"/>
                <a:gd name="connsiteX73" fmla="*/ 71806 w 608814"/>
                <a:gd name="connsiteY73" fmla="*/ 186094 h 585693"/>
                <a:gd name="connsiteX74" fmla="*/ 96413 w 608814"/>
                <a:gd name="connsiteY74" fmla="*/ 171457 h 585693"/>
                <a:gd name="connsiteX75" fmla="*/ 96413 w 608814"/>
                <a:gd name="connsiteY75" fmla="*/ 151113 h 585693"/>
                <a:gd name="connsiteX76" fmla="*/ 116229 w 608814"/>
                <a:gd name="connsiteY76" fmla="*/ 131322 h 585693"/>
                <a:gd name="connsiteX77" fmla="*/ 445756 w 608814"/>
                <a:gd name="connsiteY77" fmla="*/ 83476 h 585693"/>
                <a:gd name="connsiteX78" fmla="*/ 414140 w 608814"/>
                <a:gd name="connsiteY78" fmla="*/ 115044 h 585693"/>
                <a:gd name="connsiteX79" fmla="*/ 445756 w 608814"/>
                <a:gd name="connsiteY79" fmla="*/ 146520 h 585693"/>
                <a:gd name="connsiteX80" fmla="*/ 477371 w 608814"/>
                <a:gd name="connsiteY80" fmla="*/ 115044 h 585693"/>
                <a:gd name="connsiteX81" fmla="*/ 445756 w 608814"/>
                <a:gd name="connsiteY81" fmla="*/ 83476 h 585693"/>
                <a:gd name="connsiteX82" fmla="*/ 426676 w 608814"/>
                <a:gd name="connsiteY82" fmla="*/ 0 h 585693"/>
                <a:gd name="connsiteX83" fmla="*/ 464835 w 608814"/>
                <a:gd name="connsiteY83" fmla="*/ 0 h 585693"/>
                <a:gd name="connsiteX84" fmla="*/ 480597 w 608814"/>
                <a:gd name="connsiteY84" fmla="*/ 15738 h 585693"/>
                <a:gd name="connsiteX85" fmla="*/ 480597 w 608814"/>
                <a:gd name="connsiteY85" fmla="*/ 31936 h 585693"/>
                <a:gd name="connsiteX86" fmla="*/ 500138 w 608814"/>
                <a:gd name="connsiteY86" fmla="*/ 43533 h 585693"/>
                <a:gd name="connsiteX87" fmla="*/ 514425 w 608814"/>
                <a:gd name="connsiteY87" fmla="*/ 35249 h 585693"/>
                <a:gd name="connsiteX88" fmla="*/ 535901 w 608814"/>
                <a:gd name="connsiteY88" fmla="*/ 40956 h 585693"/>
                <a:gd name="connsiteX89" fmla="*/ 554981 w 608814"/>
                <a:gd name="connsiteY89" fmla="*/ 73996 h 585693"/>
                <a:gd name="connsiteX90" fmla="*/ 556640 w 608814"/>
                <a:gd name="connsiteY90" fmla="*/ 85961 h 585693"/>
                <a:gd name="connsiteX91" fmla="*/ 549266 w 608814"/>
                <a:gd name="connsiteY91" fmla="*/ 95440 h 585693"/>
                <a:gd name="connsiteX92" fmla="*/ 534887 w 608814"/>
                <a:gd name="connsiteY92" fmla="*/ 103815 h 585693"/>
                <a:gd name="connsiteX93" fmla="*/ 535993 w 608814"/>
                <a:gd name="connsiteY93" fmla="*/ 115044 h 585693"/>
                <a:gd name="connsiteX94" fmla="*/ 535717 w 608814"/>
                <a:gd name="connsiteY94" fmla="*/ 117621 h 585693"/>
                <a:gd name="connsiteX95" fmla="*/ 521153 w 608814"/>
                <a:gd name="connsiteY95" fmla="*/ 117621 h 585693"/>
                <a:gd name="connsiteX96" fmla="*/ 466126 w 608814"/>
                <a:gd name="connsiteY96" fmla="*/ 172565 h 585693"/>
                <a:gd name="connsiteX97" fmla="*/ 466126 w 608814"/>
                <a:gd name="connsiteY97" fmla="*/ 229719 h 585693"/>
                <a:gd name="connsiteX98" fmla="*/ 466126 w 608814"/>
                <a:gd name="connsiteY98" fmla="*/ 242604 h 585693"/>
                <a:gd name="connsiteX99" fmla="*/ 453590 w 608814"/>
                <a:gd name="connsiteY99" fmla="*/ 229995 h 585693"/>
                <a:gd name="connsiteX100" fmla="*/ 421330 w 608814"/>
                <a:gd name="connsiteY100" fmla="*/ 219319 h 585693"/>
                <a:gd name="connsiteX101" fmla="*/ 411928 w 608814"/>
                <a:gd name="connsiteY101" fmla="*/ 219319 h 585693"/>
                <a:gd name="connsiteX102" fmla="*/ 410914 w 608814"/>
                <a:gd name="connsiteY102" fmla="*/ 214257 h 585693"/>
                <a:gd name="connsiteX103" fmla="*/ 410914 w 608814"/>
                <a:gd name="connsiteY103" fmla="*/ 198059 h 585693"/>
                <a:gd name="connsiteX104" fmla="*/ 391373 w 608814"/>
                <a:gd name="connsiteY104" fmla="*/ 186463 h 585693"/>
                <a:gd name="connsiteX105" fmla="*/ 377086 w 608814"/>
                <a:gd name="connsiteY105" fmla="*/ 194746 h 585693"/>
                <a:gd name="connsiteX106" fmla="*/ 365104 w 608814"/>
                <a:gd name="connsiteY106" fmla="*/ 196310 h 585693"/>
                <a:gd name="connsiteX107" fmla="*/ 355610 w 608814"/>
                <a:gd name="connsiteY107" fmla="*/ 189040 h 585693"/>
                <a:gd name="connsiteX108" fmla="*/ 336530 w 608814"/>
                <a:gd name="connsiteY108" fmla="*/ 155999 h 585693"/>
                <a:gd name="connsiteX109" fmla="*/ 342245 w 608814"/>
                <a:gd name="connsiteY109" fmla="*/ 134463 h 585693"/>
                <a:gd name="connsiteX110" fmla="*/ 356716 w 608814"/>
                <a:gd name="connsiteY110" fmla="*/ 126180 h 585693"/>
                <a:gd name="connsiteX111" fmla="*/ 355518 w 608814"/>
                <a:gd name="connsiteY111" fmla="*/ 115044 h 585693"/>
                <a:gd name="connsiteX112" fmla="*/ 356716 w 608814"/>
                <a:gd name="connsiteY112" fmla="*/ 103815 h 585693"/>
                <a:gd name="connsiteX113" fmla="*/ 342245 w 608814"/>
                <a:gd name="connsiteY113" fmla="*/ 95440 h 585693"/>
                <a:gd name="connsiteX114" fmla="*/ 336530 w 608814"/>
                <a:gd name="connsiteY114" fmla="*/ 73996 h 585693"/>
                <a:gd name="connsiteX115" fmla="*/ 355610 w 608814"/>
                <a:gd name="connsiteY115" fmla="*/ 40956 h 585693"/>
                <a:gd name="connsiteX116" fmla="*/ 365104 w 608814"/>
                <a:gd name="connsiteY116" fmla="*/ 33685 h 585693"/>
                <a:gd name="connsiteX117" fmla="*/ 377086 w 608814"/>
                <a:gd name="connsiteY117" fmla="*/ 35249 h 585693"/>
                <a:gd name="connsiteX118" fmla="*/ 391373 w 608814"/>
                <a:gd name="connsiteY118" fmla="*/ 43533 h 585693"/>
                <a:gd name="connsiteX119" fmla="*/ 410914 w 608814"/>
                <a:gd name="connsiteY119" fmla="*/ 31936 h 585693"/>
                <a:gd name="connsiteX120" fmla="*/ 410914 w 608814"/>
                <a:gd name="connsiteY120" fmla="*/ 15738 h 585693"/>
                <a:gd name="connsiteX121" fmla="*/ 426676 w 608814"/>
                <a:gd name="connsiteY121" fmla="*/ 0 h 585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608814" h="585693">
                  <a:moveTo>
                    <a:pt x="195114" y="351627"/>
                  </a:moveTo>
                  <a:lnTo>
                    <a:pt x="258290" y="351627"/>
                  </a:lnTo>
                  <a:cubicBezTo>
                    <a:pt x="271848" y="351627"/>
                    <a:pt x="282731" y="362580"/>
                    <a:pt x="282731" y="376018"/>
                  </a:cubicBezTo>
                  <a:lnTo>
                    <a:pt x="282731" y="561210"/>
                  </a:lnTo>
                  <a:cubicBezTo>
                    <a:pt x="282731" y="574740"/>
                    <a:pt x="271848" y="585693"/>
                    <a:pt x="258290" y="585693"/>
                  </a:cubicBezTo>
                  <a:lnTo>
                    <a:pt x="195114" y="585693"/>
                  </a:lnTo>
                  <a:cubicBezTo>
                    <a:pt x="181556" y="585693"/>
                    <a:pt x="170673" y="574740"/>
                    <a:pt x="170673" y="561210"/>
                  </a:cubicBezTo>
                  <a:lnTo>
                    <a:pt x="170673" y="376018"/>
                  </a:lnTo>
                  <a:cubicBezTo>
                    <a:pt x="170673" y="362580"/>
                    <a:pt x="181556" y="351627"/>
                    <a:pt x="195114" y="351627"/>
                  </a:cubicBezTo>
                  <a:close/>
                  <a:moveTo>
                    <a:pt x="358100" y="249872"/>
                  </a:moveTo>
                  <a:lnTo>
                    <a:pt x="421316" y="249872"/>
                  </a:lnTo>
                  <a:cubicBezTo>
                    <a:pt x="434771" y="249872"/>
                    <a:pt x="445737" y="260735"/>
                    <a:pt x="445737" y="274267"/>
                  </a:cubicBezTo>
                  <a:lnTo>
                    <a:pt x="445737" y="561206"/>
                  </a:lnTo>
                  <a:cubicBezTo>
                    <a:pt x="445737" y="574738"/>
                    <a:pt x="434771" y="585693"/>
                    <a:pt x="421316" y="585693"/>
                  </a:cubicBezTo>
                  <a:lnTo>
                    <a:pt x="358100" y="585693"/>
                  </a:lnTo>
                  <a:cubicBezTo>
                    <a:pt x="344645" y="585693"/>
                    <a:pt x="333679" y="574738"/>
                    <a:pt x="333679" y="561206"/>
                  </a:cubicBezTo>
                  <a:lnTo>
                    <a:pt x="333679" y="274267"/>
                  </a:lnTo>
                  <a:cubicBezTo>
                    <a:pt x="333679" y="260735"/>
                    <a:pt x="344645" y="249872"/>
                    <a:pt x="358100" y="249872"/>
                  </a:cubicBezTo>
                  <a:close/>
                  <a:moveTo>
                    <a:pt x="140260" y="224680"/>
                  </a:moveTo>
                  <a:cubicBezTo>
                    <a:pt x="168749" y="224680"/>
                    <a:pt x="191844" y="247711"/>
                    <a:pt x="191844" y="276122"/>
                  </a:cubicBezTo>
                  <a:cubicBezTo>
                    <a:pt x="191844" y="304533"/>
                    <a:pt x="168749" y="327564"/>
                    <a:pt x="140260" y="327564"/>
                  </a:cubicBezTo>
                  <a:cubicBezTo>
                    <a:pt x="111771" y="327564"/>
                    <a:pt x="88676" y="304533"/>
                    <a:pt x="88676" y="276122"/>
                  </a:cubicBezTo>
                  <a:cubicBezTo>
                    <a:pt x="88676" y="247711"/>
                    <a:pt x="111771" y="224680"/>
                    <a:pt x="140260" y="224680"/>
                  </a:cubicBezTo>
                  <a:close/>
                  <a:moveTo>
                    <a:pt x="521177" y="148117"/>
                  </a:moveTo>
                  <a:lnTo>
                    <a:pt x="584301" y="148117"/>
                  </a:lnTo>
                  <a:cubicBezTo>
                    <a:pt x="597848" y="148117"/>
                    <a:pt x="608814" y="159070"/>
                    <a:pt x="608814" y="172601"/>
                  </a:cubicBezTo>
                  <a:lnTo>
                    <a:pt x="608814" y="561209"/>
                  </a:lnTo>
                  <a:cubicBezTo>
                    <a:pt x="608814" y="574740"/>
                    <a:pt x="597848" y="585693"/>
                    <a:pt x="584301" y="585693"/>
                  </a:cubicBezTo>
                  <a:lnTo>
                    <a:pt x="521177" y="585693"/>
                  </a:lnTo>
                  <a:cubicBezTo>
                    <a:pt x="507722" y="585693"/>
                    <a:pt x="496756" y="574740"/>
                    <a:pt x="496756" y="561209"/>
                  </a:cubicBezTo>
                  <a:lnTo>
                    <a:pt x="496756" y="172601"/>
                  </a:lnTo>
                  <a:cubicBezTo>
                    <a:pt x="496756" y="159070"/>
                    <a:pt x="507722" y="148117"/>
                    <a:pt x="521177" y="148117"/>
                  </a:cubicBezTo>
                  <a:close/>
                  <a:moveTo>
                    <a:pt x="116229" y="131322"/>
                  </a:moveTo>
                  <a:lnTo>
                    <a:pt x="164246" y="131322"/>
                  </a:lnTo>
                  <a:cubicBezTo>
                    <a:pt x="175214" y="131322"/>
                    <a:pt x="184061" y="140159"/>
                    <a:pt x="184061" y="151113"/>
                  </a:cubicBezTo>
                  <a:lnTo>
                    <a:pt x="184061" y="171457"/>
                  </a:lnTo>
                  <a:cubicBezTo>
                    <a:pt x="193001" y="175231"/>
                    <a:pt x="201019" y="180386"/>
                    <a:pt x="208669" y="186094"/>
                  </a:cubicBezTo>
                  <a:lnTo>
                    <a:pt x="226641" y="175692"/>
                  </a:lnTo>
                  <a:cubicBezTo>
                    <a:pt x="236134" y="170261"/>
                    <a:pt x="248300" y="173482"/>
                    <a:pt x="253737" y="182964"/>
                  </a:cubicBezTo>
                  <a:lnTo>
                    <a:pt x="277792" y="224572"/>
                  </a:lnTo>
                  <a:cubicBezTo>
                    <a:pt x="280465" y="229083"/>
                    <a:pt x="281110" y="234514"/>
                    <a:pt x="279727" y="239577"/>
                  </a:cubicBezTo>
                  <a:cubicBezTo>
                    <a:pt x="278437" y="244640"/>
                    <a:pt x="275119" y="248966"/>
                    <a:pt x="270511" y="251544"/>
                  </a:cubicBezTo>
                  <a:lnTo>
                    <a:pt x="252355" y="262038"/>
                  </a:lnTo>
                  <a:cubicBezTo>
                    <a:pt x="253000" y="266733"/>
                    <a:pt x="253829" y="271335"/>
                    <a:pt x="253829" y="276122"/>
                  </a:cubicBezTo>
                  <a:cubicBezTo>
                    <a:pt x="253829" y="281001"/>
                    <a:pt x="253000" y="285604"/>
                    <a:pt x="252355" y="290206"/>
                  </a:cubicBezTo>
                  <a:lnTo>
                    <a:pt x="270511" y="300700"/>
                  </a:lnTo>
                  <a:cubicBezTo>
                    <a:pt x="279174" y="305671"/>
                    <a:pt x="282308" y="316165"/>
                    <a:pt x="278714" y="325094"/>
                  </a:cubicBezTo>
                  <a:cubicBezTo>
                    <a:pt x="272354" y="322609"/>
                    <a:pt x="265442" y="321136"/>
                    <a:pt x="258253" y="321136"/>
                  </a:cubicBezTo>
                  <a:lnTo>
                    <a:pt x="195858" y="321136"/>
                  </a:lnTo>
                  <a:cubicBezTo>
                    <a:pt x="205904" y="308709"/>
                    <a:pt x="212171" y="293244"/>
                    <a:pt x="212171" y="276122"/>
                  </a:cubicBezTo>
                  <a:cubicBezTo>
                    <a:pt x="212171" y="236539"/>
                    <a:pt x="179914" y="204320"/>
                    <a:pt x="140191" y="204320"/>
                  </a:cubicBezTo>
                  <a:cubicBezTo>
                    <a:pt x="100561" y="204320"/>
                    <a:pt x="68304" y="236539"/>
                    <a:pt x="68304" y="276122"/>
                  </a:cubicBezTo>
                  <a:cubicBezTo>
                    <a:pt x="68304" y="315797"/>
                    <a:pt x="100561" y="348016"/>
                    <a:pt x="140191" y="348016"/>
                  </a:cubicBezTo>
                  <a:cubicBezTo>
                    <a:pt x="143048" y="348016"/>
                    <a:pt x="145721" y="347463"/>
                    <a:pt x="148486" y="347095"/>
                  </a:cubicBezTo>
                  <a:cubicBezTo>
                    <a:pt x="143233" y="355564"/>
                    <a:pt x="140099" y="365414"/>
                    <a:pt x="140099" y="376000"/>
                  </a:cubicBezTo>
                  <a:lnTo>
                    <a:pt x="140099" y="420922"/>
                  </a:lnTo>
                  <a:lnTo>
                    <a:pt x="116229" y="420922"/>
                  </a:lnTo>
                  <a:cubicBezTo>
                    <a:pt x="105261" y="420922"/>
                    <a:pt x="96413" y="412085"/>
                    <a:pt x="96413" y="401131"/>
                  </a:cubicBezTo>
                  <a:lnTo>
                    <a:pt x="96413" y="380787"/>
                  </a:lnTo>
                  <a:cubicBezTo>
                    <a:pt x="87474" y="377013"/>
                    <a:pt x="79455" y="371950"/>
                    <a:pt x="71806" y="366150"/>
                  </a:cubicBezTo>
                  <a:lnTo>
                    <a:pt x="53742" y="376552"/>
                  </a:lnTo>
                  <a:cubicBezTo>
                    <a:pt x="49226" y="379222"/>
                    <a:pt x="43788" y="379866"/>
                    <a:pt x="38719" y="378577"/>
                  </a:cubicBezTo>
                  <a:cubicBezTo>
                    <a:pt x="33650" y="377197"/>
                    <a:pt x="29318" y="373883"/>
                    <a:pt x="26738" y="369372"/>
                  </a:cubicBezTo>
                  <a:lnTo>
                    <a:pt x="2683" y="327764"/>
                  </a:lnTo>
                  <a:cubicBezTo>
                    <a:pt x="-2847" y="318282"/>
                    <a:pt x="471" y="306131"/>
                    <a:pt x="9872" y="300700"/>
                  </a:cubicBezTo>
                  <a:lnTo>
                    <a:pt x="28120" y="290206"/>
                  </a:lnTo>
                  <a:cubicBezTo>
                    <a:pt x="27475" y="285604"/>
                    <a:pt x="26645" y="281001"/>
                    <a:pt x="26645" y="276122"/>
                  </a:cubicBezTo>
                  <a:cubicBezTo>
                    <a:pt x="26645" y="271335"/>
                    <a:pt x="27475" y="266733"/>
                    <a:pt x="28120" y="262038"/>
                  </a:cubicBezTo>
                  <a:lnTo>
                    <a:pt x="9872" y="251544"/>
                  </a:lnTo>
                  <a:cubicBezTo>
                    <a:pt x="471" y="246113"/>
                    <a:pt x="-2847" y="233962"/>
                    <a:pt x="2683" y="224572"/>
                  </a:cubicBezTo>
                  <a:lnTo>
                    <a:pt x="26738" y="182964"/>
                  </a:lnTo>
                  <a:cubicBezTo>
                    <a:pt x="29318" y="178361"/>
                    <a:pt x="33650" y="175139"/>
                    <a:pt x="38719" y="173759"/>
                  </a:cubicBezTo>
                  <a:cubicBezTo>
                    <a:pt x="43788" y="172378"/>
                    <a:pt x="49226" y="173114"/>
                    <a:pt x="53742" y="175692"/>
                  </a:cubicBezTo>
                  <a:lnTo>
                    <a:pt x="71806" y="186094"/>
                  </a:lnTo>
                  <a:cubicBezTo>
                    <a:pt x="79455" y="180386"/>
                    <a:pt x="87474" y="175231"/>
                    <a:pt x="96413" y="171457"/>
                  </a:cubicBezTo>
                  <a:lnTo>
                    <a:pt x="96413" y="151113"/>
                  </a:lnTo>
                  <a:cubicBezTo>
                    <a:pt x="96413" y="140159"/>
                    <a:pt x="105261" y="131322"/>
                    <a:pt x="116229" y="131322"/>
                  </a:cubicBezTo>
                  <a:close/>
                  <a:moveTo>
                    <a:pt x="445756" y="83476"/>
                  </a:moveTo>
                  <a:cubicBezTo>
                    <a:pt x="428335" y="83476"/>
                    <a:pt x="414140" y="97557"/>
                    <a:pt x="414140" y="115044"/>
                  </a:cubicBezTo>
                  <a:cubicBezTo>
                    <a:pt x="414140" y="132438"/>
                    <a:pt x="428335" y="146520"/>
                    <a:pt x="445756" y="146520"/>
                  </a:cubicBezTo>
                  <a:cubicBezTo>
                    <a:pt x="463176" y="146520"/>
                    <a:pt x="477371" y="132438"/>
                    <a:pt x="477371" y="115044"/>
                  </a:cubicBezTo>
                  <a:cubicBezTo>
                    <a:pt x="477371" y="97557"/>
                    <a:pt x="463176" y="83476"/>
                    <a:pt x="445756" y="83476"/>
                  </a:cubicBezTo>
                  <a:close/>
                  <a:moveTo>
                    <a:pt x="426676" y="0"/>
                  </a:moveTo>
                  <a:lnTo>
                    <a:pt x="464835" y="0"/>
                  </a:lnTo>
                  <a:cubicBezTo>
                    <a:pt x="473500" y="0"/>
                    <a:pt x="480597" y="7087"/>
                    <a:pt x="480597" y="15738"/>
                  </a:cubicBezTo>
                  <a:lnTo>
                    <a:pt x="480597" y="31936"/>
                  </a:lnTo>
                  <a:cubicBezTo>
                    <a:pt x="487694" y="34881"/>
                    <a:pt x="494054" y="38931"/>
                    <a:pt x="500138" y="43533"/>
                  </a:cubicBezTo>
                  <a:lnTo>
                    <a:pt x="514425" y="35249"/>
                  </a:lnTo>
                  <a:cubicBezTo>
                    <a:pt x="521983" y="30924"/>
                    <a:pt x="531569" y="33501"/>
                    <a:pt x="535901" y="40956"/>
                  </a:cubicBezTo>
                  <a:lnTo>
                    <a:pt x="554981" y="73996"/>
                  </a:lnTo>
                  <a:cubicBezTo>
                    <a:pt x="557101" y="77585"/>
                    <a:pt x="557654" y="81911"/>
                    <a:pt x="556640" y="85961"/>
                  </a:cubicBezTo>
                  <a:cubicBezTo>
                    <a:pt x="555534" y="89918"/>
                    <a:pt x="552861" y="93415"/>
                    <a:pt x="549266" y="95440"/>
                  </a:cubicBezTo>
                  <a:lnTo>
                    <a:pt x="534887" y="103815"/>
                  </a:lnTo>
                  <a:cubicBezTo>
                    <a:pt x="535348" y="107497"/>
                    <a:pt x="535993" y="111178"/>
                    <a:pt x="535993" y="115044"/>
                  </a:cubicBezTo>
                  <a:cubicBezTo>
                    <a:pt x="535993" y="115872"/>
                    <a:pt x="535809" y="116700"/>
                    <a:pt x="535717" y="117621"/>
                  </a:cubicBezTo>
                  <a:lnTo>
                    <a:pt x="521153" y="117621"/>
                  </a:lnTo>
                  <a:cubicBezTo>
                    <a:pt x="490828" y="117621"/>
                    <a:pt x="466126" y="142286"/>
                    <a:pt x="466126" y="172565"/>
                  </a:cubicBezTo>
                  <a:lnTo>
                    <a:pt x="466126" y="229719"/>
                  </a:lnTo>
                  <a:lnTo>
                    <a:pt x="466126" y="242604"/>
                  </a:lnTo>
                  <a:cubicBezTo>
                    <a:pt x="462715" y="237726"/>
                    <a:pt x="458383" y="233493"/>
                    <a:pt x="453590" y="229995"/>
                  </a:cubicBezTo>
                  <a:cubicBezTo>
                    <a:pt x="444465" y="223369"/>
                    <a:pt x="433404" y="219319"/>
                    <a:pt x="421330" y="219319"/>
                  </a:cubicBezTo>
                  <a:lnTo>
                    <a:pt x="411928" y="219319"/>
                  </a:lnTo>
                  <a:cubicBezTo>
                    <a:pt x="411375" y="217755"/>
                    <a:pt x="410914" y="216098"/>
                    <a:pt x="410914" y="214257"/>
                  </a:cubicBezTo>
                  <a:lnTo>
                    <a:pt x="410914" y="198059"/>
                  </a:lnTo>
                  <a:cubicBezTo>
                    <a:pt x="403817" y="195114"/>
                    <a:pt x="397457" y="191064"/>
                    <a:pt x="391373" y="186463"/>
                  </a:cubicBezTo>
                  <a:lnTo>
                    <a:pt x="377086" y="194746"/>
                  </a:lnTo>
                  <a:cubicBezTo>
                    <a:pt x="373492" y="196863"/>
                    <a:pt x="369160" y="197415"/>
                    <a:pt x="365104" y="196310"/>
                  </a:cubicBezTo>
                  <a:cubicBezTo>
                    <a:pt x="361140" y="195206"/>
                    <a:pt x="357638" y="192629"/>
                    <a:pt x="355610" y="189040"/>
                  </a:cubicBezTo>
                  <a:lnTo>
                    <a:pt x="336530" y="155999"/>
                  </a:lnTo>
                  <a:cubicBezTo>
                    <a:pt x="332198" y="148452"/>
                    <a:pt x="334687" y="138881"/>
                    <a:pt x="342245" y="134463"/>
                  </a:cubicBezTo>
                  <a:lnTo>
                    <a:pt x="356716" y="126180"/>
                  </a:lnTo>
                  <a:cubicBezTo>
                    <a:pt x="356163" y="122498"/>
                    <a:pt x="355518" y="118817"/>
                    <a:pt x="355518" y="115044"/>
                  </a:cubicBezTo>
                  <a:cubicBezTo>
                    <a:pt x="355518" y="111178"/>
                    <a:pt x="356163" y="107497"/>
                    <a:pt x="356716" y="103815"/>
                  </a:cubicBezTo>
                  <a:lnTo>
                    <a:pt x="342245" y="95440"/>
                  </a:lnTo>
                  <a:cubicBezTo>
                    <a:pt x="334687" y="91115"/>
                    <a:pt x="332198" y="81543"/>
                    <a:pt x="336530" y="73996"/>
                  </a:cubicBezTo>
                  <a:lnTo>
                    <a:pt x="355610" y="40956"/>
                  </a:lnTo>
                  <a:cubicBezTo>
                    <a:pt x="357638" y="37366"/>
                    <a:pt x="361140" y="34789"/>
                    <a:pt x="365104" y="33685"/>
                  </a:cubicBezTo>
                  <a:cubicBezTo>
                    <a:pt x="369160" y="32580"/>
                    <a:pt x="373492" y="33133"/>
                    <a:pt x="377086" y="35249"/>
                  </a:cubicBezTo>
                  <a:lnTo>
                    <a:pt x="391373" y="43533"/>
                  </a:lnTo>
                  <a:cubicBezTo>
                    <a:pt x="397457" y="38931"/>
                    <a:pt x="403817" y="34881"/>
                    <a:pt x="410914" y="31936"/>
                  </a:cubicBezTo>
                  <a:lnTo>
                    <a:pt x="410914" y="15738"/>
                  </a:lnTo>
                  <a:cubicBezTo>
                    <a:pt x="410914" y="7087"/>
                    <a:pt x="418011" y="0"/>
                    <a:pt x="42667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0" name="iśḻiďé">
              <a:extLst>
                <a:ext uri="{FF2B5EF4-FFF2-40B4-BE49-F238E27FC236}">
                  <a16:creationId xmlns:a16="http://schemas.microsoft.com/office/drawing/2014/main" xmlns="" id="{D2259136-7C1C-477F-B923-34F7FC03F7C5}"/>
                </a:ext>
              </a:extLst>
            </p:cNvPr>
            <p:cNvGrpSpPr/>
            <p:nvPr/>
          </p:nvGrpSpPr>
          <p:grpSpPr>
            <a:xfrm>
              <a:off x="8429020" y="4697288"/>
              <a:ext cx="3093055" cy="1111889"/>
              <a:chOff x="8429020" y="3161137"/>
              <a:chExt cx="3093055" cy="1111889"/>
            </a:xfrm>
          </p:grpSpPr>
          <p:sp>
            <p:nvSpPr>
              <p:cNvPr id="34" name="îšľiḓê">
                <a:extLst>
                  <a:ext uri="{FF2B5EF4-FFF2-40B4-BE49-F238E27FC236}">
                    <a16:creationId xmlns:a16="http://schemas.microsoft.com/office/drawing/2014/main" xmlns="" id="{E6D65F10-57F0-4AF2-8FC6-F56E1C53CC1E}"/>
                  </a:ext>
                </a:extLst>
              </p:cNvPr>
              <p:cNvSpPr/>
              <p:nvPr/>
            </p:nvSpPr>
            <p:spPr bwMode="auto">
              <a:xfrm>
                <a:off x="8429020" y="3548735"/>
                <a:ext cx="3093055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35" name="íšḷïḍé">
                <a:extLst>
                  <a:ext uri="{FF2B5EF4-FFF2-40B4-BE49-F238E27FC236}">
                    <a16:creationId xmlns:a16="http://schemas.microsoft.com/office/drawing/2014/main" xmlns="" id="{7858C2C7-6723-4845-A6A3-E9D386902ECC}"/>
                  </a:ext>
                </a:extLst>
              </p:cNvPr>
              <p:cNvSpPr txBox="1"/>
              <p:nvPr/>
            </p:nvSpPr>
            <p:spPr bwMode="auto">
              <a:xfrm>
                <a:off x="8429020" y="3161137"/>
                <a:ext cx="3093055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sp>
          <p:nvSpPr>
            <p:cNvPr id="11" name="isļíďé">
              <a:extLst>
                <a:ext uri="{FF2B5EF4-FFF2-40B4-BE49-F238E27FC236}">
                  <a16:creationId xmlns:a16="http://schemas.microsoft.com/office/drawing/2014/main" xmlns="" id="{25CAB21A-504B-4CAB-B2A4-1790A4F5B26C}"/>
                </a:ext>
              </a:extLst>
            </p:cNvPr>
            <p:cNvSpPr/>
            <p:nvPr/>
          </p:nvSpPr>
          <p:spPr bwMode="auto">
            <a:xfrm>
              <a:off x="7769822" y="3411547"/>
              <a:ext cx="575096" cy="465488"/>
            </a:xfrm>
            <a:custGeom>
              <a:avLst/>
              <a:gdLst>
                <a:gd name="connsiteX0" fmla="*/ 355420 w 607568"/>
                <a:gd name="connsiteY0" fmla="*/ 250307 h 491771"/>
                <a:gd name="connsiteX1" fmla="*/ 352312 w 607568"/>
                <a:gd name="connsiteY1" fmla="*/ 251812 h 491771"/>
                <a:gd name="connsiteX2" fmla="*/ 321042 w 607568"/>
                <a:gd name="connsiteY2" fmla="*/ 289814 h 491771"/>
                <a:gd name="connsiteX3" fmla="*/ 321513 w 607568"/>
                <a:gd name="connsiteY3" fmla="*/ 295364 h 491771"/>
                <a:gd name="connsiteX4" fmla="*/ 369736 w 607568"/>
                <a:gd name="connsiteY4" fmla="*/ 338257 h 491771"/>
                <a:gd name="connsiteX5" fmla="*/ 371997 w 607568"/>
                <a:gd name="connsiteY5" fmla="*/ 339104 h 491771"/>
                <a:gd name="connsiteX6" fmla="*/ 373127 w 607568"/>
                <a:gd name="connsiteY6" fmla="*/ 338916 h 491771"/>
                <a:gd name="connsiteX7" fmla="*/ 375293 w 607568"/>
                <a:gd name="connsiteY7" fmla="*/ 336282 h 491771"/>
                <a:gd name="connsiteX8" fmla="*/ 383676 w 607568"/>
                <a:gd name="connsiteY8" fmla="*/ 279467 h 491771"/>
                <a:gd name="connsiteX9" fmla="*/ 376424 w 607568"/>
                <a:gd name="connsiteY9" fmla="*/ 263287 h 491771"/>
                <a:gd name="connsiteX10" fmla="*/ 357681 w 607568"/>
                <a:gd name="connsiteY10" fmla="*/ 250965 h 491771"/>
                <a:gd name="connsiteX11" fmla="*/ 355420 w 607568"/>
                <a:gd name="connsiteY11" fmla="*/ 250307 h 491771"/>
                <a:gd name="connsiteX12" fmla="*/ 258879 w 607568"/>
                <a:gd name="connsiteY12" fmla="*/ 250307 h 491771"/>
                <a:gd name="connsiteX13" fmla="*/ 256712 w 607568"/>
                <a:gd name="connsiteY13" fmla="*/ 250965 h 491771"/>
                <a:gd name="connsiteX14" fmla="*/ 237969 w 607568"/>
                <a:gd name="connsiteY14" fmla="*/ 263287 h 491771"/>
                <a:gd name="connsiteX15" fmla="*/ 230717 w 607568"/>
                <a:gd name="connsiteY15" fmla="*/ 279467 h 491771"/>
                <a:gd name="connsiteX16" fmla="*/ 239100 w 607568"/>
                <a:gd name="connsiteY16" fmla="*/ 336282 h 491771"/>
                <a:gd name="connsiteX17" fmla="*/ 241266 w 607568"/>
                <a:gd name="connsiteY17" fmla="*/ 338916 h 491771"/>
                <a:gd name="connsiteX18" fmla="*/ 242396 w 607568"/>
                <a:gd name="connsiteY18" fmla="*/ 339104 h 491771"/>
                <a:gd name="connsiteX19" fmla="*/ 244657 w 607568"/>
                <a:gd name="connsiteY19" fmla="*/ 338257 h 491771"/>
                <a:gd name="connsiteX20" fmla="*/ 292880 w 607568"/>
                <a:gd name="connsiteY20" fmla="*/ 295364 h 491771"/>
                <a:gd name="connsiteX21" fmla="*/ 293351 w 607568"/>
                <a:gd name="connsiteY21" fmla="*/ 289814 h 491771"/>
                <a:gd name="connsiteX22" fmla="*/ 261987 w 607568"/>
                <a:gd name="connsiteY22" fmla="*/ 251812 h 491771"/>
                <a:gd name="connsiteX23" fmla="*/ 258879 w 607568"/>
                <a:gd name="connsiteY23" fmla="*/ 250307 h 491771"/>
                <a:gd name="connsiteX24" fmla="*/ 500465 w 607568"/>
                <a:gd name="connsiteY24" fmla="*/ 66049 h 491771"/>
                <a:gd name="connsiteX25" fmla="*/ 565743 w 607568"/>
                <a:gd name="connsiteY25" fmla="*/ 130673 h 491771"/>
                <a:gd name="connsiteX26" fmla="*/ 566120 w 607568"/>
                <a:gd name="connsiteY26" fmla="*/ 130673 h 491771"/>
                <a:gd name="connsiteX27" fmla="*/ 580250 w 607568"/>
                <a:gd name="connsiteY27" fmla="*/ 160962 h 491771"/>
                <a:gd name="connsiteX28" fmla="*/ 560939 w 607568"/>
                <a:gd name="connsiteY28" fmla="*/ 182503 h 491771"/>
                <a:gd name="connsiteX29" fmla="*/ 531927 w 607568"/>
                <a:gd name="connsiteY29" fmla="*/ 223799 h 491771"/>
                <a:gd name="connsiteX30" fmla="*/ 528253 w 607568"/>
                <a:gd name="connsiteY30" fmla="*/ 234240 h 491771"/>
                <a:gd name="connsiteX31" fmla="*/ 530797 w 607568"/>
                <a:gd name="connsiteY31" fmla="*/ 246281 h 491771"/>
                <a:gd name="connsiteX32" fmla="*/ 545868 w 607568"/>
                <a:gd name="connsiteY32" fmla="*/ 261143 h 491771"/>
                <a:gd name="connsiteX33" fmla="*/ 558961 w 607568"/>
                <a:gd name="connsiteY33" fmla="*/ 263777 h 491771"/>
                <a:gd name="connsiteX34" fmla="*/ 597299 w 607568"/>
                <a:gd name="connsiteY34" fmla="*/ 301968 h 491771"/>
                <a:gd name="connsiteX35" fmla="*/ 607002 w 607568"/>
                <a:gd name="connsiteY35" fmla="*/ 350788 h 491771"/>
                <a:gd name="connsiteX36" fmla="*/ 601256 w 607568"/>
                <a:gd name="connsiteY36" fmla="*/ 373835 h 491771"/>
                <a:gd name="connsiteX37" fmla="*/ 579685 w 607568"/>
                <a:gd name="connsiteY37" fmla="*/ 384088 h 491771"/>
                <a:gd name="connsiteX38" fmla="*/ 490386 w 607568"/>
                <a:gd name="connsiteY38" fmla="*/ 384088 h 491771"/>
                <a:gd name="connsiteX39" fmla="*/ 467685 w 607568"/>
                <a:gd name="connsiteY39" fmla="*/ 310058 h 491771"/>
                <a:gd name="connsiteX40" fmla="*/ 431702 w 607568"/>
                <a:gd name="connsiteY40" fmla="*/ 267445 h 491771"/>
                <a:gd name="connsiteX41" fmla="*/ 441969 w 607568"/>
                <a:gd name="connsiteY41" fmla="*/ 263777 h 491771"/>
                <a:gd name="connsiteX42" fmla="*/ 455157 w 607568"/>
                <a:gd name="connsiteY42" fmla="*/ 261237 h 491771"/>
                <a:gd name="connsiteX43" fmla="*/ 470228 w 607568"/>
                <a:gd name="connsiteY43" fmla="*/ 246281 h 491771"/>
                <a:gd name="connsiteX44" fmla="*/ 472677 w 607568"/>
                <a:gd name="connsiteY44" fmla="*/ 234240 h 491771"/>
                <a:gd name="connsiteX45" fmla="*/ 469098 w 607568"/>
                <a:gd name="connsiteY45" fmla="*/ 223893 h 491771"/>
                <a:gd name="connsiteX46" fmla="*/ 439991 w 607568"/>
                <a:gd name="connsiteY46" fmla="*/ 182503 h 491771"/>
                <a:gd name="connsiteX47" fmla="*/ 426144 w 607568"/>
                <a:gd name="connsiteY47" fmla="*/ 172720 h 491771"/>
                <a:gd name="connsiteX48" fmla="*/ 441404 w 607568"/>
                <a:gd name="connsiteY48" fmla="*/ 143278 h 491771"/>
                <a:gd name="connsiteX49" fmla="*/ 439708 w 607568"/>
                <a:gd name="connsiteY49" fmla="*/ 107438 h 491771"/>
                <a:gd name="connsiteX50" fmla="*/ 500465 w 607568"/>
                <a:gd name="connsiteY50" fmla="*/ 66049 h 491771"/>
                <a:gd name="connsiteX51" fmla="*/ 107100 w 607568"/>
                <a:gd name="connsiteY51" fmla="*/ 66049 h 491771"/>
                <a:gd name="connsiteX52" fmla="*/ 171341 w 607568"/>
                <a:gd name="connsiteY52" fmla="*/ 123618 h 491771"/>
                <a:gd name="connsiteX53" fmla="*/ 172849 w 607568"/>
                <a:gd name="connsiteY53" fmla="*/ 143278 h 491771"/>
                <a:gd name="connsiteX54" fmla="*/ 184246 w 607568"/>
                <a:gd name="connsiteY54" fmla="*/ 168205 h 491771"/>
                <a:gd name="connsiteX55" fmla="*/ 167574 w 607568"/>
                <a:gd name="connsiteY55" fmla="*/ 182503 h 491771"/>
                <a:gd name="connsiteX56" fmla="*/ 138468 w 607568"/>
                <a:gd name="connsiteY56" fmla="*/ 223799 h 491771"/>
                <a:gd name="connsiteX57" fmla="*/ 134794 w 607568"/>
                <a:gd name="connsiteY57" fmla="*/ 234240 h 491771"/>
                <a:gd name="connsiteX58" fmla="*/ 137337 w 607568"/>
                <a:gd name="connsiteY58" fmla="*/ 246281 h 491771"/>
                <a:gd name="connsiteX59" fmla="*/ 152408 w 607568"/>
                <a:gd name="connsiteY59" fmla="*/ 261143 h 491771"/>
                <a:gd name="connsiteX60" fmla="*/ 165596 w 607568"/>
                <a:gd name="connsiteY60" fmla="*/ 263777 h 491771"/>
                <a:gd name="connsiteX61" fmla="*/ 179442 w 607568"/>
                <a:gd name="connsiteY61" fmla="*/ 268856 h 491771"/>
                <a:gd name="connsiteX62" fmla="*/ 146662 w 607568"/>
                <a:gd name="connsiteY62" fmla="*/ 310058 h 491771"/>
                <a:gd name="connsiteX63" fmla="*/ 123867 w 607568"/>
                <a:gd name="connsiteY63" fmla="*/ 384088 h 491771"/>
                <a:gd name="connsiteX64" fmla="*/ 27883 w 607568"/>
                <a:gd name="connsiteY64" fmla="*/ 384088 h 491771"/>
                <a:gd name="connsiteX65" fmla="*/ 6312 w 607568"/>
                <a:gd name="connsiteY65" fmla="*/ 373835 h 491771"/>
                <a:gd name="connsiteX66" fmla="*/ 566 w 607568"/>
                <a:gd name="connsiteY66" fmla="*/ 350788 h 491771"/>
                <a:gd name="connsiteX67" fmla="*/ 10268 w 607568"/>
                <a:gd name="connsiteY67" fmla="*/ 301968 h 491771"/>
                <a:gd name="connsiteX68" fmla="*/ 48606 w 607568"/>
                <a:gd name="connsiteY68" fmla="*/ 263777 h 491771"/>
                <a:gd name="connsiteX69" fmla="*/ 61699 w 607568"/>
                <a:gd name="connsiteY69" fmla="*/ 261237 h 491771"/>
                <a:gd name="connsiteX70" fmla="*/ 76770 w 607568"/>
                <a:gd name="connsiteY70" fmla="*/ 246281 h 491771"/>
                <a:gd name="connsiteX71" fmla="*/ 79313 w 607568"/>
                <a:gd name="connsiteY71" fmla="*/ 234240 h 491771"/>
                <a:gd name="connsiteX72" fmla="*/ 75639 w 607568"/>
                <a:gd name="connsiteY72" fmla="*/ 223893 h 491771"/>
                <a:gd name="connsiteX73" fmla="*/ 46628 w 607568"/>
                <a:gd name="connsiteY73" fmla="*/ 182503 h 491771"/>
                <a:gd name="connsiteX74" fmla="*/ 27318 w 607568"/>
                <a:gd name="connsiteY74" fmla="*/ 160962 h 491771"/>
                <a:gd name="connsiteX75" fmla="*/ 41447 w 607568"/>
                <a:gd name="connsiteY75" fmla="*/ 130673 h 491771"/>
                <a:gd name="connsiteX76" fmla="*/ 41824 w 607568"/>
                <a:gd name="connsiteY76" fmla="*/ 130673 h 491771"/>
                <a:gd name="connsiteX77" fmla="*/ 107100 w 607568"/>
                <a:gd name="connsiteY77" fmla="*/ 66049 h 491771"/>
                <a:gd name="connsiteX78" fmla="*/ 298626 w 607568"/>
                <a:gd name="connsiteY78" fmla="*/ 0 h 491771"/>
                <a:gd name="connsiteX79" fmla="*/ 315956 w 607568"/>
                <a:gd name="connsiteY79" fmla="*/ 0 h 491771"/>
                <a:gd name="connsiteX80" fmla="*/ 401854 w 607568"/>
                <a:gd name="connsiteY80" fmla="*/ 85787 h 491771"/>
                <a:gd name="connsiteX81" fmla="*/ 401854 w 607568"/>
                <a:gd name="connsiteY81" fmla="*/ 95476 h 491771"/>
                <a:gd name="connsiteX82" fmla="*/ 421633 w 607568"/>
                <a:gd name="connsiteY82" fmla="*/ 138840 h 491771"/>
                <a:gd name="connsiteX83" fmla="*/ 417960 w 607568"/>
                <a:gd name="connsiteY83" fmla="*/ 149281 h 491771"/>
                <a:gd name="connsiteX84" fmla="*/ 417112 w 607568"/>
                <a:gd name="connsiteY84" fmla="*/ 151068 h 491771"/>
                <a:gd name="connsiteX85" fmla="*/ 411273 w 607568"/>
                <a:gd name="connsiteY85" fmla="*/ 159534 h 491771"/>
                <a:gd name="connsiteX86" fmla="*/ 410896 w 607568"/>
                <a:gd name="connsiteY86" fmla="*/ 159910 h 491771"/>
                <a:gd name="connsiteX87" fmla="*/ 394037 w 607568"/>
                <a:gd name="connsiteY87" fmla="*/ 169787 h 491771"/>
                <a:gd name="connsiteX88" fmla="*/ 384900 w 607568"/>
                <a:gd name="connsiteY88" fmla="*/ 189541 h 491771"/>
                <a:gd name="connsiteX89" fmla="*/ 384712 w 607568"/>
                <a:gd name="connsiteY89" fmla="*/ 189823 h 491771"/>
                <a:gd name="connsiteX90" fmla="*/ 373316 w 607568"/>
                <a:gd name="connsiteY90" fmla="*/ 207131 h 491771"/>
                <a:gd name="connsiteX91" fmla="*/ 372750 w 607568"/>
                <a:gd name="connsiteY91" fmla="*/ 207789 h 491771"/>
                <a:gd name="connsiteX92" fmla="*/ 359847 w 607568"/>
                <a:gd name="connsiteY92" fmla="*/ 222275 h 491771"/>
                <a:gd name="connsiteX93" fmla="*/ 359188 w 607568"/>
                <a:gd name="connsiteY93" fmla="*/ 222934 h 491771"/>
                <a:gd name="connsiteX94" fmla="*/ 345154 w 607568"/>
                <a:gd name="connsiteY94" fmla="*/ 234598 h 491771"/>
                <a:gd name="connsiteX95" fmla="*/ 345625 w 607568"/>
                <a:gd name="connsiteY95" fmla="*/ 236855 h 491771"/>
                <a:gd name="connsiteX96" fmla="*/ 348639 w 607568"/>
                <a:gd name="connsiteY96" fmla="*/ 235538 h 491771"/>
                <a:gd name="connsiteX97" fmla="*/ 355514 w 607568"/>
                <a:gd name="connsiteY97" fmla="*/ 234033 h 491771"/>
                <a:gd name="connsiteX98" fmla="*/ 366628 w 607568"/>
                <a:gd name="connsiteY98" fmla="*/ 237326 h 491771"/>
                <a:gd name="connsiteX99" fmla="*/ 385371 w 607568"/>
                <a:gd name="connsiteY99" fmla="*/ 249648 h 491771"/>
                <a:gd name="connsiteX100" fmla="*/ 399876 w 607568"/>
                <a:gd name="connsiteY100" fmla="*/ 279373 h 491771"/>
                <a:gd name="connsiteX101" fmla="*/ 430016 w 607568"/>
                <a:gd name="connsiteY101" fmla="*/ 289814 h 491771"/>
                <a:gd name="connsiteX102" fmla="*/ 448382 w 607568"/>
                <a:gd name="connsiteY102" fmla="*/ 316058 h 491771"/>
                <a:gd name="connsiteX103" fmla="*/ 481630 w 607568"/>
                <a:gd name="connsiteY103" fmla="*/ 424515 h 491771"/>
                <a:gd name="connsiteX104" fmla="*/ 483891 w 607568"/>
                <a:gd name="connsiteY104" fmla="*/ 436461 h 491771"/>
                <a:gd name="connsiteX105" fmla="*/ 473718 w 607568"/>
                <a:gd name="connsiteY105" fmla="*/ 470700 h 491771"/>
                <a:gd name="connsiteX106" fmla="*/ 443956 w 607568"/>
                <a:gd name="connsiteY106" fmla="*/ 490360 h 491771"/>
                <a:gd name="connsiteX107" fmla="*/ 431805 w 607568"/>
                <a:gd name="connsiteY107" fmla="*/ 491771 h 491771"/>
                <a:gd name="connsiteX108" fmla="*/ 325375 w 607568"/>
                <a:gd name="connsiteY108" fmla="*/ 491771 h 491771"/>
                <a:gd name="connsiteX109" fmla="*/ 337430 w 607568"/>
                <a:gd name="connsiteY109" fmla="*/ 415296 h 491771"/>
                <a:gd name="connsiteX110" fmla="*/ 334605 w 607568"/>
                <a:gd name="connsiteY110" fmla="*/ 389052 h 491771"/>
                <a:gd name="connsiteX111" fmla="*/ 323962 w 607568"/>
                <a:gd name="connsiteY111" fmla="*/ 360927 h 491771"/>
                <a:gd name="connsiteX112" fmla="*/ 337430 w 607568"/>
                <a:gd name="connsiteY112" fmla="*/ 347476 h 491771"/>
                <a:gd name="connsiteX113" fmla="*/ 307196 w 607568"/>
                <a:gd name="connsiteY113" fmla="*/ 317281 h 491771"/>
                <a:gd name="connsiteX114" fmla="*/ 276868 w 607568"/>
                <a:gd name="connsiteY114" fmla="*/ 347476 h 491771"/>
                <a:gd name="connsiteX115" fmla="*/ 290337 w 607568"/>
                <a:gd name="connsiteY115" fmla="*/ 360927 h 491771"/>
                <a:gd name="connsiteX116" fmla="*/ 279694 w 607568"/>
                <a:gd name="connsiteY116" fmla="*/ 389052 h 491771"/>
                <a:gd name="connsiteX117" fmla="*/ 276963 w 607568"/>
                <a:gd name="connsiteY117" fmla="*/ 415296 h 491771"/>
                <a:gd name="connsiteX118" fmla="*/ 288736 w 607568"/>
                <a:gd name="connsiteY118" fmla="*/ 491771 h 491771"/>
                <a:gd name="connsiteX119" fmla="*/ 182493 w 607568"/>
                <a:gd name="connsiteY119" fmla="*/ 491771 h 491771"/>
                <a:gd name="connsiteX120" fmla="*/ 170437 w 607568"/>
                <a:gd name="connsiteY120" fmla="*/ 490360 h 491771"/>
                <a:gd name="connsiteX121" fmla="*/ 140675 w 607568"/>
                <a:gd name="connsiteY121" fmla="*/ 470700 h 491771"/>
                <a:gd name="connsiteX122" fmla="*/ 132669 w 607568"/>
                <a:gd name="connsiteY122" fmla="*/ 424515 h 491771"/>
                <a:gd name="connsiteX123" fmla="*/ 166011 w 607568"/>
                <a:gd name="connsiteY123" fmla="*/ 316058 h 491771"/>
                <a:gd name="connsiteX124" fmla="*/ 184377 w 607568"/>
                <a:gd name="connsiteY124" fmla="*/ 289814 h 491771"/>
                <a:gd name="connsiteX125" fmla="*/ 214517 w 607568"/>
                <a:gd name="connsiteY125" fmla="*/ 279373 h 491771"/>
                <a:gd name="connsiteX126" fmla="*/ 214517 w 607568"/>
                <a:gd name="connsiteY126" fmla="*/ 279279 h 491771"/>
                <a:gd name="connsiteX127" fmla="*/ 229022 w 607568"/>
                <a:gd name="connsiteY127" fmla="*/ 249648 h 491771"/>
                <a:gd name="connsiteX128" fmla="*/ 247765 w 607568"/>
                <a:gd name="connsiteY128" fmla="*/ 237326 h 491771"/>
                <a:gd name="connsiteX129" fmla="*/ 258879 w 607568"/>
                <a:gd name="connsiteY129" fmla="*/ 234033 h 491771"/>
                <a:gd name="connsiteX130" fmla="*/ 265754 w 607568"/>
                <a:gd name="connsiteY130" fmla="*/ 235538 h 491771"/>
                <a:gd name="connsiteX131" fmla="*/ 268768 w 607568"/>
                <a:gd name="connsiteY131" fmla="*/ 236855 h 491771"/>
                <a:gd name="connsiteX132" fmla="*/ 269239 w 607568"/>
                <a:gd name="connsiteY132" fmla="*/ 234598 h 491771"/>
                <a:gd name="connsiteX133" fmla="*/ 255205 w 607568"/>
                <a:gd name="connsiteY133" fmla="*/ 222934 h 491771"/>
                <a:gd name="connsiteX134" fmla="*/ 254546 w 607568"/>
                <a:gd name="connsiteY134" fmla="*/ 222275 h 491771"/>
                <a:gd name="connsiteX135" fmla="*/ 241548 w 607568"/>
                <a:gd name="connsiteY135" fmla="*/ 207789 h 491771"/>
                <a:gd name="connsiteX136" fmla="*/ 241077 w 607568"/>
                <a:gd name="connsiteY136" fmla="*/ 207225 h 491771"/>
                <a:gd name="connsiteX137" fmla="*/ 229681 w 607568"/>
                <a:gd name="connsiteY137" fmla="*/ 189823 h 491771"/>
                <a:gd name="connsiteX138" fmla="*/ 229493 w 607568"/>
                <a:gd name="connsiteY138" fmla="*/ 189635 h 491771"/>
                <a:gd name="connsiteX139" fmla="*/ 220356 w 607568"/>
                <a:gd name="connsiteY139" fmla="*/ 169787 h 491771"/>
                <a:gd name="connsiteX140" fmla="*/ 203497 w 607568"/>
                <a:gd name="connsiteY140" fmla="*/ 159910 h 491771"/>
                <a:gd name="connsiteX141" fmla="*/ 203120 w 607568"/>
                <a:gd name="connsiteY141" fmla="*/ 159534 h 491771"/>
                <a:gd name="connsiteX142" fmla="*/ 197281 w 607568"/>
                <a:gd name="connsiteY142" fmla="*/ 151068 h 491771"/>
                <a:gd name="connsiteX143" fmla="*/ 196433 w 607568"/>
                <a:gd name="connsiteY143" fmla="*/ 149281 h 491771"/>
                <a:gd name="connsiteX144" fmla="*/ 192666 w 607568"/>
                <a:gd name="connsiteY144" fmla="*/ 138840 h 491771"/>
                <a:gd name="connsiteX145" fmla="*/ 212727 w 607568"/>
                <a:gd name="connsiteY145" fmla="*/ 95476 h 491771"/>
                <a:gd name="connsiteX146" fmla="*/ 212727 w 607568"/>
                <a:gd name="connsiteY146" fmla="*/ 85787 h 491771"/>
                <a:gd name="connsiteX147" fmla="*/ 298626 w 607568"/>
                <a:gd name="connsiteY147" fmla="*/ 0 h 491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</a:cxnLst>
              <a:rect l="l" t="t" r="r" b="b"/>
              <a:pathLst>
                <a:path w="607568" h="491771">
                  <a:moveTo>
                    <a:pt x="355420" y="250307"/>
                  </a:moveTo>
                  <a:cubicBezTo>
                    <a:pt x="354290" y="250307"/>
                    <a:pt x="353160" y="250871"/>
                    <a:pt x="352312" y="251812"/>
                  </a:cubicBezTo>
                  <a:lnTo>
                    <a:pt x="321042" y="289814"/>
                  </a:lnTo>
                  <a:cubicBezTo>
                    <a:pt x="319723" y="291507"/>
                    <a:pt x="319912" y="293953"/>
                    <a:pt x="321513" y="295364"/>
                  </a:cubicBezTo>
                  <a:lnTo>
                    <a:pt x="369736" y="338257"/>
                  </a:lnTo>
                  <a:cubicBezTo>
                    <a:pt x="370396" y="338822"/>
                    <a:pt x="371149" y="339104"/>
                    <a:pt x="371997" y="339104"/>
                  </a:cubicBezTo>
                  <a:cubicBezTo>
                    <a:pt x="372374" y="339104"/>
                    <a:pt x="372750" y="339010"/>
                    <a:pt x="373127" y="338916"/>
                  </a:cubicBezTo>
                  <a:cubicBezTo>
                    <a:pt x="374257" y="338539"/>
                    <a:pt x="375105" y="337505"/>
                    <a:pt x="375293" y="336282"/>
                  </a:cubicBezTo>
                  <a:lnTo>
                    <a:pt x="383676" y="279467"/>
                  </a:lnTo>
                  <a:cubicBezTo>
                    <a:pt x="384618" y="273164"/>
                    <a:pt x="381792" y="266768"/>
                    <a:pt x="376424" y="263287"/>
                  </a:cubicBezTo>
                  <a:lnTo>
                    <a:pt x="357681" y="250965"/>
                  </a:lnTo>
                  <a:cubicBezTo>
                    <a:pt x="357021" y="250495"/>
                    <a:pt x="356174" y="250307"/>
                    <a:pt x="355420" y="250307"/>
                  </a:cubicBezTo>
                  <a:close/>
                  <a:moveTo>
                    <a:pt x="258879" y="250307"/>
                  </a:moveTo>
                  <a:cubicBezTo>
                    <a:pt x="258125" y="250307"/>
                    <a:pt x="257372" y="250495"/>
                    <a:pt x="256712" y="250965"/>
                  </a:cubicBezTo>
                  <a:lnTo>
                    <a:pt x="237969" y="263287"/>
                  </a:lnTo>
                  <a:cubicBezTo>
                    <a:pt x="232601" y="266768"/>
                    <a:pt x="229775" y="273164"/>
                    <a:pt x="230717" y="279467"/>
                  </a:cubicBezTo>
                  <a:lnTo>
                    <a:pt x="239100" y="336282"/>
                  </a:lnTo>
                  <a:cubicBezTo>
                    <a:pt x="239288" y="337505"/>
                    <a:pt x="240136" y="338539"/>
                    <a:pt x="241266" y="338916"/>
                  </a:cubicBezTo>
                  <a:cubicBezTo>
                    <a:pt x="241643" y="339010"/>
                    <a:pt x="242019" y="339104"/>
                    <a:pt x="242396" y="339104"/>
                  </a:cubicBezTo>
                  <a:cubicBezTo>
                    <a:pt x="243244" y="339104"/>
                    <a:pt x="243997" y="338822"/>
                    <a:pt x="244657" y="338257"/>
                  </a:cubicBezTo>
                  <a:lnTo>
                    <a:pt x="292880" y="295364"/>
                  </a:lnTo>
                  <a:cubicBezTo>
                    <a:pt x="294481" y="293953"/>
                    <a:pt x="294670" y="291507"/>
                    <a:pt x="293351" y="289814"/>
                  </a:cubicBezTo>
                  <a:lnTo>
                    <a:pt x="261987" y="251812"/>
                  </a:lnTo>
                  <a:cubicBezTo>
                    <a:pt x="261233" y="250871"/>
                    <a:pt x="260103" y="250307"/>
                    <a:pt x="258879" y="250307"/>
                  </a:cubicBezTo>
                  <a:close/>
                  <a:moveTo>
                    <a:pt x="500465" y="66049"/>
                  </a:moveTo>
                  <a:cubicBezTo>
                    <a:pt x="548129" y="66049"/>
                    <a:pt x="562447" y="93516"/>
                    <a:pt x="565743" y="130673"/>
                  </a:cubicBezTo>
                  <a:cubicBezTo>
                    <a:pt x="565932" y="130673"/>
                    <a:pt x="566026" y="130673"/>
                    <a:pt x="566120" y="130673"/>
                  </a:cubicBezTo>
                  <a:cubicBezTo>
                    <a:pt x="577141" y="133118"/>
                    <a:pt x="583358" y="146664"/>
                    <a:pt x="580250" y="160962"/>
                  </a:cubicBezTo>
                  <a:cubicBezTo>
                    <a:pt x="577706" y="172532"/>
                    <a:pt x="569700" y="180904"/>
                    <a:pt x="560939" y="182503"/>
                  </a:cubicBezTo>
                  <a:cubicBezTo>
                    <a:pt x="554628" y="199529"/>
                    <a:pt x="543796" y="214016"/>
                    <a:pt x="531927" y="223799"/>
                  </a:cubicBezTo>
                  <a:cubicBezTo>
                    <a:pt x="528913" y="226338"/>
                    <a:pt x="527500" y="230383"/>
                    <a:pt x="528253" y="234240"/>
                  </a:cubicBezTo>
                  <a:lnTo>
                    <a:pt x="530797" y="246281"/>
                  </a:lnTo>
                  <a:cubicBezTo>
                    <a:pt x="532304" y="253806"/>
                    <a:pt x="538238" y="259732"/>
                    <a:pt x="545868" y="261143"/>
                  </a:cubicBezTo>
                  <a:lnTo>
                    <a:pt x="558961" y="263777"/>
                  </a:lnTo>
                  <a:cubicBezTo>
                    <a:pt x="578366" y="267634"/>
                    <a:pt x="593437" y="282684"/>
                    <a:pt x="597299" y="301968"/>
                  </a:cubicBezTo>
                  <a:lnTo>
                    <a:pt x="607002" y="350788"/>
                  </a:lnTo>
                  <a:cubicBezTo>
                    <a:pt x="608697" y="358972"/>
                    <a:pt x="606531" y="367438"/>
                    <a:pt x="601256" y="373835"/>
                  </a:cubicBezTo>
                  <a:cubicBezTo>
                    <a:pt x="595981" y="380325"/>
                    <a:pt x="588068" y="384088"/>
                    <a:pt x="579685" y="384088"/>
                  </a:cubicBezTo>
                  <a:lnTo>
                    <a:pt x="490386" y="384088"/>
                  </a:lnTo>
                  <a:lnTo>
                    <a:pt x="467685" y="310058"/>
                  </a:lnTo>
                  <a:cubicBezTo>
                    <a:pt x="461845" y="291150"/>
                    <a:pt x="448563" y="276194"/>
                    <a:pt x="431702" y="267445"/>
                  </a:cubicBezTo>
                  <a:cubicBezTo>
                    <a:pt x="434999" y="265940"/>
                    <a:pt x="438295" y="264529"/>
                    <a:pt x="441969" y="263777"/>
                  </a:cubicBezTo>
                  <a:lnTo>
                    <a:pt x="455157" y="261237"/>
                  </a:lnTo>
                  <a:cubicBezTo>
                    <a:pt x="462692" y="259732"/>
                    <a:pt x="468627" y="253806"/>
                    <a:pt x="470228" y="246281"/>
                  </a:cubicBezTo>
                  <a:lnTo>
                    <a:pt x="472677" y="234240"/>
                  </a:lnTo>
                  <a:cubicBezTo>
                    <a:pt x="473525" y="230383"/>
                    <a:pt x="472112" y="226338"/>
                    <a:pt x="469098" y="223893"/>
                  </a:cubicBezTo>
                  <a:cubicBezTo>
                    <a:pt x="457229" y="214016"/>
                    <a:pt x="446302" y="199529"/>
                    <a:pt x="439991" y="182503"/>
                  </a:cubicBezTo>
                  <a:cubicBezTo>
                    <a:pt x="434716" y="181563"/>
                    <a:pt x="429818" y="177894"/>
                    <a:pt x="426144" y="172720"/>
                  </a:cubicBezTo>
                  <a:cubicBezTo>
                    <a:pt x="433303" y="164725"/>
                    <a:pt x="438861" y="154754"/>
                    <a:pt x="441404" y="143278"/>
                  </a:cubicBezTo>
                  <a:cubicBezTo>
                    <a:pt x="444324" y="130485"/>
                    <a:pt x="443476" y="118068"/>
                    <a:pt x="439708" y="107438"/>
                  </a:cubicBezTo>
                  <a:cubicBezTo>
                    <a:pt x="447244" y="82699"/>
                    <a:pt x="464200" y="66049"/>
                    <a:pt x="500465" y="66049"/>
                  </a:cubicBezTo>
                  <a:close/>
                  <a:moveTo>
                    <a:pt x="107100" y="66049"/>
                  </a:moveTo>
                  <a:cubicBezTo>
                    <a:pt x="151561" y="66049"/>
                    <a:pt x="166820" y="90130"/>
                    <a:pt x="171341" y="123618"/>
                  </a:cubicBezTo>
                  <a:cubicBezTo>
                    <a:pt x="170965" y="129920"/>
                    <a:pt x="171436" y="136505"/>
                    <a:pt x="172849" y="143278"/>
                  </a:cubicBezTo>
                  <a:cubicBezTo>
                    <a:pt x="174921" y="152590"/>
                    <a:pt x="178971" y="161056"/>
                    <a:pt x="184246" y="168205"/>
                  </a:cubicBezTo>
                  <a:cubicBezTo>
                    <a:pt x="180573" y="175919"/>
                    <a:pt x="174356" y="181281"/>
                    <a:pt x="167574" y="182503"/>
                  </a:cubicBezTo>
                  <a:cubicBezTo>
                    <a:pt x="161263" y="199529"/>
                    <a:pt x="150336" y="214016"/>
                    <a:pt x="138468" y="223799"/>
                  </a:cubicBezTo>
                  <a:cubicBezTo>
                    <a:pt x="135453" y="226338"/>
                    <a:pt x="134040" y="230383"/>
                    <a:pt x="134794" y="234240"/>
                  </a:cubicBezTo>
                  <a:lnTo>
                    <a:pt x="137337" y="246281"/>
                  </a:lnTo>
                  <a:cubicBezTo>
                    <a:pt x="138939" y="253806"/>
                    <a:pt x="144873" y="259732"/>
                    <a:pt x="152408" y="261143"/>
                  </a:cubicBezTo>
                  <a:lnTo>
                    <a:pt x="165596" y="263777"/>
                  </a:lnTo>
                  <a:cubicBezTo>
                    <a:pt x="170494" y="264812"/>
                    <a:pt x="175203" y="266505"/>
                    <a:pt x="179442" y="268856"/>
                  </a:cubicBezTo>
                  <a:cubicBezTo>
                    <a:pt x="164088" y="277793"/>
                    <a:pt x="152126" y="292279"/>
                    <a:pt x="146662" y="310058"/>
                  </a:cubicBezTo>
                  <a:lnTo>
                    <a:pt x="123867" y="384088"/>
                  </a:lnTo>
                  <a:lnTo>
                    <a:pt x="27883" y="384088"/>
                  </a:lnTo>
                  <a:cubicBezTo>
                    <a:pt x="19499" y="384088"/>
                    <a:pt x="11587" y="380325"/>
                    <a:pt x="6312" y="373835"/>
                  </a:cubicBezTo>
                  <a:cubicBezTo>
                    <a:pt x="1037" y="367438"/>
                    <a:pt x="-1129" y="358972"/>
                    <a:pt x="566" y="350788"/>
                  </a:cubicBezTo>
                  <a:lnTo>
                    <a:pt x="10268" y="301968"/>
                  </a:lnTo>
                  <a:cubicBezTo>
                    <a:pt x="14130" y="282684"/>
                    <a:pt x="29202" y="267634"/>
                    <a:pt x="48606" y="263777"/>
                  </a:cubicBezTo>
                  <a:lnTo>
                    <a:pt x="61699" y="261237"/>
                  </a:lnTo>
                  <a:cubicBezTo>
                    <a:pt x="69328" y="259732"/>
                    <a:pt x="75263" y="253806"/>
                    <a:pt x="76770" y="246281"/>
                  </a:cubicBezTo>
                  <a:lnTo>
                    <a:pt x="79313" y="234240"/>
                  </a:lnTo>
                  <a:cubicBezTo>
                    <a:pt x="80067" y="230383"/>
                    <a:pt x="78654" y="226338"/>
                    <a:pt x="75639" y="223893"/>
                  </a:cubicBezTo>
                  <a:cubicBezTo>
                    <a:pt x="63771" y="214016"/>
                    <a:pt x="52939" y="199623"/>
                    <a:pt x="46628" y="182503"/>
                  </a:cubicBezTo>
                  <a:cubicBezTo>
                    <a:pt x="37867" y="180904"/>
                    <a:pt x="29861" y="172532"/>
                    <a:pt x="27318" y="160962"/>
                  </a:cubicBezTo>
                  <a:cubicBezTo>
                    <a:pt x="24115" y="146664"/>
                    <a:pt x="30426" y="133118"/>
                    <a:pt x="41447" y="130673"/>
                  </a:cubicBezTo>
                  <a:cubicBezTo>
                    <a:pt x="41541" y="130673"/>
                    <a:pt x="41729" y="130673"/>
                    <a:pt x="41824" y="130673"/>
                  </a:cubicBezTo>
                  <a:cubicBezTo>
                    <a:pt x="45403" y="93516"/>
                    <a:pt x="60192" y="66049"/>
                    <a:pt x="107100" y="66049"/>
                  </a:cubicBezTo>
                  <a:close/>
                  <a:moveTo>
                    <a:pt x="298626" y="0"/>
                  </a:moveTo>
                  <a:lnTo>
                    <a:pt x="315956" y="0"/>
                  </a:lnTo>
                  <a:cubicBezTo>
                    <a:pt x="363426" y="0"/>
                    <a:pt x="401854" y="38378"/>
                    <a:pt x="401854" y="85787"/>
                  </a:cubicBezTo>
                  <a:lnTo>
                    <a:pt x="401854" y="95476"/>
                  </a:lnTo>
                  <a:cubicBezTo>
                    <a:pt x="417301" y="99238"/>
                    <a:pt x="426154" y="118522"/>
                    <a:pt x="421633" y="138840"/>
                  </a:cubicBezTo>
                  <a:cubicBezTo>
                    <a:pt x="420880" y="142602"/>
                    <a:pt x="419467" y="146083"/>
                    <a:pt x="417960" y="149281"/>
                  </a:cubicBezTo>
                  <a:cubicBezTo>
                    <a:pt x="417677" y="149939"/>
                    <a:pt x="417395" y="150504"/>
                    <a:pt x="417112" y="151068"/>
                  </a:cubicBezTo>
                  <a:cubicBezTo>
                    <a:pt x="415417" y="154172"/>
                    <a:pt x="413533" y="157088"/>
                    <a:pt x="411273" y="159534"/>
                  </a:cubicBezTo>
                  <a:cubicBezTo>
                    <a:pt x="411179" y="159628"/>
                    <a:pt x="410990" y="159816"/>
                    <a:pt x="410896" y="159910"/>
                  </a:cubicBezTo>
                  <a:cubicBezTo>
                    <a:pt x="406092" y="165084"/>
                    <a:pt x="400159" y="168658"/>
                    <a:pt x="394037" y="169787"/>
                  </a:cubicBezTo>
                  <a:cubicBezTo>
                    <a:pt x="391494" y="176654"/>
                    <a:pt x="388385" y="183332"/>
                    <a:pt x="384900" y="189541"/>
                  </a:cubicBezTo>
                  <a:cubicBezTo>
                    <a:pt x="384806" y="189635"/>
                    <a:pt x="384806" y="189729"/>
                    <a:pt x="384712" y="189823"/>
                  </a:cubicBezTo>
                  <a:cubicBezTo>
                    <a:pt x="381227" y="196031"/>
                    <a:pt x="377460" y="201769"/>
                    <a:pt x="373316" y="207131"/>
                  </a:cubicBezTo>
                  <a:cubicBezTo>
                    <a:pt x="373127" y="207413"/>
                    <a:pt x="372939" y="207601"/>
                    <a:pt x="372750" y="207789"/>
                  </a:cubicBezTo>
                  <a:cubicBezTo>
                    <a:pt x="368700" y="213057"/>
                    <a:pt x="364368" y="217948"/>
                    <a:pt x="359847" y="222275"/>
                  </a:cubicBezTo>
                  <a:cubicBezTo>
                    <a:pt x="359658" y="222463"/>
                    <a:pt x="359376" y="222651"/>
                    <a:pt x="359188" y="222934"/>
                  </a:cubicBezTo>
                  <a:cubicBezTo>
                    <a:pt x="354667" y="227261"/>
                    <a:pt x="349957" y="231211"/>
                    <a:pt x="345154" y="234598"/>
                  </a:cubicBezTo>
                  <a:lnTo>
                    <a:pt x="345625" y="236855"/>
                  </a:lnTo>
                  <a:cubicBezTo>
                    <a:pt x="346567" y="236385"/>
                    <a:pt x="347603" y="235915"/>
                    <a:pt x="348639" y="235538"/>
                  </a:cubicBezTo>
                  <a:cubicBezTo>
                    <a:pt x="350899" y="234786"/>
                    <a:pt x="353065" y="234033"/>
                    <a:pt x="355514" y="234033"/>
                  </a:cubicBezTo>
                  <a:cubicBezTo>
                    <a:pt x="359470" y="234033"/>
                    <a:pt x="363238" y="235162"/>
                    <a:pt x="366628" y="237326"/>
                  </a:cubicBezTo>
                  <a:cubicBezTo>
                    <a:pt x="366628" y="237326"/>
                    <a:pt x="380756" y="246450"/>
                    <a:pt x="385371" y="249648"/>
                  </a:cubicBezTo>
                  <a:cubicBezTo>
                    <a:pt x="401854" y="261030"/>
                    <a:pt x="399876" y="279373"/>
                    <a:pt x="399876" y="279373"/>
                  </a:cubicBezTo>
                  <a:cubicBezTo>
                    <a:pt x="410990" y="279655"/>
                    <a:pt x="421822" y="283041"/>
                    <a:pt x="430016" y="289814"/>
                  </a:cubicBezTo>
                  <a:cubicBezTo>
                    <a:pt x="445180" y="302324"/>
                    <a:pt x="447535" y="313330"/>
                    <a:pt x="448382" y="316058"/>
                  </a:cubicBezTo>
                  <a:lnTo>
                    <a:pt x="481630" y="424515"/>
                  </a:lnTo>
                  <a:cubicBezTo>
                    <a:pt x="482855" y="428371"/>
                    <a:pt x="483608" y="432416"/>
                    <a:pt x="483891" y="436461"/>
                  </a:cubicBezTo>
                  <a:cubicBezTo>
                    <a:pt x="484644" y="448595"/>
                    <a:pt x="481159" y="460730"/>
                    <a:pt x="473718" y="470700"/>
                  </a:cubicBezTo>
                  <a:cubicBezTo>
                    <a:pt x="466372" y="480671"/>
                    <a:pt x="455823" y="487538"/>
                    <a:pt x="443956" y="490360"/>
                  </a:cubicBezTo>
                  <a:cubicBezTo>
                    <a:pt x="440000" y="491301"/>
                    <a:pt x="435950" y="491771"/>
                    <a:pt x="431805" y="491771"/>
                  </a:cubicBezTo>
                  <a:lnTo>
                    <a:pt x="325375" y="491771"/>
                  </a:lnTo>
                  <a:lnTo>
                    <a:pt x="337430" y="415296"/>
                  </a:lnTo>
                  <a:cubicBezTo>
                    <a:pt x="338749" y="406454"/>
                    <a:pt x="337807" y="397424"/>
                    <a:pt x="334605" y="389052"/>
                  </a:cubicBezTo>
                  <a:lnTo>
                    <a:pt x="323962" y="360927"/>
                  </a:lnTo>
                  <a:lnTo>
                    <a:pt x="337430" y="347476"/>
                  </a:lnTo>
                  <a:lnTo>
                    <a:pt x="307196" y="317281"/>
                  </a:lnTo>
                  <a:lnTo>
                    <a:pt x="276868" y="347476"/>
                  </a:lnTo>
                  <a:lnTo>
                    <a:pt x="290337" y="360927"/>
                  </a:lnTo>
                  <a:lnTo>
                    <a:pt x="279694" y="389052"/>
                  </a:lnTo>
                  <a:cubicBezTo>
                    <a:pt x="276586" y="397424"/>
                    <a:pt x="275644" y="406454"/>
                    <a:pt x="276963" y="415296"/>
                  </a:cubicBezTo>
                  <a:lnTo>
                    <a:pt x="288736" y="491771"/>
                  </a:lnTo>
                  <a:lnTo>
                    <a:pt x="182493" y="491771"/>
                  </a:lnTo>
                  <a:cubicBezTo>
                    <a:pt x="178443" y="491771"/>
                    <a:pt x="174299" y="491301"/>
                    <a:pt x="170437" y="490360"/>
                  </a:cubicBezTo>
                  <a:cubicBezTo>
                    <a:pt x="158570" y="487538"/>
                    <a:pt x="148021" y="480671"/>
                    <a:pt x="140675" y="470700"/>
                  </a:cubicBezTo>
                  <a:cubicBezTo>
                    <a:pt x="130785" y="457343"/>
                    <a:pt x="127865" y="440223"/>
                    <a:pt x="132669" y="424515"/>
                  </a:cubicBezTo>
                  <a:lnTo>
                    <a:pt x="166011" y="316058"/>
                  </a:lnTo>
                  <a:cubicBezTo>
                    <a:pt x="166858" y="313330"/>
                    <a:pt x="170908" y="300631"/>
                    <a:pt x="184377" y="289814"/>
                  </a:cubicBezTo>
                  <a:cubicBezTo>
                    <a:pt x="192666" y="283229"/>
                    <a:pt x="203403" y="279655"/>
                    <a:pt x="214517" y="279373"/>
                  </a:cubicBezTo>
                  <a:lnTo>
                    <a:pt x="214517" y="279279"/>
                  </a:lnTo>
                  <a:cubicBezTo>
                    <a:pt x="214140" y="273447"/>
                    <a:pt x="211880" y="260654"/>
                    <a:pt x="229022" y="249648"/>
                  </a:cubicBezTo>
                  <a:cubicBezTo>
                    <a:pt x="233731" y="246638"/>
                    <a:pt x="247765" y="237326"/>
                    <a:pt x="247765" y="237326"/>
                  </a:cubicBezTo>
                  <a:cubicBezTo>
                    <a:pt x="251061" y="235162"/>
                    <a:pt x="254923" y="234033"/>
                    <a:pt x="258879" y="234033"/>
                  </a:cubicBezTo>
                  <a:cubicBezTo>
                    <a:pt x="261328" y="234033"/>
                    <a:pt x="263494" y="234786"/>
                    <a:pt x="265754" y="235538"/>
                  </a:cubicBezTo>
                  <a:cubicBezTo>
                    <a:pt x="266790" y="236009"/>
                    <a:pt x="267826" y="236385"/>
                    <a:pt x="268768" y="236855"/>
                  </a:cubicBezTo>
                  <a:lnTo>
                    <a:pt x="269239" y="234598"/>
                  </a:lnTo>
                  <a:cubicBezTo>
                    <a:pt x="264436" y="231211"/>
                    <a:pt x="259726" y="227261"/>
                    <a:pt x="255205" y="222934"/>
                  </a:cubicBezTo>
                  <a:cubicBezTo>
                    <a:pt x="254923" y="222651"/>
                    <a:pt x="254735" y="222463"/>
                    <a:pt x="254546" y="222275"/>
                  </a:cubicBezTo>
                  <a:cubicBezTo>
                    <a:pt x="250025" y="217948"/>
                    <a:pt x="245693" y="213057"/>
                    <a:pt x="241548" y="207789"/>
                  </a:cubicBezTo>
                  <a:cubicBezTo>
                    <a:pt x="241454" y="207601"/>
                    <a:pt x="241266" y="207413"/>
                    <a:pt x="241077" y="207225"/>
                  </a:cubicBezTo>
                  <a:cubicBezTo>
                    <a:pt x="236933" y="201769"/>
                    <a:pt x="233072" y="196031"/>
                    <a:pt x="229681" y="189823"/>
                  </a:cubicBezTo>
                  <a:cubicBezTo>
                    <a:pt x="229587" y="189729"/>
                    <a:pt x="229587" y="189635"/>
                    <a:pt x="229493" y="189635"/>
                  </a:cubicBezTo>
                  <a:cubicBezTo>
                    <a:pt x="226008" y="183332"/>
                    <a:pt x="222899" y="176654"/>
                    <a:pt x="220356" y="169787"/>
                  </a:cubicBezTo>
                  <a:cubicBezTo>
                    <a:pt x="214140" y="168658"/>
                    <a:pt x="208301" y="165084"/>
                    <a:pt x="203497" y="159910"/>
                  </a:cubicBezTo>
                  <a:cubicBezTo>
                    <a:pt x="203309" y="159722"/>
                    <a:pt x="203214" y="159628"/>
                    <a:pt x="203120" y="159534"/>
                  </a:cubicBezTo>
                  <a:cubicBezTo>
                    <a:pt x="200860" y="157088"/>
                    <a:pt x="198976" y="154172"/>
                    <a:pt x="197281" y="151068"/>
                  </a:cubicBezTo>
                  <a:cubicBezTo>
                    <a:pt x="196998" y="150504"/>
                    <a:pt x="196716" y="149939"/>
                    <a:pt x="196433" y="149281"/>
                  </a:cubicBezTo>
                  <a:cubicBezTo>
                    <a:pt x="194832" y="146083"/>
                    <a:pt x="193513" y="142602"/>
                    <a:pt x="192666" y="138840"/>
                  </a:cubicBezTo>
                  <a:cubicBezTo>
                    <a:pt x="188145" y="118428"/>
                    <a:pt x="197092" y="99050"/>
                    <a:pt x="212727" y="95476"/>
                  </a:cubicBezTo>
                  <a:lnTo>
                    <a:pt x="212727" y="85787"/>
                  </a:lnTo>
                  <a:cubicBezTo>
                    <a:pt x="212727" y="38378"/>
                    <a:pt x="251155" y="0"/>
                    <a:pt x="298626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id-ID"/>
            </a:p>
          </p:txBody>
        </p:sp>
        <p:grpSp>
          <p:nvGrpSpPr>
            <p:cNvPr id="12" name="iṣľïḓé">
              <a:extLst>
                <a:ext uri="{FF2B5EF4-FFF2-40B4-BE49-F238E27FC236}">
                  <a16:creationId xmlns:a16="http://schemas.microsoft.com/office/drawing/2014/main" xmlns="" id="{15530C1B-95F9-4FF9-A49F-9AEBF02C1CB3}"/>
                </a:ext>
              </a:extLst>
            </p:cNvPr>
            <p:cNvGrpSpPr/>
            <p:nvPr/>
          </p:nvGrpSpPr>
          <p:grpSpPr>
            <a:xfrm>
              <a:off x="8429020" y="3088347"/>
              <a:ext cx="3093055" cy="1111889"/>
              <a:chOff x="8429020" y="3161137"/>
              <a:chExt cx="3093055" cy="1111889"/>
            </a:xfrm>
          </p:grpSpPr>
          <p:sp>
            <p:nvSpPr>
              <p:cNvPr id="32" name="ïśľíḑe">
                <a:extLst>
                  <a:ext uri="{FF2B5EF4-FFF2-40B4-BE49-F238E27FC236}">
                    <a16:creationId xmlns:a16="http://schemas.microsoft.com/office/drawing/2014/main" xmlns="" id="{B24FE576-FB0C-49C4-9746-20E26C372DA4}"/>
                  </a:ext>
                </a:extLst>
              </p:cNvPr>
              <p:cNvSpPr/>
              <p:nvPr/>
            </p:nvSpPr>
            <p:spPr bwMode="auto">
              <a:xfrm>
                <a:off x="8429020" y="3548735"/>
                <a:ext cx="3093055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33" name="í$1íḍè">
                <a:extLst>
                  <a:ext uri="{FF2B5EF4-FFF2-40B4-BE49-F238E27FC236}">
                    <a16:creationId xmlns:a16="http://schemas.microsoft.com/office/drawing/2014/main" xmlns="" id="{B1E78D95-7989-4D12-8624-878A272CE891}"/>
                  </a:ext>
                </a:extLst>
              </p:cNvPr>
              <p:cNvSpPr txBox="1"/>
              <p:nvPr/>
            </p:nvSpPr>
            <p:spPr bwMode="auto">
              <a:xfrm>
                <a:off x="8429020" y="3161137"/>
                <a:ext cx="3093055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xmlns="" id="{20CB8E71-7ACF-4EF5-A158-D717EACE9767}"/>
                </a:ext>
              </a:extLst>
            </p:cNvPr>
            <p:cNvCxnSpPr>
              <a:cxnSpLocks/>
            </p:cNvCxnSpPr>
            <p:nvPr/>
          </p:nvCxnSpPr>
          <p:spPr>
            <a:xfrm>
              <a:off x="8500188" y="2839820"/>
              <a:ext cx="3021887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xmlns="" id="{FF1C67B3-052C-47A1-A0F6-228630E1EA91}"/>
                </a:ext>
              </a:extLst>
            </p:cNvPr>
            <p:cNvCxnSpPr>
              <a:cxnSpLocks/>
            </p:cNvCxnSpPr>
            <p:nvPr/>
          </p:nvCxnSpPr>
          <p:spPr>
            <a:xfrm>
              <a:off x="8500188" y="4448763"/>
              <a:ext cx="3021887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iṥľíḓé">
              <a:extLst>
                <a:ext uri="{FF2B5EF4-FFF2-40B4-BE49-F238E27FC236}">
                  <a16:creationId xmlns:a16="http://schemas.microsoft.com/office/drawing/2014/main" xmlns="" id="{6DFE9B2D-0A7A-4CD8-BE65-15E2301B26FE}"/>
                </a:ext>
              </a:extLst>
            </p:cNvPr>
            <p:cNvSpPr/>
            <p:nvPr/>
          </p:nvSpPr>
          <p:spPr>
            <a:xfrm>
              <a:off x="6456242" y="2692797"/>
              <a:ext cx="526252" cy="507836"/>
            </a:xfrm>
            <a:prstGeom prst="rect">
              <a:avLst/>
            </a:prstGeom>
          </p:spPr>
          <p:txBody>
            <a:bodyPr wrap="square" lIns="91440" tIns="45720" rIns="91440" bIns="45720" anchor="ctr" anchorCtr="0">
              <a:normAutofit fontScale="85000" lnSpcReduction="10000"/>
            </a:bodyPr>
            <a:lstStyle/>
            <a:p>
              <a:pPr algn="ctr"/>
              <a:r>
                <a:rPr lang="en-US" altLang="zh-CN" sz="2800" b="1" dirty="0">
                  <a:solidFill>
                    <a:schemeClr val="bg1"/>
                  </a:solidFill>
                </a:rPr>
                <a:t>01</a:t>
              </a:r>
              <a:endParaRPr lang="zh-CN" altLang="en-US" sz="2800" dirty="0">
                <a:solidFill>
                  <a:schemeClr val="bg1"/>
                </a:solidFill>
              </a:endParaRPr>
            </a:p>
          </p:txBody>
        </p:sp>
        <p:sp>
          <p:nvSpPr>
            <p:cNvPr id="16" name="îṡliḑè">
              <a:extLst>
                <a:ext uri="{FF2B5EF4-FFF2-40B4-BE49-F238E27FC236}">
                  <a16:creationId xmlns:a16="http://schemas.microsoft.com/office/drawing/2014/main" xmlns="" id="{4A2BE172-2B52-4C6A-B9AE-1AA15816007F}"/>
                </a:ext>
              </a:extLst>
            </p:cNvPr>
            <p:cNvSpPr/>
            <p:nvPr/>
          </p:nvSpPr>
          <p:spPr>
            <a:xfrm>
              <a:off x="5671058" y="4128374"/>
              <a:ext cx="526252" cy="507836"/>
            </a:xfrm>
            <a:prstGeom prst="rect">
              <a:avLst/>
            </a:prstGeom>
          </p:spPr>
          <p:txBody>
            <a:bodyPr wrap="square" lIns="91440" tIns="45720" rIns="91440" bIns="45720" anchor="ctr" anchorCtr="0">
              <a:normAutofit fontScale="85000" lnSpcReduction="10000"/>
            </a:bodyPr>
            <a:lstStyle/>
            <a:p>
              <a:pPr algn="ctr"/>
              <a:r>
                <a:rPr lang="en-US" altLang="zh-CN" sz="2800" b="1" dirty="0">
                  <a:solidFill>
                    <a:schemeClr val="bg1"/>
                  </a:solidFill>
                </a:rPr>
                <a:t>03</a:t>
              </a:r>
              <a:endParaRPr lang="zh-CN" altLang="en-US" sz="2800" dirty="0">
                <a:solidFill>
                  <a:schemeClr val="bg1"/>
                </a:solidFill>
              </a:endParaRPr>
            </a:p>
          </p:txBody>
        </p:sp>
        <p:sp>
          <p:nvSpPr>
            <p:cNvPr id="17" name="ïślîḓé">
              <a:extLst>
                <a:ext uri="{FF2B5EF4-FFF2-40B4-BE49-F238E27FC236}">
                  <a16:creationId xmlns:a16="http://schemas.microsoft.com/office/drawing/2014/main" xmlns="" id="{17A1DE05-7089-42A3-A9F7-3D13FB51B563}"/>
                </a:ext>
              </a:extLst>
            </p:cNvPr>
            <p:cNvSpPr/>
            <p:nvPr/>
          </p:nvSpPr>
          <p:spPr>
            <a:xfrm>
              <a:off x="4935361" y="3475944"/>
              <a:ext cx="526252" cy="507836"/>
            </a:xfrm>
            <a:prstGeom prst="rect">
              <a:avLst/>
            </a:prstGeom>
          </p:spPr>
          <p:txBody>
            <a:bodyPr wrap="square" lIns="91440" tIns="45720" rIns="91440" bIns="45720" anchor="ctr" anchorCtr="0">
              <a:normAutofit fontScale="85000" lnSpcReduction="10000"/>
            </a:bodyPr>
            <a:lstStyle/>
            <a:p>
              <a:pPr algn="ctr"/>
              <a:r>
                <a:rPr lang="en-US" altLang="zh-CN" sz="2800" b="1" dirty="0"/>
                <a:t>02</a:t>
              </a:r>
              <a:endParaRPr lang="zh-CN" altLang="en-US" sz="2800" dirty="0"/>
            </a:p>
          </p:txBody>
        </p:sp>
        <p:sp>
          <p:nvSpPr>
            <p:cNvPr id="18" name="iSḻíḓê">
              <a:extLst>
                <a:ext uri="{FF2B5EF4-FFF2-40B4-BE49-F238E27FC236}">
                  <a16:creationId xmlns:a16="http://schemas.microsoft.com/office/drawing/2014/main" xmlns="" id="{3B0B6A24-A187-4AD9-AB00-2841B5116EAE}"/>
                </a:ext>
              </a:extLst>
            </p:cNvPr>
            <p:cNvSpPr/>
            <p:nvPr/>
          </p:nvSpPr>
          <p:spPr bwMode="auto">
            <a:xfrm>
              <a:off x="3874633" y="1788423"/>
              <a:ext cx="513506" cy="493850"/>
            </a:xfrm>
            <a:custGeom>
              <a:avLst/>
              <a:gdLst>
                <a:gd name="connsiteX0" fmla="*/ 61288 w 609549"/>
                <a:gd name="connsiteY0" fmla="*/ 383285 h 586216"/>
                <a:gd name="connsiteX1" fmla="*/ 71162 w 609549"/>
                <a:gd name="connsiteY1" fmla="*/ 387101 h 586216"/>
                <a:gd name="connsiteX2" fmla="*/ 120018 w 609549"/>
                <a:gd name="connsiteY2" fmla="*/ 435892 h 586216"/>
                <a:gd name="connsiteX3" fmla="*/ 120018 w 609549"/>
                <a:gd name="connsiteY3" fmla="*/ 454200 h 586216"/>
                <a:gd name="connsiteX4" fmla="*/ 56639 w 609549"/>
                <a:gd name="connsiteY4" fmla="*/ 517543 h 586216"/>
                <a:gd name="connsiteX5" fmla="*/ 35592 w 609549"/>
                <a:gd name="connsiteY5" fmla="*/ 513644 h 586216"/>
                <a:gd name="connsiteX6" fmla="*/ 51877 w 609549"/>
                <a:gd name="connsiteY6" fmla="*/ 388099 h 586216"/>
                <a:gd name="connsiteX7" fmla="*/ 61288 w 609549"/>
                <a:gd name="connsiteY7" fmla="*/ 383285 h 586216"/>
                <a:gd name="connsiteX8" fmla="*/ 235245 w 609549"/>
                <a:gd name="connsiteY8" fmla="*/ 302810 h 586216"/>
                <a:gd name="connsiteX9" fmla="*/ 306042 w 609549"/>
                <a:gd name="connsiteY9" fmla="*/ 373466 h 586216"/>
                <a:gd name="connsiteX10" fmla="*/ 258717 w 609549"/>
                <a:gd name="connsiteY10" fmla="*/ 420680 h 586216"/>
                <a:gd name="connsiteX11" fmla="*/ 230246 w 609549"/>
                <a:gd name="connsiteY11" fmla="*/ 550152 h 586216"/>
                <a:gd name="connsiteX12" fmla="*/ 92223 w 609549"/>
                <a:gd name="connsiteY12" fmla="*/ 575305 h 586216"/>
                <a:gd name="connsiteX13" fmla="*/ 88748 w 609549"/>
                <a:gd name="connsiteY13" fmla="*/ 556143 h 586216"/>
                <a:gd name="connsiteX14" fmla="*/ 165115 w 609549"/>
                <a:gd name="connsiteY14" fmla="*/ 479877 h 586216"/>
                <a:gd name="connsiteX15" fmla="*/ 165115 w 609549"/>
                <a:gd name="connsiteY15" fmla="*/ 446308 h 586216"/>
                <a:gd name="connsiteX16" fmla="*/ 88700 w 609549"/>
                <a:gd name="connsiteY16" fmla="*/ 369995 h 586216"/>
                <a:gd name="connsiteX17" fmla="*/ 92128 w 609549"/>
                <a:gd name="connsiteY17" fmla="*/ 350976 h 586216"/>
                <a:gd name="connsiteX18" fmla="*/ 189111 w 609549"/>
                <a:gd name="connsiteY18" fmla="*/ 348884 h 586216"/>
                <a:gd name="connsiteX19" fmla="*/ 257958 w 609549"/>
                <a:gd name="connsiteY19" fmla="*/ 161679 h 586216"/>
                <a:gd name="connsiteX20" fmla="*/ 317251 w 609549"/>
                <a:gd name="connsiteY20" fmla="*/ 220879 h 586216"/>
                <a:gd name="connsiteX21" fmla="*/ 388070 w 609549"/>
                <a:gd name="connsiteY21" fmla="*/ 291586 h 586216"/>
                <a:gd name="connsiteX22" fmla="*/ 604906 w 609549"/>
                <a:gd name="connsiteY22" fmla="*/ 508130 h 586216"/>
                <a:gd name="connsiteX23" fmla="*/ 604906 w 609549"/>
                <a:gd name="connsiteY23" fmla="*/ 530526 h 586216"/>
                <a:gd name="connsiteX24" fmla="*/ 556567 w 609549"/>
                <a:gd name="connsiteY24" fmla="*/ 578789 h 586216"/>
                <a:gd name="connsiteX25" fmla="*/ 545327 w 609549"/>
                <a:gd name="connsiteY25" fmla="*/ 583449 h 586216"/>
                <a:gd name="connsiteX26" fmla="*/ 534135 w 609549"/>
                <a:gd name="connsiteY26" fmla="*/ 578789 h 586216"/>
                <a:gd name="connsiteX27" fmla="*/ 317251 w 609549"/>
                <a:gd name="connsiteY27" fmla="*/ 362293 h 586216"/>
                <a:gd name="connsiteX28" fmla="*/ 246481 w 609549"/>
                <a:gd name="connsiteY28" fmla="*/ 291586 h 586216"/>
                <a:gd name="connsiteX29" fmla="*/ 187140 w 609549"/>
                <a:gd name="connsiteY29" fmla="*/ 232339 h 586216"/>
                <a:gd name="connsiteX30" fmla="*/ 58606 w 609549"/>
                <a:gd name="connsiteY30" fmla="*/ 160814 h 586216"/>
                <a:gd name="connsiteX31" fmla="*/ 126401 w 609549"/>
                <a:gd name="connsiteY31" fmla="*/ 228498 h 586216"/>
                <a:gd name="connsiteX32" fmla="*/ 111975 w 609549"/>
                <a:gd name="connsiteY32" fmla="*/ 242899 h 586216"/>
                <a:gd name="connsiteX33" fmla="*/ 119307 w 609549"/>
                <a:gd name="connsiteY33" fmla="*/ 250219 h 586216"/>
                <a:gd name="connsiteX34" fmla="*/ 119307 w 609549"/>
                <a:gd name="connsiteY34" fmla="*/ 277692 h 586216"/>
                <a:gd name="connsiteX35" fmla="*/ 115641 w 609549"/>
                <a:gd name="connsiteY35" fmla="*/ 281352 h 586216"/>
                <a:gd name="connsiteX36" fmla="*/ 88123 w 609549"/>
                <a:gd name="connsiteY36" fmla="*/ 281352 h 586216"/>
                <a:gd name="connsiteX37" fmla="*/ 5712 w 609549"/>
                <a:gd name="connsiteY37" fmla="*/ 199029 h 586216"/>
                <a:gd name="connsiteX38" fmla="*/ 5712 w 609549"/>
                <a:gd name="connsiteY38" fmla="*/ 171604 h 586216"/>
                <a:gd name="connsiteX39" fmla="*/ 9378 w 609549"/>
                <a:gd name="connsiteY39" fmla="*/ 167944 h 586216"/>
                <a:gd name="connsiteX40" fmla="*/ 36849 w 609549"/>
                <a:gd name="connsiteY40" fmla="*/ 167944 h 586216"/>
                <a:gd name="connsiteX41" fmla="*/ 44180 w 609549"/>
                <a:gd name="connsiteY41" fmla="*/ 175264 h 586216"/>
                <a:gd name="connsiteX42" fmla="*/ 585775 w 609549"/>
                <a:gd name="connsiteY42" fmla="*/ 66370 h 586216"/>
                <a:gd name="connsiteX43" fmla="*/ 595263 w 609549"/>
                <a:gd name="connsiteY43" fmla="*/ 73839 h 586216"/>
                <a:gd name="connsiteX44" fmla="*/ 578978 w 609549"/>
                <a:gd name="connsiteY44" fmla="*/ 199341 h 586216"/>
                <a:gd name="connsiteX45" fmla="*/ 559693 w 609549"/>
                <a:gd name="connsiteY45" fmla="*/ 200387 h 586216"/>
                <a:gd name="connsiteX46" fmla="*/ 510789 w 609549"/>
                <a:gd name="connsiteY46" fmla="*/ 151612 h 586216"/>
                <a:gd name="connsiteX47" fmla="*/ 510789 w 609549"/>
                <a:gd name="connsiteY47" fmla="*/ 133262 h 586216"/>
                <a:gd name="connsiteX48" fmla="*/ 574216 w 609549"/>
                <a:gd name="connsiteY48" fmla="*/ 69988 h 586216"/>
                <a:gd name="connsiteX49" fmla="*/ 585775 w 609549"/>
                <a:gd name="connsiteY49" fmla="*/ 66370 h 586216"/>
                <a:gd name="connsiteX50" fmla="*/ 158702 w 609549"/>
                <a:gd name="connsiteY50" fmla="*/ 26758 h 586216"/>
                <a:gd name="connsiteX51" fmla="*/ 172463 w 609549"/>
                <a:gd name="connsiteY51" fmla="*/ 32464 h 586216"/>
                <a:gd name="connsiteX52" fmla="*/ 179701 w 609549"/>
                <a:gd name="connsiteY52" fmla="*/ 39691 h 586216"/>
                <a:gd name="connsiteX53" fmla="*/ 246935 w 609549"/>
                <a:gd name="connsiteY53" fmla="*/ 106831 h 586216"/>
                <a:gd name="connsiteX54" fmla="*/ 254886 w 609549"/>
                <a:gd name="connsiteY54" fmla="*/ 114819 h 586216"/>
                <a:gd name="connsiteX55" fmla="*/ 257600 w 609549"/>
                <a:gd name="connsiteY55" fmla="*/ 138879 h 586216"/>
                <a:gd name="connsiteX56" fmla="*/ 254886 w 609549"/>
                <a:gd name="connsiteY56" fmla="*/ 142255 h 586216"/>
                <a:gd name="connsiteX57" fmla="*/ 252315 w 609549"/>
                <a:gd name="connsiteY57" fmla="*/ 144823 h 586216"/>
                <a:gd name="connsiteX58" fmla="*/ 246696 w 609549"/>
                <a:gd name="connsiteY58" fmla="*/ 150434 h 586216"/>
                <a:gd name="connsiteX59" fmla="*/ 175892 w 609549"/>
                <a:gd name="connsiteY59" fmla="*/ 221140 h 586216"/>
                <a:gd name="connsiteX60" fmla="*/ 172463 w 609549"/>
                <a:gd name="connsiteY60" fmla="*/ 224611 h 586216"/>
                <a:gd name="connsiteX61" fmla="*/ 170130 w 609549"/>
                <a:gd name="connsiteY61" fmla="*/ 226560 h 586216"/>
                <a:gd name="connsiteX62" fmla="*/ 162274 w 609549"/>
                <a:gd name="connsiteY62" fmla="*/ 229936 h 586216"/>
                <a:gd name="connsiteX63" fmla="*/ 158702 w 609549"/>
                <a:gd name="connsiteY63" fmla="*/ 230269 h 586216"/>
                <a:gd name="connsiteX64" fmla="*/ 144942 w 609549"/>
                <a:gd name="connsiteY64" fmla="*/ 224611 h 586216"/>
                <a:gd name="connsiteX65" fmla="*/ 137609 w 609549"/>
                <a:gd name="connsiteY65" fmla="*/ 217288 h 586216"/>
                <a:gd name="connsiteX66" fmla="*/ 69804 w 609549"/>
                <a:gd name="connsiteY66" fmla="*/ 149578 h 586216"/>
                <a:gd name="connsiteX67" fmla="*/ 62519 w 609549"/>
                <a:gd name="connsiteY67" fmla="*/ 142255 h 586216"/>
                <a:gd name="connsiteX68" fmla="*/ 62519 w 609549"/>
                <a:gd name="connsiteY68" fmla="*/ 114819 h 586216"/>
                <a:gd name="connsiteX69" fmla="*/ 144942 w 609549"/>
                <a:gd name="connsiteY69" fmla="*/ 32464 h 586216"/>
                <a:gd name="connsiteX70" fmla="*/ 158702 w 609549"/>
                <a:gd name="connsiteY70" fmla="*/ 26758 h 586216"/>
                <a:gd name="connsiteX71" fmla="*/ 254809 w 609549"/>
                <a:gd name="connsiteY71" fmla="*/ 6542 h 586216"/>
                <a:gd name="connsiteX72" fmla="*/ 321015 w 609549"/>
                <a:gd name="connsiteY72" fmla="*/ 29913 h 586216"/>
                <a:gd name="connsiteX73" fmla="*/ 260017 w 609549"/>
                <a:gd name="connsiteY73" fmla="*/ 97465 h 586216"/>
                <a:gd name="connsiteX74" fmla="*/ 193067 w 609549"/>
                <a:gd name="connsiteY74" fmla="*/ 30626 h 586216"/>
                <a:gd name="connsiteX75" fmla="*/ 254809 w 609549"/>
                <a:gd name="connsiteY75" fmla="*/ 6542 h 586216"/>
                <a:gd name="connsiteX76" fmla="*/ 503105 w 609549"/>
                <a:gd name="connsiteY76" fmla="*/ 953 h 586216"/>
                <a:gd name="connsiteX77" fmla="*/ 538560 w 609549"/>
                <a:gd name="connsiteY77" fmla="*/ 10911 h 586216"/>
                <a:gd name="connsiteX78" fmla="*/ 542083 w 609549"/>
                <a:gd name="connsiteY78" fmla="*/ 30073 h 586216"/>
                <a:gd name="connsiteX79" fmla="*/ 465709 w 609549"/>
                <a:gd name="connsiteY79" fmla="*/ 106341 h 586216"/>
                <a:gd name="connsiteX80" fmla="*/ 465709 w 609549"/>
                <a:gd name="connsiteY80" fmla="*/ 139911 h 586216"/>
                <a:gd name="connsiteX81" fmla="*/ 542131 w 609549"/>
                <a:gd name="connsiteY81" fmla="*/ 216227 h 586216"/>
                <a:gd name="connsiteX82" fmla="*/ 538655 w 609549"/>
                <a:gd name="connsiteY82" fmla="*/ 235246 h 586216"/>
                <a:gd name="connsiteX83" fmla="*/ 442187 w 609549"/>
                <a:gd name="connsiteY83" fmla="*/ 237528 h 586216"/>
                <a:gd name="connsiteX84" fmla="*/ 399238 w 609549"/>
                <a:gd name="connsiteY84" fmla="*/ 280370 h 586216"/>
                <a:gd name="connsiteX85" fmla="*/ 328482 w 609549"/>
                <a:gd name="connsiteY85" fmla="*/ 209712 h 586216"/>
                <a:gd name="connsiteX86" fmla="*/ 372240 w 609549"/>
                <a:gd name="connsiteY86" fmla="*/ 166015 h 586216"/>
                <a:gd name="connsiteX87" fmla="*/ 400571 w 609549"/>
                <a:gd name="connsiteY87" fmla="*/ 36064 h 586216"/>
                <a:gd name="connsiteX88" fmla="*/ 503105 w 609549"/>
                <a:gd name="connsiteY88" fmla="*/ 953 h 586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609549" h="586216">
                  <a:moveTo>
                    <a:pt x="61288" y="383285"/>
                  </a:moveTo>
                  <a:cubicBezTo>
                    <a:pt x="64829" y="383106"/>
                    <a:pt x="68448" y="384367"/>
                    <a:pt x="71162" y="387101"/>
                  </a:cubicBezTo>
                  <a:lnTo>
                    <a:pt x="120018" y="435892"/>
                  </a:lnTo>
                  <a:cubicBezTo>
                    <a:pt x="125113" y="440933"/>
                    <a:pt x="125113" y="449160"/>
                    <a:pt x="120018" y="454200"/>
                  </a:cubicBezTo>
                  <a:lnTo>
                    <a:pt x="56639" y="517543"/>
                  </a:lnTo>
                  <a:cubicBezTo>
                    <a:pt x="50211" y="523963"/>
                    <a:pt x="39211" y="522013"/>
                    <a:pt x="35592" y="513644"/>
                  </a:cubicBezTo>
                  <a:cubicBezTo>
                    <a:pt x="17783" y="472794"/>
                    <a:pt x="23211" y="424288"/>
                    <a:pt x="51877" y="388099"/>
                  </a:cubicBezTo>
                  <a:cubicBezTo>
                    <a:pt x="54282" y="385079"/>
                    <a:pt x="57746" y="383463"/>
                    <a:pt x="61288" y="383285"/>
                  </a:cubicBezTo>
                  <a:close/>
                  <a:moveTo>
                    <a:pt x="235245" y="302810"/>
                  </a:moveTo>
                  <a:lnTo>
                    <a:pt x="306042" y="373466"/>
                  </a:lnTo>
                  <a:lnTo>
                    <a:pt x="258717" y="420680"/>
                  </a:lnTo>
                  <a:cubicBezTo>
                    <a:pt x="274667" y="464329"/>
                    <a:pt x="265192" y="515300"/>
                    <a:pt x="230246" y="550152"/>
                  </a:cubicBezTo>
                  <a:cubicBezTo>
                    <a:pt x="192919" y="587430"/>
                    <a:pt x="137644" y="595798"/>
                    <a:pt x="92223" y="575305"/>
                  </a:cubicBezTo>
                  <a:cubicBezTo>
                    <a:pt x="84701" y="571882"/>
                    <a:pt x="82892" y="561992"/>
                    <a:pt x="88748" y="556143"/>
                  </a:cubicBezTo>
                  <a:lnTo>
                    <a:pt x="165115" y="479877"/>
                  </a:lnTo>
                  <a:cubicBezTo>
                    <a:pt x="174399" y="470605"/>
                    <a:pt x="174399" y="455580"/>
                    <a:pt x="165115" y="446308"/>
                  </a:cubicBezTo>
                  <a:lnTo>
                    <a:pt x="88700" y="369995"/>
                  </a:lnTo>
                  <a:cubicBezTo>
                    <a:pt x="82844" y="364194"/>
                    <a:pt x="84653" y="354399"/>
                    <a:pt x="92128" y="350976"/>
                  </a:cubicBezTo>
                  <a:cubicBezTo>
                    <a:pt x="122789" y="337092"/>
                    <a:pt x="157973" y="336379"/>
                    <a:pt x="189111" y="348884"/>
                  </a:cubicBezTo>
                  <a:close/>
                  <a:moveTo>
                    <a:pt x="257958" y="161679"/>
                  </a:moveTo>
                  <a:lnTo>
                    <a:pt x="317251" y="220879"/>
                  </a:lnTo>
                  <a:lnTo>
                    <a:pt x="388070" y="291586"/>
                  </a:lnTo>
                  <a:lnTo>
                    <a:pt x="604906" y="508130"/>
                  </a:lnTo>
                  <a:cubicBezTo>
                    <a:pt x="611097" y="514311"/>
                    <a:pt x="611097" y="524344"/>
                    <a:pt x="604906" y="530526"/>
                  </a:cubicBezTo>
                  <a:lnTo>
                    <a:pt x="556567" y="578789"/>
                  </a:lnTo>
                  <a:cubicBezTo>
                    <a:pt x="553471" y="581880"/>
                    <a:pt x="549423" y="583449"/>
                    <a:pt x="545327" y="583449"/>
                  </a:cubicBezTo>
                  <a:cubicBezTo>
                    <a:pt x="541279" y="583449"/>
                    <a:pt x="537231" y="581880"/>
                    <a:pt x="534135" y="578789"/>
                  </a:cubicBezTo>
                  <a:lnTo>
                    <a:pt x="317251" y="362293"/>
                  </a:lnTo>
                  <a:lnTo>
                    <a:pt x="246481" y="291586"/>
                  </a:lnTo>
                  <a:lnTo>
                    <a:pt x="187140" y="232339"/>
                  </a:lnTo>
                  <a:close/>
                  <a:moveTo>
                    <a:pt x="58606" y="160814"/>
                  </a:moveTo>
                  <a:lnTo>
                    <a:pt x="126401" y="228498"/>
                  </a:lnTo>
                  <a:lnTo>
                    <a:pt x="111975" y="242899"/>
                  </a:lnTo>
                  <a:lnTo>
                    <a:pt x="119307" y="250219"/>
                  </a:lnTo>
                  <a:cubicBezTo>
                    <a:pt x="126877" y="257824"/>
                    <a:pt x="126877" y="270087"/>
                    <a:pt x="119307" y="277692"/>
                  </a:cubicBezTo>
                  <a:lnTo>
                    <a:pt x="115641" y="281352"/>
                  </a:lnTo>
                  <a:cubicBezTo>
                    <a:pt x="108024" y="288909"/>
                    <a:pt x="95741" y="288909"/>
                    <a:pt x="88123" y="281352"/>
                  </a:cubicBezTo>
                  <a:lnTo>
                    <a:pt x="5712" y="199029"/>
                  </a:lnTo>
                  <a:cubicBezTo>
                    <a:pt x="-1905" y="191424"/>
                    <a:pt x="-1905" y="179161"/>
                    <a:pt x="5712" y="171604"/>
                  </a:cubicBezTo>
                  <a:lnTo>
                    <a:pt x="9378" y="167944"/>
                  </a:lnTo>
                  <a:cubicBezTo>
                    <a:pt x="16948" y="160339"/>
                    <a:pt x="29231" y="160339"/>
                    <a:pt x="36849" y="167944"/>
                  </a:cubicBezTo>
                  <a:lnTo>
                    <a:pt x="44180" y="175264"/>
                  </a:lnTo>
                  <a:close/>
                  <a:moveTo>
                    <a:pt x="585775" y="66370"/>
                  </a:moveTo>
                  <a:cubicBezTo>
                    <a:pt x="589775" y="67101"/>
                    <a:pt x="593430" y="69680"/>
                    <a:pt x="595263" y="73839"/>
                  </a:cubicBezTo>
                  <a:cubicBezTo>
                    <a:pt x="613072" y="114675"/>
                    <a:pt x="607644" y="163212"/>
                    <a:pt x="578978" y="199341"/>
                  </a:cubicBezTo>
                  <a:cubicBezTo>
                    <a:pt x="574168" y="205379"/>
                    <a:pt x="565121" y="205854"/>
                    <a:pt x="559693" y="200387"/>
                  </a:cubicBezTo>
                  <a:lnTo>
                    <a:pt x="510789" y="151612"/>
                  </a:lnTo>
                  <a:cubicBezTo>
                    <a:pt x="505742" y="146526"/>
                    <a:pt x="505742" y="138349"/>
                    <a:pt x="510789" y="133262"/>
                  </a:cubicBezTo>
                  <a:lnTo>
                    <a:pt x="574216" y="69988"/>
                  </a:lnTo>
                  <a:cubicBezTo>
                    <a:pt x="577430" y="66756"/>
                    <a:pt x="581775" y="65639"/>
                    <a:pt x="585775" y="66370"/>
                  </a:cubicBezTo>
                  <a:close/>
                  <a:moveTo>
                    <a:pt x="158702" y="26758"/>
                  </a:moveTo>
                  <a:cubicBezTo>
                    <a:pt x="163655" y="26758"/>
                    <a:pt x="168654" y="28660"/>
                    <a:pt x="172463" y="32464"/>
                  </a:cubicBezTo>
                  <a:lnTo>
                    <a:pt x="179701" y="39691"/>
                  </a:lnTo>
                  <a:lnTo>
                    <a:pt x="246935" y="106831"/>
                  </a:lnTo>
                  <a:lnTo>
                    <a:pt x="254886" y="114819"/>
                  </a:lnTo>
                  <a:cubicBezTo>
                    <a:pt x="261457" y="121334"/>
                    <a:pt x="262362" y="131414"/>
                    <a:pt x="257600" y="138879"/>
                  </a:cubicBezTo>
                  <a:cubicBezTo>
                    <a:pt x="256839" y="140068"/>
                    <a:pt x="255934" y="141209"/>
                    <a:pt x="254886" y="142255"/>
                  </a:cubicBezTo>
                  <a:lnTo>
                    <a:pt x="252315" y="144823"/>
                  </a:lnTo>
                  <a:lnTo>
                    <a:pt x="246696" y="150434"/>
                  </a:lnTo>
                  <a:lnTo>
                    <a:pt x="175892" y="221140"/>
                  </a:lnTo>
                  <a:lnTo>
                    <a:pt x="172463" y="224611"/>
                  </a:lnTo>
                  <a:cubicBezTo>
                    <a:pt x="171702" y="225324"/>
                    <a:pt x="170940" y="225990"/>
                    <a:pt x="170130" y="226560"/>
                  </a:cubicBezTo>
                  <a:cubicBezTo>
                    <a:pt x="167749" y="228319"/>
                    <a:pt x="165083" y="229413"/>
                    <a:pt x="162274" y="229936"/>
                  </a:cubicBezTo>
                  <a:cubicBezTo>
                    <a:pt x="161083" y="230174"/>
                    <a:pt x="159893" y="230269"/>
                    <a:pt x="158702" y="230269"/>
                  </a:cubicBezTo>
                  <a:cubicBezTo>
                    <a:pt x="153703" y="230269"/>
                    <a:pt x="148751" y="228367"/>
                    <a:pt x="144942" y="224611"/>
                  </a:cubicBezTo>
                  <a:lnTo>
                    <a:pt x="137609" y="217288"/>
                  </a:lnTo>
                  <a:lnTo>
                    <a:pt x="69804" y="149578"/>
                  </a:lnTo>
                  <a:lnTo>
                    <a:pt x="62519" y="142255"/>
                  </a:lnTo>
                  <a:cubicBezTo>
                    <a:pt x="54900" y="134647"/>
                    <a:pt x="54900" y="122380"/>
                    <a:pt x="62519" y="114819"/>
                  </a:cubicBezTo>
                  <a:lnTo>
                    <a:pt x="144942" y="32464"/>
                  </a:lnTo>
                  <a:cubicBezTo>
                    <a:pt x="148751" y="28660"/>
                    <a:pt x="153750" y="26758"/>
                    <a:pt x="158702" y="26758"/>
                  </a:cubicBezTo>
                  <a:close/>
                  <a:moveTo>
                    <a:pt x="254809" y="6542"/>
                  </a:moveTo>
                  <a:cubicBezTo>
                    <a:pt x="277279" y="4029"/>
                    <a:pt x="300492" y="9424"/>
                    <a:pt x="321015" y="29913"/>
                  </a:cubicBezTo>
                  <a:cubicBezTo>
                    <a:pt x="380347" y="89193"/>
                    <a:pt x="337205" y="46124"/>
                    <a:pt x="260017" y="97465"/>
                  </a:cubicBezTo>
                  <a:lnTo>
                    <a:pt x="193067" y="30626"/>
                  </a:lnTo>
                  <a:cubicBezTo>
                    <a:pt x="210614" y="19479"/>
                    <a:pt x="232340" y="9056"/>
                    <a:pt x="254809" y="6542"/>
                  </a:cubicBezTo>
                  <a:close/>
                  <a:moveTo>
                    <a:pt x="503105" y="953"/>
                  </a:moveTo>
                  <a:cubicBezTo>
                    <a:pt x="515252" y="2468"/>
                    <a:pt x="527216" y="5788"/>
                    <a:pt x="538560" y="10911"/>
                  </a:cubicBezTo>
                  <a:cubicBezTo>
                    <a:pt x="546131" y="14334"/>
                    <a:pt x="547940" y="24224"/>
                    <a:pt x="542083" y="30073"/>
                  </a:cubicBezTo>
                  <a:lnTo>
                    <a:pt x="465709" y="106341"/>
                  </a:lnTo>
                  <a:cubicBezTo>
                    <a:pt x="456424" y="115613"/>
                    <a:pt x="456424" y="130639"/>
                    <a:pt x="465709" y="139911"/>
                  </a:cubicBezTo>
                  <a:lnTo>
                    <a:pt x="542131" y="216227"/>
                  </a:lnTo>
                  <a:cubicBezTo>
                    <a:pt x="547940" y="222028"/>
                    <a:pt x="546178" y="231823"/>
                    <a:pt x="538655" y="235246"/>
                  </a:cubicBezTo>
                  <a:cubicBezTo>
                    <a:pt x="508181" y="249035"/>
                    <a:pt x="473184" y="249844"/>
                    <a:pt x="442187" y="237528"/>
                  </a:cubicBezTo>
                  <a:lnTo>
                    <a:pt x="399238" y="280370"/>
                  </a:lnTo>
                  <a:lnTo>
                    <a:pt x="328482" y="209712"/>
                  </a:lnTo>
                  <a:lnTo>
                    <a:pt x="372240" y="166015"/>
                  </a:lnTo>
                  <a:cubicBezTo>
                    <a:pt x="356051" y="122270"/>
                    <a:pt x="365527" y="71060"/>
                    <a:pt x="400571" y="36064"/>
                  </a:cubicBezTo>
                  <a:cubicBezTo>
                    <a:pt x="428569" y="8106"/>
                    <a:pt x="466664" y="-3592"/>
                    <a:pt x="503105" y="95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9" name="işļiďe">
              <a:extLst>
                <a:ext uri="{FF2B5EF4-FFF2-40B4-BE49-F238E27FC236}">
                  <a16:creationId xmlns:a16="http://schemas.microsoft.com/office/drawing/2014/main" xmlns="" id="{59866ED9-D627-49F2-9C2C-DEFE8459B68C}"/>
                </a:ext>
              </a:extLst>
            </p:cNvPr>
            <p:cNvGrpSpPr/>
            <p:nvPr/>
          </p:nvGrpSpPr>
          <p:grpSpPr>
            <a:xfrm>
              <a:off x="669925" y="1479404"/>
              <a:ext cx="3093055" cy="1111889"/>
              <a:chOff x="8429020" y="3161137"/>
              <a:chExt cx="3093055" cy="1111889"/>
            </a:xfrm>
          </p:grpSpPr>
          <p:sp>
            <p:nvSpPr>
              <p:cNvPr id="30" name="ï$ľíḓé">
                <a:extLst>
                  <a:ext uri="{FF2B5EF4-FFF2-40B4-BE49-F238E27FC236}">
                    <a16:creationId xmlns:a16="http://schemas.microsoft.com/office/drawing/2014/main" xmlns="" id="{97E5486B-9797-4BF0-8E7C-56BA9638B030}"/>
                  </a:ext>
                </a:extLst>
              </p:cNvPr>
              <p:cNvSpPr/>
              <p:nvPr/>
            </p:nvSpPr>
            <p:spPr bwMode="auto">
              <a:xfrm>
                <a:off x="8429020" y="3548735"/>
                <a:ext cx="3093055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31" name="îsľíḑê">
                <a:extLst>
                  <a:ext uri="{FF2B5EF4-FFF2-40B4-BE49-F238E27FC236}">
                    <a16:creationId xmlns:a16="http://schemas.microsoft.com/office/drawing/2014/main" xmlns="" id="{6AF57C2E-0A99-428F-AA30-C2172088C549}"/>
                  </a:ext>
                </a:extLst>
              </p:cNvPr>
              <p:cNvSpPr txBox="1"/>
              <p:nvPr/>
            </p:nvSpPr>
            <p:spPr bwMode="auto">
              <a:xfrm>
                <a:off x="8429020" y="3161137"/>
                <a:ext cx="3093055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sp>
          <p:nvSpPr>
            <p:cNvPr id="20" name="iṧľiďé">
              <a:extLst>
                <a:ext uri="{FF2B5EF4-FFF2-40B4-BE49-F238E27FC236}">
                  <a16:creationId xmlns:a16="http://schemas.microsoft.com/office/drawing/2014/main" xmlns="" id="{6D9277B8-ED08-477D-A08D-CF2403DE4250}"/>
                </a:ext>
              </a:extLst>
            </p:cNvPr>
            <p:cNvSpPr/>
            <p:nvPr/>
          </p:nvSpPr>
          <p:spPr bwMode="auto">
            <a:xfrm>
              <a:off x="3874631" y="5006228"/>
              <a:ext cx="513510" cy="494008"/>
            </a:xfrm>
            <a:custGeom>
              <a:avLst/>
              <a:gdLst>
                <a:gd name="connsiteX0" fmla="*/ 195114 w 608814"/>
                <a:gd name="connsiteY0" fmla="*/ 351627 h 585693"/>
                <a:gd name="connsiteX1" fmla="*/ 258290 w 608814"/>
                <a:gd name="connsiteY1" fmla="*/ 351627 h 585693"/>
                <a:gd name="connsiteX2" fmla="*/ 282731 w 608814"/>
                <a:gd name="connsiteY2" fmla="*/ 376018 h 585693"/>
                <a:gd name="connsiteX3" fmla="*/ 282731 w 608814"/>
                <a:gd name="connsiteY3" fmla="*/ 561210 h 585693"/>
                <a:gd name="connsiteX4" fmla="*/ 258290 w 608814"/>
                <a:gd name="connsiteY4" fmla="*/ 585693 h 585693"/>
                <a:gd name="connsiteX5" fmla="*/ 195114 w 608814"/>
                <a:gd name="connsiteY5" fmla="*/ 585693 h 585693"/>
                <a:gd name="connsiteX6" fmla="*/ 170673 w 608814"/>
                <a:gd name="connsiteY6" fmla="*/ 561210 h 585693"/>
                <a:gd name="connsiteX7" fmla="*/ 170673 w 608814"/>
                <a:gd name="connsiteY7" fmla="*/ 376018 h 585693"/>
                <a:gd name="connsiteX8" fmla="*/ 195114 w 608814"/>
                <a:gd name="connsiteY8" fmla="*/ 351627 h 585693"/>
                <a:gd name="connsiteX9" fmla="*/ 358100 w 608814"/>
                <a:gd name="connsiteY9" fmla="*/ 249872 h 585693"/>
                <a:gd name="connsiteX10" fmla="*/ 421316 w 608814"/>
                <a:gd name="connsiteY10" fmla="*/ 249872 h 585693"/>
                <a:gd name="connsiteX11" fmla="*/ 445737 w 608814"/>
                <a:gd name="connsiteY11" fmla="*/ 274267 h 585693"/>
                <a:gd name="connsiteX12" fmla="*/ 445737 w 608814"/>
                <a:gd name="connsiteY12" fmla="*/ 561206 h 585693"/>
                <a:gd name="connsiteX13" fmla="*/ 421316 w 608814"/>
                <a:gd name="connsiteY13" fmla="*/ 585693 h 585693"/>
                <a:gd name="connsiteX14" fmla="*/ 358100 w 608814"/>
                <a:gd name="connsiteY14" fmla="*/ 585693 h 585693"/>
                <a:gd name="connsiteX15" fmla="*/ 333679 w 608814"/>
                <a:gd name="connsiteY15" fmla="*/ 561206 h 585693"/>
                <a:gd name="connsiteX16" fmla="*/ 333679 w 608814"/>
                <a:gd name="connsiteY16" fmla="*/ 274267 h 585693"/>
                <a:gd name="connsiteX17" fmla="*/ 358100 w 608814"/>
                <a:gd name="connsiteY17" fmla="*/ 249872 h 585693"/>
                <a:gd name="connsiteX18" fmla="*/ 140260 w 608814"/>
                <a:gd name="connsiteY18" fmla="*/ 224680 h 585693"/>
                <a:gd name="connsiteX19" fmla="*/ 191844 w 608814"/>
                <a:gd name="connsiteY19" fmla="*/ 276122 h 585693"/>
                <a:gd name="connsiteX20" fmla="*/ 140260 w 608814"/>
                <a:gd name="connsiteY20" fmla="*/ 327564 h 585693"/>
                <a:gd name="connsiteX21" fmla="*/ 88676 w 608814"/>
                <a:gd name="connsiteY21" fmla="*/ 276122 h 585693"/>
                <a:gd name="connsiteX22" fmla="*/ 140260 w 608814"/>
                <a:gd name="connsiteY22" fmla="*/ 224680 h 585693"/>
                <a:gd name="connsiteX23" fmla="*/ 521177 w 608814"/>
                <a:gd name="connsiteY23" fmla="*/ 148117 h 585693"/>
                <a:gd name="connsiteX24" fmla="*/ 584301 w 608814"/>
                <a:gd name="connsiteY24" fmla="*/ 148117 h 585693"/>
                <a:gd name="connsiteX25" fmla="*/ 608814 w 608814"/>
                <a:gd name="connsiteY25" fmla="*/ 172601 h 585693"/>
                <a:gd name="connsiteX26" fmla="*/ 608814 w 608814"/>
                <a:gd name="connsiteY26" fmla="*/ 561209 h 585693"/>
                <a:gd name="connsiteX27" fmla="*/ 584301 w 608814"/>
                <a:gd name="connsiteY27" fmla="*/ 585693 h 585693"/>
                <a:gd name="connsiteX28" fmla="*/ 521177 w 608814"/>
                <a:gd name="connsiteY28" fmla="*/ 585693 h 585693"/>
                <a:gd name="connsiteX29" fmla="*/ 496756 w 608814"/>
                <a:gd name="connsiteY29" fmla="*/ 561209 h 585693"/>
                <a:gd name="connsiteX30" fmla="*/ 496756 w 608814"/>
                <a:gd name="connsiteY30" fmla="*/ 172601 h 585693"/>
                <a:gd name="connsiteX31" fmla="*/ 521177 w 608814"/>
                <a:gd name="connsiteY31" fmla="*/ 148117 h 585693"/>
                <a:gd name="connsiteX32" fmla="*/ 116229 w 608814"/>
                <a:gd name="connsiteY32" fmla="*/ 131322 h 585693"/>
                <a:gd name="connsiteX33" fmla="*/ 164246 w 608814"/>
                <a:gd name="connsiteY33" fmla="*/ 131322 h 585693"/>
                <a:gd name="connsiteX34" fmla="*/ 184061 w 608814"/>
                <a:gd name="connsiteY34" fmla="*/ 151113 h 585693"/>
                <a:gd name="connsiteX35" fmla="*/ 184061 w 608814"/>
                <a:gd name="connsiteY35" fmla="*/ 171457 h 585693"/>
                <a:gd name="connsiteX36" fmla="*/ 208669 w 608814"/>
                <a:gd name="connsiteY36" fmla="*/ 186094 h 585693"/>
                <a:gd name="connsiteX37" fmla="*/ 226641 w 608814"/>
                <a:gd name="connsiteY37" fmla="*/ 175692 h 585693"/>
                <a:gd name="connsiteX38" fmla="*/ 253737 w 608814"/>
                <a:gd name="connsiteY38" fmla="*/ 182964 h 585693"/>
                <a:gd name="connsiteX39" fmla="*/ 277792 w 608814"/>
                <a:gd name="connsiteY39" fmla="*/ 224572 h 585693"/>
                <a:gd name="connsiteX40" fmla="*/ 279727 w 608814"/>
                <a:gd name="connsiteY40" fmla="*/ 239577 h 585693"/>
                <a:gd name="connsiteX41" fmla="*/ 270511 w 608814"/>
                <a:gd name="connsiteY41" fmla="*/ 251544 h 585693"/>
                <a:gd name="connsiteX42" fmla="*/ 252355 w 608814"/>
                <a:gd name="connsiteY42" fmla="*/ 262038 h 585693"/>
                <a:gd name="connsiteX43" fmla="*/ 253829 w 608814"/>
                <a:gd name="connsiteY43" fmla="*/ 276122 h 585693"/>
                <a:gd name="connsiteX44" fmla="*/ 252355 w 608814"/>
                <a:gd name="connsiteY44" fmla="*/ 290206 h 585693"/>
                <a:gd name="connsiteX45" fmla="*/ 270511 w 608814"/>
                <a:gd name="connsiteY45" fmla="*/ 300700 h 585693"/>
                <a:gd name="connsiteX46" fmla="*/ 278714 w 608814"/>
                <a:gd name="connsiteY46" fmla="*/ 325094 h 585693"/>
                <a:gd name="connsiteX47" fmla="*/ 258253 w 608814"/>
                <a:gd name="connsiteY47" fmla="*/ 321136 h 585693"/>
                <a:gd name="connsiteX48" fmla="*/ 195858 w 608814"/>
                <a:gd name="connsiteY48" fmla="*/ 321136 h 585693"/>
                <a:gd name="connsiteX49" fmla="*/ 212171 w 608814"/>
                <a:gd name="connsiteY49" fmla="*/ 276122 h 585693"/>
                <a:gd name="connsiteX50" fmla="*/ 140191 w 608814"/>
                <a:gd name="connsiteY50" fmla="*/ 204320 h 585693"/>
                <a:gd name="connsiteX51" fmla="*/ 68304 w 608814"/>
                <a:gd name="connsiteY51" fmla="*/ 276122 h 585693"/>
                <a:gd name="connsiteX52" fmla="*/ 140191 w 608814"/>
                <a:gd name="connsiteY52" fmla="*/ 348016 h 585693"/>
                <a:gd name="connsiteX53" fmla="*/ 148486 w 608814"/>
                <a:gd name="connsiteY53" fmla="*/ 347095 h 585693"/>
                <a:gd name="connsiteX54" fmla="*/ 140099 w 608814"/>
                <a:gd name="connsiteY54" fmla="*/ 376000 h 585693"/>
                <a:gd name="connsiteX55" fmla="*/ 140099 w 608814"/>
                <a:gd name="connsiteY55" fmla="*/ 420922 h 585693"/>
                <a:gd name="connsiteX56" fmla="*/ 116229 w 608814"/>
                <a:gd name="connsiteY56" fmla="*/ 420922 h 585693"/>
                <a:gd name="connsiteX57" fmla="*/ 96413 w 608814"/>
                <a:gd name="connsiteY57" fmla="*/ 401131 h 585693"/>
                <a:gd name="connsiteX58" fmla="*/ 96413 w 608814"/>
                <a:gd name="connsiteY58" fmla="*/ 380787 h 585693"/>
                <a:gd name="connsiteX59" fmla="*/ 71806 w 608814"/>
                <a:gd name="connsiteY59" fmla="*/ 366150 h 585693"/>
                <a:gd name="connsiteX60" fmla="*/ 53742 w 608814"/>
                <a:gd name="connsiteY60" fmla="*/ 376552 h 585693"/>
                <a:gd name="connsiteX61" fmla="*/ 38719 w 608814"/>
                <a:gd name="connsiteY61" fmla="*/ 378577 h 585693"/>
                <a:gd name="connsiteX62" fmla="*/ 26738 w 608814"/>
                <a:gd name="connsiteY62" fmla="*/ 369372 h 585693"/>
                <a:gd name="connsiteX63" fmla="*/ 2683 w 608814"/>
                <a:gd name="connsiteY63" fmla="*/ 327764 h 585693"/>
                <a:gd name="connsiteX64" fmla="*/ 9872 w 608814"/>
                <a:gd name="connsiteY64" fmla="*/ 300700 h 585693"/>
                <a:gd name="connsiteX65" fmla="*/ 28120 w 608814"/>
                <a:gd name="connsiteY65" fmla="*/ 290206 h 585693"/>
                <a:gd name="connsiteX66" fmla="*/ 26645 w 608814"/>
                <a:gd name="connsiteY66" fmla="*/ 276122 h 585693"/>
                <a:gd name="connsiteX67" fmla="*/ 28120 w 608814"/>
                <a:gd name="connsiteY67" fmla="*/ 262038 h 585693"/>
                <a:gd name="connsiteX68" fmla="*/ 9872 w 608814"/>
                <a:gd name="connsiteY68" fmla="*/ 251544 h 585693"/>
                <a:gd name="connsiteX69" fmla="*/ 2683 w 608814"/>
                <a:gd name="connsiteY69" fmla="*/ 224572 h 585693"/>
                <a:gd name="connsiteX70" fmla="*/ 26738 w 608814"/>
                <a:gd name="connsiteY70" fmla="*/ 182964 h 585693"/>
                <a:gd name="connsiteX71" fmla="*/ 38719 w 608814"/>
                <a:gd name="connsiteY71" fmla="*/ 173759 h 585693"/>
                <a:gd name="connsiteX72" fmla="*/ 53742 w 608814"/>
                <a:gd name="connsiteY72" fmla="*/ 175692 h 585693"/>
                <a:gd name="connsiteX73" fmla="*/ 71806 w 608814"/>
                <a:gd name="connsiteY73" fmla="*/ 186094 h 585693"/>
                <a:gd name="connsiteX74" fmla="*/ 96413 w 608814"/>
                <a:gd name="connsiteY74" fmla="*/ 171457 h 585693"/>
                <a:gd name="connsiteX75" fmla="*/ 96413 w 608814"/>
                <a:gd name="connsiteY75" fmla="*/ 151113 h 585693"/>
                <a:gd name="connsiteX76" fmla="*/ 116229 w 608814"/>
                <a:gd name="connsiteY76" fmla="*/ 131322 h 585693"/>
                <a:gd name="connsiteX77" fmla="*/ 445756 w 608814"/>
                <a:gd name="connsiteY77" fmla="*/ 83476 h 585693"/>
                <a:gd name="connsiteX78" fmla="*/ 414140 w 608814"/>
                <a:gd name="connsiteY78" fmla="*/ 115044 h 585693"/>
                <a:gd name="connsiteX79" fmla="*/ 445756 w 608814"/>
                <a:gd name="connsiteY79" fmla="*/ 146520 h 585693"/>
                <a:gd name="connsiteX80" fmla="*/ 477371 w 608814"/>
                <a:gd name="connsiteY80" fmla="*/ 115044 h 585693"/>
                <a:gd name="connsiteX81" fmla="*/ 445756 w 608814"/>
                <a:gd name="connsiteY81" fmla="*/ 83476 h 585693"/>
                <a:gd name="connsiteX82" fmla="*/ 426676 w 608814"/>
                <a:gd name="connsiteY82" fmla="*/ 0 h 585693"/>
                <a:gd name="connsiteX83" fmla="*/ 464835 w 608814"/>
                <a:gd name="connsiteY83" fmla="*/ 0 h 585693"/>
                <a:gd name="connsiteX84" fmla="*/ 480597 w 608814"/>
                <a:gd name="connsiteY84" fmla="*/ 15738 h 585693"/>
                <a:gd name="connsiteX85" fmla="*/ 480597 w 608814"/>
                <a:gd name="connsiteY85" fmla="*/ 31936 h 585693"/>
                <a:gd name="connsiteX86" fmla="*/ 500138 w 608814"/>
                <a:gd name="connsiteY86" fmla="*/ 43533 h 585693"/>
                <a:gd name="connsiteX87" fmla="*/ 514425 w 608814"/>
                <a:gd name="connsiteY87" fmla="*/ 35249 h 585693"/>
                <a:gd name="connsiteX88" fmla="*/ 535901 w 608814"/>
                <a:gd name="connsiteY88" fmla="*/ 40956 h 585693"/>
                <a:gd name="connsiteX89" fmla="*/ 554981 w 608814"/>
                <a:gd name="connsiteY89" fmla="*/ 73996 h 585693"/>
                <a:gd name="connsiteX90" fmla="*/ 556640 w 608814"/>
                <a:gd name="connsiteY90" fmla="*/ 85961 h 585693"/>
                <a:gd name="connsiteX91" fmla="*/ 549266 w 608814"/>
                <a:gd name="connsiteY91" fmla="*/ 95440 h 585693"/>
                <a:gd name="connsiteX92" fmla="*/ 534887 w 608814"/>
                <a:gd name="connsiteY92" fmla="*/ 103815 h 585693"/>
                <a:gd name="connsiteX93" fmla="*/ 535993 w 608814"/>
                <a:gd name="connsiteY93" fmla="*/ 115044 h 585693"/>
                <a:gd name="connsiteX94" fmla="*/ 535717 w 608814"/>
                <a:gd name="connsiteY94" fmla="*/ 117621 h 585693"/>
                <a:gd name="connsiteX95" fmla="*/ 521153 w 608814"/>
                <a:gd name="connsiteY95" fmla="*/ 117621 h 585693"/>
                <a:gd name="connsiteX96" fmla="*/ 466126 w 608814"/>
                <a:gd name="connsiteY96" fmla="*/ 172565 h 585693"/>
                <a:gd name="connsiteX97" fmla="*/ 466126 w 608814"/>
                <a:gd name="connsiteY97" fmla="*/ 229719 h 585693"/>
                <a:gd name="connsiteX98" fmla="*/ 466126 w 608814"/>
                <a:gd name="connsiteY98" fmla="*/ 242604 h 585693"/>
                <a:gd name="connsiteX99" fmla="*/ 453590 w 608814"/>
                <a:gd name="connsiteY99" fmla="*/ 229995 h 585693"/>
                <a:gd name="connsiteX100" fmla="*/ 421330 w 608814"/>
                <a:gd name="connsiteY100" fmla="*/ 219319 h 585693"/>
                <a:gd name="connsiteX101" fmla="*/ 411928 w 608814"/>
                <a:gd name="connsiteY101" fmla="*/ 219319 h 585693"/>
                <a:gd name="connsiteX102" fmla="*/ 410914 w 608814"/>
                <a:gd name="connsiteY102" fmla="*/ 214257 h 585693"/>
                <a:gd name="connsiteX103" fmla="*/ 410914 w 608814"/>
                <a:gd name="connsiteY103" fmla="*/ 198059 h 585693"/>
                <a:gd name="connsiteX104" fmla="*/ 391373 w 608814"/>
                <a:gd name="connsiteY104" fmla="*/ 186463 h 585693"/>
                <a:gd name="connsiteX105" fmla="*/ 377086 w 608814"/>
                <a:gd name="connsiteY105" fmla="*/ 194746 h 585693"/>
                <a:gd name="connsiteX106" fmla="*/ 365104 w 608814"/>
                <a:gd name="connsiteY106" fmla="*/ 196310 h 585693"/>
                <a:gd name="connsiteX107" fmla="*/ 355610 w 608814"/>
                <a:gd name="connsiteY107" fmla="*/ 189040 h 585693"/>
                <a:gd name="connsiteX108" fmla="*/ 336530 w 608814"/>
                <a:gd name="connsiteY108" fmla="*/ 155999 h 585693"/>
                <a:gd name="connsiteX109" fmla="*/ 342245 w 608814"/>
                <a:gd name="connsiteY109" fmla="*/ 134463 h 585693"/>
                <a:gd name="connsiteX110" fmla="*/ 356716 w 608814"/>
                <a:gd name="connsiteY110" fmla="*/ 126180 h 585693"/>
                <a:gd name="connsiteX111" fmla="*/ 355518 w 608814"/>
                <a:gd name="connsiteY111" fmla="*/ 115044 h 585693"/>
                <a:gd name="connsiteX112" fmla="*/ 356716 w 608814"/>
                <a:gd name="connsiteY112" fmla="*/ 103815 h 585693"/>
                <a:gd name="connsiteX113" fmla="*/ 342245 w 608814"/>
                <a:gd name="connsiteY113" fmla="*/ 95440 h 585693"/>
                <a:gd name="connsiteX114" fmla="*/ 336530 w 608814"/>
                <a:gd name="connsiteY114" fmla="*/ 73996 h 585693"/>
                <a:gd name="connsiteX115" fmla="*/ 355610 w 608814"/>
                <a:gd name="connsiteY115" fmla="*/ 40956 h 585693"/>
                <a:gd name="connsiteX116" fmla="*/ 365104 w 608814"/>
                <a:gd name="connsiteY116" fmla="*/ 33685 h 585693"/>
                <a:gd name="connsiteX117" fmla="*/ 377086 w 608814"/>
                <a:gd name="connsiteY117" fmla="*/ 35249 h 585693"/>
                <a:gd name="connsiteX118" fmla="*/ 391373 w 608814"/>
                <a:gd name="connsiteY118" fmla="*/ 43533 h 585693"/>
                <a:gd name="connsiteX119" fmla="*/ 410914 w 608814"/>
                <a:gd name="connsiteY119" fmla="*/ 31936 h 585693"/>
                <a:gd name="connsiteX120" fmla="*/ 410914 w 608814"/>
                <a:gd name="connsiteY120" fmla="*/ 15738 h 585693"/>
                <a:gd name="connsiteX121" fmla="*/ 426676 w 608814"/>
                <a:gd name="connsiteY121" fmla="*/ 0 h 585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608814" h="585693">
                  <a:moveTo>
                    <a:pt x="195114" y="351627"/>
                  </a:moveTo>
                  <a:lnTo>
                    <a:pt x="258290" y="351627"/>
                  </a:lnTo>
                  <a:cubicBezTo>
                    <a:pt x="271848" y="351627"/>
                    <a:pt x="282731" y="362580"/>
                    <a:pt x="282731" y="376018"/>
                  </a:cubicBezTo>
                  <a:lnTo>
                    <a:pt x="282731" y="561210"/>
                  </a:lnTo>
                  <a:cubicBezTo>
                    <a:pt x="282731" y="574740"/>
                    <a:pt x="271848" y="585693"/>
                    <a:pt x="258290" y="585693"/>
                  </a:cubicBezTo>
                  <a:lnTo>
                    <a:pt x="195114" y="585693"/>
                  </a:lnTo>
                  <a:cubicBezTo>
                    <a:pt x="181556" y="585693"/>
                    <a:pt x="170673" y="574740"/>
                    <a:pt x="170673" y="561210"/>
                  </a:cubicBezTo>
                  <a:lnTo>
                    <a:pt x="170673" y="376018"/>
                  </a:lnTo>
                  <a:cubicBezTo>
                    <a:pt x="170673" y="362580"/>
                    <a:pt x="181556" y="351627"/>
                    <a:pt x="195114" y="351627"/>
                  </a:cubicBezTo>
                  <a:close/>
                  <a:moveTo>
                    <a:pt x="358100" y="249872"/>
                  </a:moveTo>
                  <a:lnTo>
                    <a:pt x="421316" y="249872"/>
                  </a:lnTo>
                  <a:cubicBezTo>
                    <a:pt x="434771" y="249872"/>
                    <a:pt x="445737" y="260735"/>
                    <a:pt x="445737" y="274267"/>
                  </a:cubicBezTo>
                  <a:lnTo>
                    <a:pt x="445737" y="561206"/>
                  </a:lnTo>
                  <a:cubicBezTo>
                    <a:pt x="445737" y="574738"/>
                    <a:pt x="434771" y="585693"/>
                    <a:pt x="421316" y="585693"/>
                  </a:cubicBezTo>
                  <a:lnTo>
                    <a:pt x="358100" y="585693"/>
                  </a:lnTo>
                  <a:cubicBezTo>
                    <a:pt x="344645" y="585693"/>
                    <a:pt x="333679" y="574738"/>
                    <a:pt x="333679" y="561206"/>
                  </a:cubicBezTo>
                  <a:lnTo>
                    <a:pt x="333679" y="274267"/>
                  </a:lnTo>
                  <a:cubicBezTo>
                    <a:pt x="333679" y="260735"/>
                    <a:pt x="344645" y="249872"/>
                    <a:pt x="358100" y="249872"/>
                  </a:cubicBezTo>
                  <a:close/>
                  <a:moveTo>
                    <a:pt x="140260" y="224680"/>
                  </a:moveTo>
                  <a:cubicBezTo>
                    <a:pt x="168749" y="224680"/>
                    <a:pt x="191844" y="247711"/>
                    <a:pt x="191844" y="276122"/>
                  </a:cubicBezTo>
                  <a:cubicBezTo>
                    <a:pt x="191844" y="304533"/>
                    <a:pt x="168749" y="327564"/>
                    <a:pt x="140260" y="327564"/>
                  </a:cubicBezTo>
                  <a:cubicBezTo>
                    <a:pt x="111771" y="327564"/>
                    <a:pt x="88676" y="304533"/>
                    <a:pt x="88676" y="276122"/>
                  </a:cubicBezTo>
                  <a:cubicBezTo>
                    <a:pt x="88676" y="247711"/>
                    <a:pt x="111771" y="224680"/>
                    <a:pt x="140260" y="224680"/>
                  </a:cubicBezTo>
                  <a:close/>
                  <a:moveTo>
                    <a:pt x="521177" y="148117"/>
                  </a:moveTo>
                  <a:lnTo>
                    <a:pt x="584301" y="148117"/>
                  </a:lnTo>
                  <a:cubicBezTo>
                    <a:pt x="597848" y="148117"/>
                    <a:pt x="608814" y="159070"/>
                    <a:pt x="608814" y="172601"/>
                  </a:cubicBezTo>
                  <a:lnTo>
                    <a:pt x="608814" y="561209"/>
                  </a:lnTo>
                  <a:cubicBezTo>
                    <a:pt x="608814" y="574740"/>
                    <a:pt x="597848" y="585693"/>
                    <a:pt x="584301" y="585693"/>
                  </a:cubicBezTo>
                  <a:lnTo>
                    <a:pt x="521177" y="585693"/>
                  </a:lnTo>
                  <a:cubicBezTo>
                    <a:pt x="507722" y="585693"/>
                    <a:pt x="496756" y="574740"/>
                    <a:pt x="496756" y="561209"/>
                  </a:cubicBezTo>
                  <a:lnTo>
                    <a:pt x="496756" y="172601"/>
                  </a:lnTo>
                  <a:cubicBezTo>
                    <a:pt x="496756" y="159070"/>
                    <a:pt x="507722" y="148117"/>
                    <a:pt x="521177" y="148117"/>
                  </a:cubicBezTo>
                  <a:close/>
                  <a:moveTo>
                    <a:pt x="116229" y="131322"/>
                  </a:moveTo>
                  <a:lnTo>
                    <a:pt x="164246" y="131322"/>
                  </a:lnTo>
                  <a:cubicBezTo>
                    <a:pt x="175214" y="131322"/>
                    <a:pt x="184061" y="140159"/>
                    <a:pt x="184061" y="151113"/>
                  </a:cubicBezTo>
                  <a:lnTo>
                    <a:pt x="184061" y="171457"/>
                  </a:lnTo>
                  <a:cubicBezTo>
                    <a:pt x="193001" y="175231"/>
                    <a:pt x="201019" y="180386"/>
                    <a:pt x="208669" y="186094"/>
                  </a:cubicBezTo>
                  <a:lnTo>
                    <a:pt x="226641" y="175692"/>
                  </a:lnTo>
                  <a:cubicBezTo>
                    <a:pt x="236134" y="170261"/>
                    <a:pt x="248300" y="173482"/>
                    <a:pt x="253737" y="182964"/>
                  </a:cubicBezTo>
                  <a:lnTo>
                    <a:pt x="277792" y="224572"/>
                  </a:lnTo>
                  <a:cubicBezTo>
                    <a:pt x="280465" y="229083"/>
                    <a:pt x="281110" y="234514"/>
                    <a:pt x="279727" y="239577"/>
                  </a:cubicBezTo>
                  <a:cubicBezTo>
                    <a:pt x="278437" y="244640"/>
                    <a:pt x="275119" y="248966"/>
                    <a:pt x="270511" y="251544"/>
                  </a:cubicBezTo>
                  <a:lnTo>
                    <a:pt x="252355" y="262038"/>
                  </a:lnTo>
                  <a:cubicBezTo>
                    <a:pt x="253000" y="266733"/>
                    <a:pt x="253829" y="271335"/>
                    <a:pt x="253829" y="276122"/>
                  </a:cubicBezTo>
                  <a:cubicBezTo>
                    <a:pt x="253829" y="281001"/>
                    <a:pt x="253000" y="285604"/>
                    <a:pt x="252355" y="290206"/>
                  </a:cubicBezTo>
                  <a:lnTo>
                    <a:pt x="270511" y="300700"/>
                  </a:lnTo>
                  <a:cubicBezTo>
                    <a:pt x="279174" y="305671"/>
                    <a:pt x="282308" y="316165"/>
                    <a:pt x="278714" y="325094"/>
                  </a:cubicBezTo>
                  <a:cubicBezTo>
                    <a:pt x="272354" y="322609"/>
                    <a:pt x="265442" y="321136"/>
                    <a:pt x="258253" y="321136"/>
                  </a:cubicBezTo>
                  <a:lnTo>
                    <a:pt x="195858" y="321136"/>
                  </a:lnTo>
                  <a:cubicBezTo>
                    <a:pt x="205904" y="308709"/>
                    <a:pt x="212171" y="293244"/>
                    <a:pt x="212171" y="276122"/>
                  </a:cubicBezTo>
                  <a:cubicBezTo>
                    <a:pt x="212171" y="236539"/>
                    <a:pt x="179914" y="204320"/>
                    <a:pt x="140191" y="204320"/>
                  </a:cubicBezTo>
                  <a:cubicBezTo>
                    <a:pt x="100561" y="204320"/>
                    <a:pt x="68304" y="236539"/>
                    <a:pt x="68304" y="276122"/>
                  </a:cubicBezTo>
                  <a:cubicBezTo>
                    <a:pt x="68304" y="315797"/>
                    <a:pt x="100561" y="348016"/>
                    <a:pt x="140191" y="348016"/>
                  </a:cubicBezTo>
                  <a:cubicBezTo>
                    <a:pt x="143048" y="348016"/>
                    <a:pt x="145721" y="347463"/>
                    <a:pt x="148486" y="347095"/>
                  </a:cubicBezTo>
                  <a:cubicBezTo>
                    <a:pt x="143233" y="355564"/>
                    <a:pt x="140099" y="365414"/>
                    <a:pt x="140099" y="376000"/>
                  </a:cubicBezTo>
                  <a:lnTo>
                    <a:pt x="140099" y="420922"/>
                  </a:lnTo>
                  <a:lnTo>
                    <a:pt x="116229" y="420922"/>
                  </a:lnTo>
                  <a:cubicBezTo>
                    <a:pt x="105261" y="420922"/>
                    <a:pt x="96413" y="412085"/>
                    <a:pt x="96413" y="401131"/>
                  </a:cubicBezTo>
                  <a:lnTo>
                    <a:pt x="96413" y="380787"/>
                  </a:lnTo>
                  <a:cubicBezTo>
                    <a:pt x="87474" y="377013"/>
                    <a:pt x="79455" y="371950"/>
                    <a:pt x="71806" y="366150"/>
                  </a:cubicBezTo>
                  <a:lnTo>
                    <a:pt x="53742" y="376552"/>
                  </a:lnTo>
                  <a:cubicBezTo>
                    <a:pt x="49226" y="379222"/>
                    <a:pt x="43788" y="379866"/>
                    <a:pt x="38719" y="378577"/>
                  </a:cubicBezTo>
                  <a:cubicBezTo>
                    <a:pt x="33650" y="377197"/>
                    <a:pt x="29318" y="373883"/>
                    <a:pt x="26738" y="369372"/>
                  </a:cubicBezTo>
                  <a:lnTo>
                    <a:pt x="2683" y="327764"/>
                  </a:lnTo>
                  <a:cubicBezTo>
                    <a:pt x="-2847" y="318282"/>
                    <a:pt x="471" y="306131"/>
                    <a:pt x="9872" y="300700"/>
                  </a:cubicBezTo>
                  <a:lnTo>
                    <a:pt x="28120" y="290206"/>
                  </a:lnTo>
                  <a:cubicBezTo>
                    <a:pt x="27475" y="285604"/>
                    <a:pt x="26645" y="281001"/>
                    <a:pt x="26645" y="276122"/>
                  </a:cubicBezTo>
                  <a:cubicBezTo>
                    <a:pt x="26645" y="271335"/>
                    <a:pt x="27475" y="266733"/>
                    <a:pt x="28120" y="262038"/>
                  </a:cubicBezTo>
                  <a:lnTo>
                    <a:pt x="9872" y="251544"/>
                  </a:lnTo>
                  <a:cubicBezTo>
                    <a:pt x="471" y="246113"/>
                    <a:pt x="-2847" y="233962"/>
                    <a:pt x="2683" y="224572"/>
                  </a:cubicBezTo>
                  <a:lnTo>
                    <a:pt x="26738" y="182964"/>
                  </a:lnTo>
                  <a:cubicBezTo>
                    <a:pt x="29318" y="178361"/>
                    <a:pt x="33650" y="175139"/>
                    <a:pt x="38719" y="173759"/>
                  </a:cubicBezTo>
                  <a:cubicBezTo>
                    <a:pt x="43788" y="172378"/>
                    <a:pt x="49226" y="173114"/>
                    <a:pt x="53742" y="175692"/>
                  </a:cubicBezTo>
                  <a:lnTo>
                    <a:pt x="71806" y="186094"/>
                  </a:lnTo>
                  <a:cubicBezTo>
                    <a:pt x="79455" y="180386"/>
                    <a:pt x="87474" y="175231"/>
                    <a:pt x="96413" y="171457"/>
                  </a:cubicBezTo>
                  <a:lnTo>
                    <a:pt x="96413" y="151113"/>
                  </a:lnTo>
                  <a:cubicBezTo>
                    <a:pt x="96413" y="140159"/>
                    <a:pt x="105261" y="131322"/>
                    <a:pt x="116229" y="131322"/>
                  </a:cubicBezTo>
                  <a:close/>
                  <a:moveTo>
                    <a:pt x="445756" y="83476"/>
                  </a:moveTo>
                  <a:cubicBezTo>
                    <a:pt x="428335" y="83476"/>
                    <a:pt x="414140" y="97557"/>
                    <a:pt x="414140" y="115044"/>
                  </a:cubicBezTo>
                  <a:cubicBezTo>
                    <a:pt x="414140" y="132438"/>
                    <a:pt x="428335" y="146520"/>
                    <a:pt x="445756" y="146520"/>
                  </a:cubicBezTo>
                  <a:cubicBezTo>
                    <a:pt x="463176" y="146520"/>
                    <a:pt x="477371" y="132438"/>
                    <a:pt x="477371" y="115044"/>
                  </a:cubicBezTo>
                  <a:cubicBezTo>
                    <a:pt x="477371" y="97557"/>
                    <a:pt x="463176" y="83476"/>
                    <a:pt x="445756" y="83476"/>
                  </a:cubicBezTo>
                  <a:close/>
                  <a:moveTo>
                    <a:pt x="426676" y="0"/>
                  </a:moveTo>
                  <a:lnTo>
                    <a:pt x="464835" y="0"/>
                  </a:lnTo>
                  <a:cubicBezTo>
                    <a:pt x="473500" y="0"/>
                    <a:pt x="480597" y="7087"/>
                    <a:pt x="480597" y="15738"/>
                  </a:cubicBezTo>
                  <a:lnTo>
                    <a:pt x="480597" y="31936"/>
                  </a:lnTo>
                  <a:cubicBezTo>
                    <a:pt x="487694" y="34881"/>
                    <a:pt x="494054" y="38931"/>
                    <a:pt x="500138" y="43533"/>
                  </a:cubicBezTo>
                  <a:lnTo>
                    <a:pt x="514425" y="35249"/>
                  </a:lnTo>
                  <a:cubicBezTo>
                    <a:pt x="521983" y="30924"/>
                    <a:pt x="531569" y="33501"/>
                    <a:pt x="535901" y="40956"/>
                  </a:cubicBezTo>
                  <a:lnTo>
                    <a:pt x="554981" y="73996"/>
                  </a:lnTo>
                  <a:cubicBezTo>
                    <a:pt x="557101" y="77585"/>
                    <a:pt x="557654" y="81911"/>
                    <a:pt x="556640" y="85961"/>
                  </a:cubicBezTo>
                  <a:cubicBezTo>
                    <a:pt x="555534" y="89918"/>
                    <a:pt x="552861" y="93415"/>
                    <a:pt x="549266" y="95440"/>
                  </a:cubicBezTo>
                  <a:lnTo>
                    <a:pt x="534887" y="103815"/>
                  </a:lnTo>
                  <a:cubicBezTo>
                    <a:pt x="535348" y="107497"/>
                    <a:pt x="535993" y="111178"/>
                    <a:pt x="535993" y="115044"/>
                  </a:cubicBezTo>
                  <a:cubicBezTo>
                    <a:pt x="535993" y="115872"/>
                    <a:pt x="535809" y="116700"/>
                    <a:pt x="535717" y="117621"/>
                  </a:cubicBezTo>
                  <a:lnTo>
                    <a:pt x="521153" y="117621"/>
                  </a:lnTo>
                  <a:cubicBezTo>
                    <a:pt x="490828" y="117621"/>
                    <a:pt x="466126" y="142286"/>
                    <a:pt x="466126" y="172565"/>
                  </a:cubicBezTo>
                  <a:lnTo>
                    <a:pt x="466126" y="229719"/>
                  </a:lnTo>
                  <a:lnTo>
                    <a:pt x="466126" y="242604"/>
                  </a:lnTo>
                  <a:cubicBezTo>
                    <a:pt x="462715" y="237726"/>
                    <a:pt x="458383" y="233493"/>
                    <a:pt x="453590" y="229995"/>
                  </a:cubicBezTo>
                  <a:cubicBezTo>
                    <a:pt x="444465" y="223369"/>
                    <a:pt x="433404" y="219319"/>
                    <a:pt x="421330" y="219319"/>
                  </a:cubicBezTo>
                  <a:lnTo>
                    <a:pt x="411928" y="219319"/>
                  </a:lnTo>
                  <a:cubicBezTo>
                    <a:pt x="411375" y="217755"/>
                    <a:pt x="410914" y="216098"/>
                    <a:pt x="410914" y="214257"/>
                  </a:cubicBezTo>
                  <a:lnTo>
                    <a:pt x="410914" y="198059"/>
                  </a:lnTo>
                  <a:cubicBezTo>
                    <a:pt x="403817" y="195114"/>
                    <a:pt x="397457" y="191064"/>
                    <a:pt x="391373" y="186463"/>
                  </a:cubicBezTo>
                  <a:lnTo>
                    <a:pt x="377086" y="194746"/>
                  </a:lnTo>
                  <a:cubicBezTo>
                    <a:pt x="373492" y="196863"/>
                    <a:pt x="369160" y="197415"/>
                    <a:pt x="365104" y="196310"/>
                  </a:cubicBezTo>
                  <a:cubicBezTo>
                    <a:pt x="361140" y="195206"/>
                    <a:pt x="357638" y="192629"/>
                    <a:pt x="355610" y="189040"/>
                  </a:cubicBezTo>
                  <a:lnTo>
                    <a:pt x="336530" y="155999"/>
                  </a:lnTo>
                  <a:cubicBezTo>
                    <a:pt x="332198" y="148452"/>
                    <a:pt x="334687" y="138881"/>
                    <a:pt x="342245" y="134463"/>
                  </a:cubicBezTo>
                  <a:lnTo>
                    <a:pt x="356716" y="126180"/>
                  </a:lnTo>
                  <a:cubicBezTo>
                    <a:pt x="356163" y="122498"/>
                    <a:pt x="355518" y="118817"/>
                    <a:pt x="355518" y="115044"/>
                  </a:cubicBezTo>
                  <a:cubicBezTo>
                    <a:pt x="355518" y="111178"/>
                    <a:pt x="356163" y="107497"/>
                    <a:pt x="356716" y="103815"/>
                  </a:cubicBezTo>
                  <a:lnTo>
                    <a:pt x="342245" y="95440"/>
                  </a:lnTo>
                  <a:cubicBezTo>
                    <a:pt x="334687" y="91115"/>
                    <a:pt x="332198" y="81543"/>
                    <a:pt x="336530" y="73996"/>
                  </a:cubicBezTo>
                  <a:lnTo>
                    <a:pt x="355610" y="40956"/>
                  </a:lnTo>
                  <a:cubicBezTo>
                    <a:pt x="357638" y="37366"/>
                    <a:pt x="361140" y="34789"/>
                    <a:pt x="365104" y="33685"/>
                  </a:cubicBezTo>
                  <a:cubicBezTo>
                    <a:pt x="369160" y="32580"/>
                    <a:pt x="373492" y="33133"/>
                    <a:pt x="377086" y="35249"/>
                  </a:cubicBezTo>
                  <a:lnTo>
                    <a:pt x="391373" y="43533"/>
                  </a:lnTo>
                  <a:cubicBezTo>
                    <a:pt x="397457" y="38931"/>
                    <a:pt x="403817" y="34881"/>
                    <a:pt x="410914" y="31936"/>
                  </a:cubicBezTo>
                  <a:lnTo>
                    <a:pt x="410914" y="15738"/>
                  </a:lnTo>
                  <a:cubicBezTo>
                    <a:pt x="410914" y="7087"/>
                    <a:pt x="418011" y="0"/>
                    <a:pt x="42667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21" name="íṣľîḋê">
              <a:extLst>
                <a:ext uri="{FF2B5EF4-FFF2-40B4-BE49-F238E27FC236}">
                  <a16:creationId xmlns:a16="http://schemas.microsoft.com/office/drawing/2014/main" xmlns="" id="{B925203A-EF26-475E-BE2A-0592D01724EA}"/>
                </a:ext>
              </a:extLst>
            </p:cNvPr>
            <p:cNvGrpSpPr/>
            <p:nvPr/>
          </p:nvGrpSpPr>
          <p:grpSpPr>
            <a:xfrm>
              <a:off x="669925" y="4697288"/>
              <a:ext cx="3093055" cy="1111889"/>
              <a:chOff x="8429020" y="3161137"/>
              <a:chExt cx="3093055" cy="1111889"/>
            </a:xfrm>
          </p:grpSpPr>
          <p:sp>
            <p:nvSpPr>
              <p:cNvPr id="28" name="îšḷïḑe">
                <a:extLst>
                  <a:ext uri="{FF2B5EF4-FFF2-40B4-BE49-F238E27FC236}">
                    <a16:creationId xmlns:a16="http://schemas.microsoft.com/office/drawing/2014/main" xmlns="" id="{81974484-4442-48DE-866D-7F7B880E1632}"/>
                  </a:ext>
                </a:extLst>
              </p:cNvPr>
              <p:cNvSpPr/>
              <p:nvPr/>
            </p:nvSpPr>
            <p:spPr bwMode="auto">
              <a:xfrm>
                <a:off x="8429020" y="3548735"/>
                <a:ext cx="3093055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9" name="ïṧľídè">
                <a:extLst>
                  <a:ext uri="{FF2B5EF4-FFF2-40B4-BE49-F238E27FC236}">
                    <a16:creationId xmlns:a16="http://schemas.microsoft.com/office/drawing/2014/main" xmlns="" id="{E30A984B-758A-44A9-B502-BD99D445E163}"/>
                  </a:ext>
                </a:extLst>
              </p:cNvPr>
              <p:cNvSpPr txBox="1"/>
              <p:nvPr/>
            </p:nvSpPr>
            <p:spPr bwMode="auto">
              <a:xfrm>
                <a:off x="8429020" y="3161137"/>
                <a:ext cx="3093055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sp>
          <p:nvSpPr>
            <p:cNvPr id="22" name="íšḷîḍé">
              <a:extLst>
                <a:ext uri="{FF2B5EF4-FFF2-40B4-BE49-F238E27FC236}">
                  <a16:creationId xmlns:a16="http://schemas.microsoft.com/office/drawing/2014/main" xmlns="" id="{9361194C-63EE-472B-8633-850C53C74DB3}"/>
                </a:ext>
              </a:extLst>
            </p:cNvPr>
            <p:cNvSpPr/>
            <p:nvPr/>
          </p:nvSpPr>
          <p:spPr bwMode="auto">
            <a:xfrm>
              <a:off x="3843838" y="3411547"/>
              <a:ext cx="575096" cy="465488"/>
            </a:xfrm>
            <a:custGeom>
              <a:avLst/>
              <a:gdLst>
                <a:gd name="connsiteX0" fmla="*/ 355420 w 607568"/>
                <a:gd name="connsiteY0" fmla="*/ 250307 h 491771"/>
                <a:gd name="connsiteX1" fmla="*/ 352312 w 607568"/>
                <a:gd name="connsiteY1" fmla="*/ 251812 h 491771"/>
                <a:gd name="connsiteX2" fmla="*/ 321042 w 607568"/>
                <a:gd name="connsiteY2" fmla="*/ 289814 h 491771"/>
                <a:gd name="connsiteX3" fmla="*/ 321513 w 607568"/>
                <a:gd name="connsiteY3" fmla="*/ 295364 h 491771"/>
                <a:gd name="connsiteX4" fmla="*/ 369736 w 607568"/>
                <a:gd name="connsiteY4" fmla="*/ 338257 h 491771"/>
                <a:gd name="connsiteX5" fmla="*/ 371997 w 607568"/>
                <a:gd name="connsiteY5" fmla="*/ 339104 h 491771"/>
                <a:gd name="connsiteX6" fmla="*/ 373127 w 607568"/>
                <a:gd name="connsiteY6" fmla="*/ 338916 h 491771"/>
                <a:gd name="connsiteX7" fmla="*/ 375293 w 607568"/>
                <a:gd name="connsiteY7" fmla="*/ 336282 h 491771"/>
                <a:gd name="connsiteX8" fmla="*/ 383676 w 607568"/>
                <a:gd name="connsiteY8" fmla="*/ 279467 h 491771"/>
                <a:gd name="connsiteX9" fmla="*/ 376424 w 607568"/>
                <a:gd name="connsiteY9" fmla="*/ 263287 h 491771"/>
                <a:gd name="connsiteX10" fmla="*/ 357681 w 607568"/>
                <a:gd name="connsiteY10" fmla="*/ 250965 h 491771"/>
                <a:gd name="connsiteX11" fmla="*/ 355420 w 607568"/>
                <a:gd name="connsiteY11" fmla="*/ 250307 h 491771"/>
                <a:gd name="connsiteX12" fmla="*/ 258879 w 607568"/>
                <a:gd name="connsiteY12" fmla="*/ 250307 h 491771"/>
                <a:gd name="connsiteX13" fmla="*/ 256712 w 607568"/>
                <a:gd name="connsiteY13" fmla="*/ 250965 h 491771"/>
                <a:gd name="connsiteX14" fmla="*/ 237969 w 607568"/>
                <a:gd name="connsiteY14" fmla="*/ 263287 h 491771"/>
                <a:gd name="connsiteX15" fmla="*/ 230717 w 607568"/>
                <a:gd name="connsiteY15" fmla="*/ 279467 h 491771"/>
                <a:gd name="connsiteX16" fmla="*/ 239100 w 607568"/>
                <a:gd name="connsiteY16" fmla="*/ 336282 h 491771"/>
                <a:gd name="connsiteX17" fmla="*/ 241266 w 607568"/>
                <a:gd name="connsiteY17" fmla="*/ 338916 h 491771"/>
                <a:gd name="connsiteX18" fmla="*/ 242396 w 607568"/>
                <a:gd name="connsiteY18" fmla="*/ 339104 h 491771"/>
                <a:gd name="connsiteX19" fmla="*/ 244657 w 607568"/>
                <a:gd name="connsiteY19" fmla="*/ 338257 h 491771"/>
                <a:gd name="connsiteX20" fmla="*/ 292880 w 607568"/>
                <a:gd name="connsiteY20" fmla="*/ 295364 h 491771"/>
                <a:gd name="connsiteX21" fmla="*/ 293351 w 607568"/>
                <a:gd name="connsiteY21" fmla="*/ 289814 h 491771"/>
                <a:gd name="connsiteX22" fmla="*/ 261987 w 607568"/>
                <a:gd name="connsiteY22" fmla="*/ 251812 h 491771"/>
                <a:gd name="connsiteX23" fmla="*/ 258879 w 607568"/>
                <a:gd name="connsiteY23" fmla="*/ 250307 h 491771"/>
                <a:gd name="connsiteX24" fmla="*/ 500465 w 607568"/>
                <a:gd name="connsiteY24" fmla="*/ 66049 h 491771"/>
                <a:gd name="connsiteX25" fmla="*/ 565743 w 607568"/>
                <a:gd name="connsiteY25" fmla="*/ 130673 h 491771"/>
                <a:gd name="connsiteX26" fmla="*/ 566120 w 607568"/>
                <a:gd name="connsiteY26" fmla="*/ 130673 h 491771"/>
                <a:gd name="connsiteX27" fmla="*/ 580250 w 607568"/>
                <a:gd name="connsiteY27" fmla="*/ 160962 h 491771"/>
                <a:gd name="connsiteX28" fmla="*/ 560939 w 607568"/>
                <a:gd name="connsiteY28" fmla="*/ 182503 h 491771"/>
                <a:gd name="connsiteX29" fmla="*/ 531927 w 607568"/>
                <a:gd name="connsiteY29" fmla="*/ 223799 h 491771"/>
                <a:gd name="connsiteX30" fmla="*/ 528253 w 607568"/>
                <a:gd name="connsiteY30" fmla="*/ 234240 h 491771"/>
                <a:gd name="connsiteX31" fmla="*/ 530797 w 607568"/>
                <a:gd name="connsiteY31" fmla="*/ 246281 h 491771"/>
                <a:gd name="connsiteX32" fmla="*/ 545868 w 607568"/>
                <a:gd name="connsiteY32" fmla="*/ 261143 h 491771"/>
                <a:gd name="connsiteX33" fmla="*/ 558961 w 607568"/>
                <a:gd name="connsiteY33" fmla="*/ 263777 h 491771"/>
                <a:gd name="connsiteX34" fmla="*/ 597299 w 607568"/>
                <a:gd name="connsiteY34" fmla="*/ 301968 h 491771"/>
                <a:gd name="connsiteX35" fmla="*/ 607002 w 607568"/>
                <a:gd name="connsiteY35" fmla="*/ 350788 h 491771"/>
                <a:gd name="connsiteX36" fmla="*/ 601256 w 607568"/>
                <a:gd name="connsiteY36" fmla="*/ 373835 h 491771"/>
                <a:gd name="connsiteX37" fmla="*/ 579685 w 607568"/>
                <a:gd name="connsiteY37" fmla="*/ 384088 h 491771"/>
                <a:gd name="connsiteX38" fmla="*/ 490386 w 607568"/>
                <a:gd name="connsiteY38" fmla="*/ 384088 h 491771"/>
                <a:gd name="connsiteX39" fmla="*/ 467685 w 607568"/>
                <a:gd name="connsiteY39" fmla="*/ 310058 h 491771"/>
                <a:gd name="connsiteX40" fmla="*/ 431702 w 607568"/>
                <a:gd name="connsiteY40" fmla="*/ 267445 h 491771"/>
                <a:gd name="connsiteX41" fmla="*/ 441969 w 607568"/>
                <a:gd name="connsiteY41" fmla="*/ 263777 h 491771"/>
                <a:gd name="connsiteX42" fmla="*/ 455157 w 607568"/>
                <a:gd name="connsiteY42" fmla="*/ 261237 h 491771"/>
                <a:gd name="connsiteX43" fmla="*/ 470228 w 607568"/>
                <a:gd name="connsiteY43" fmla="*/ 246281 h 491771"/>
                <a:gd name="connsiteX44" fmla="*/ 472677 w 607568"/>
                <a:gd name="connsiteY44" fmla="*/ 234240 h 491771"/>
                <a:gd name="connsiteX45" fmla="*/ 469098 w 607568"/>
                <a:gd name="connsiteY45" fmla="*/ 223893 h 491771"/>
                <a:gd name="connsiteX46" fmla="*/ 439991 w 607568"/>
                <a:gd name="connsiteY46" fmla="*/ 182503 h 491771"/>
                <a:gd name="connsiteX47" fmla="*/ 426144 w 607568"/>
                <a:gd name="connsiteY47" fmla="*/ 172720 h 491771"/>
                <a:gd name="connsiteX48" fmla="*/ 441404 w 607568"/>
                <a:gd name="connsiteY48" fmla="*/ 143278 h 491771"/>
                <a:gd name="connsiteX49" fmla="*/ 439708 w 607568"/>
                <a:gd name="connsiteY49" fmla="*/ 107438 h 491771"/>
                <a:gd name="connsiteX50" fmla="*/ 500465 w 607568"/>
                <a:gd name="connsiteY50" fmla="*/ 66049 h 491771"/>
                <a:gd name="connsiteX51" fmla="*/ 107100 w 607568"/>
                <a:gd name="connsiteY51" fmla="*/ 66049 h 491771"/>
                <a:gd name="connsiteX52" fmla="*/ 171341 w 607568"/>
                <a:gd name="connsiteY52" fmla="*/ 123618 h 491771"/>
                <a:gd name="connsiteX53" fmla="*/ 172849 w 607568"/>
                <a:gd name="connsiteY53" fmla="*/ 143278 h 491771"/>
                <a:gd name="connsiteX54" fmla="*/ 184246 w 607568"/>
                <a:gd name="connsiteY54" fmla="*/ 168205 h 491771"/>
                <a:gd name="connsiteX55" fmla="*/ 167574 w 607568"/>
                <a:gd name="connsiteY55" fmla="*/ 182503 h 491771"/>
                <a:gd name="connsiteX56" fmla="*/ 138468 w 607568"/>
                <a:gd name="connsiteY56" fmla="*/ 223799 h 491771"/>
                <a:gd name="connsiteX57" fmla="*/ 134794 w 607568"/>
                <a:gd name="connsiteY57" fmla="*/ 234240 h 491771"/>
                <a:gd name="connsiteX58" fmla="*/ 137337 w 607568"/>
                <a:gd name="connsiteY58" fmla="*/ 246281 h 491771"/>
                <a:gd name="connsiteX59" fmla="*/ 152408 w 607568"/>
                <a:gd name="connsiteY59" fmla="*/ 261143 h 491771"/>
                <a:gd name="connsiteX60" fmla="*/ 165596 w 607568"/>
                <a:gd name="connsiteY60" fmla="*/ 263777 h 491771"/>
                <a:gd name="connsiteX61" fmla="*/ 179442 w 607568"/>
                <a:gd name="connsiteY61" fmla="*/ 268856 h 491771"/>
                <a:gd name="connsiteX62" fmla="*/ 146662 w 607568"/>
                <a:gd name="connsiteY62" fmla="*/ 310058 h 491771"/>
                <a:gd name="connsiteX63" fmla="*/ 123867 w 607568"/>
                <a:gd name="connsiteY63" fmla="*/ 384088 h 491771"/>
                <a:gd name="connsiteX64" fmla="*/ 27883 w 607568"/>
                <a:gd name="connsiteY64" fmla="*/ 384088 h 491771"/>
                <a:gd name="connsiteX65" fmla="*/ 6312 w 607568"/>
                <a:gd name="connsiteY65" fmla="*/ 373835 h 491771"/>
                <a:gd name="connsiteX66" fmla="*/ 566 w 607568"/>
                <a:gd name="connsiteY66" fmla="*/ 350788 h 491771"/>
                <a:gd name="connsiteX67" fmla="*/ 10268 w 607568"/>
                <a:gd name="connsiteY67" fmla="*/ 301968 h 491771"/>
                <a:gd name="connsiteX68" fmla="*/ 48606 w 607568"/>
                <a:gd name="connsiteY68" fmla="*/ 263777 h 491771"/>
                <a:gd name="connsiteX69" fmla="*/ 61699 w 607568"/>
                <a:gd name="connsiteY69" fmla="*/ 261237 h 491771"/>
                <a:gd name="connsiteX70" fmla="*/ 76770 w 607568"/>
                <a:gd name="connsiteY70" fmla="*/ 246281 h 491771"/>
                <a:gd name="connsiteX71" fmla="*/ 79313 w 607568"/>
                <a:gd name="connsiteY71" fmla="*/ 234240 h 491771"/>
                <a:gd name="connsiteX72" fmla="*/ 75639 w 607568"/>
                <a:gd name="connsiteY72" fmla="*/ 223893 h 491771"/>
                <a:gd name="connsiteX73" fmla="*/ 46628 w 607568"/>
                <a:gd name="connsiteY73" fmla="*/ 182503 h 491771"/>
                <a:gd name="connsiteX74" fmla="*/ 27318 w 607568"/>
                <a:gd name="connsiteY74" fmla="*/ 160962 h 491771"/>
                <a:gd name="connsiteX75" fmla="*/ 41447 w 607568"/>
                <a:gd name="connsiteY75" fmla="*/ 130673 h 491771"/>
                <a:gd name="connsiteX76" fmla="*/ 41824 w 607568"/>
                <a:gd name="connsiteY76" fmla="*/ 130673 h 491771"/>
                <a:gd name="connsiteX77" fmla="*/ 107100 w 607568"/>
                <a:gd name="connsiteY77" fmla="*/ 66049 h 491771"/>
                <a:gd name="connsiteX78" fmla="*/ 298626 w 607568"/>
                <a:gd name="connsiteY78" fmla="*/ 0 h 491771"/>
                <a:gd name="connsiteX79" fmla="*/ 315956 w 607568"/>
                <a:gd name="connsiteY79" fmla="*/ 0 h 491771"/>
                <a:gd name="connsiteX80" fmla="*/ 401854 w 607568"/>
                <a:gd name="connsiteY80" fmla="*/ 85787 h 491771"/>
                <a:gd name="connsiteX81" fmla="*/ 401854 w 607568"/>
                <a:gd name="connsiteY81" fmla="*/ 95476 h 491771"/>
                <a:gd name="connsiteX82" fmla="*/ 421633 w 607568"/>
                <a:gd name="connsiteY82" fmla="*/ 138840 h 491771"/>
                <a:gd name="connsiteX83" fmla="*/ 417960 w 607568"/>
                <a:gd name="connsiteY83" fmla="*/ 149281 h 491771"/>
                <a:gd name="connsiteX84" fmla="*/ 417112 w 607568"/>
                <a:gd name="connsiteY84" fmla="*/ 151068 h 491771"/>
                <a:gd name="connsiteX85" fmla="*/ 411273 w 607568"/>
                <a:gd name="connsiteY85" fmla="*/ 159534 h 491771"/>
                <a:gd name="connsiteX86" fmla="*/ 410896 w 607568"/>
                <a:gd name="connsiteY86" fmla="*/ 159910 h 491771"/>
                <a:gd name="connsiteX87" fmla="*/ 394037 w 607568"/>
                <a:gd name="connsiteY87" fmla="*/ 169787 h 491771"/>
                <a:gd name="connsiteX88" fmla="*/ 384900 w 607568"/>
                <a:gd name="connsiteY88" fmla="*/ 189541 h 491771"/>
                <a:gd name="connsiteX89" fmla="*/ 384712 w 607568"/>
                <a:gd name="connsiteY89" fmla="*/ 189823 h 491771"/>
                <a:gd name="connsiteX90" fmla="*/ 373316 w 607568"/>
                <a:gd name="connsiteY90" fmla="*/ 207131 h 491771"/>
                <a:gd name="connsiteX91" fmla="*/ 372750 w 607568"/>
                <a:gd name="connsiteY91" fmla="*/ 207789 h 491771"/>
                <a:gd name="connsiteX92" fmla="*/ 359847 w 607568"/>
                <a:gd name="connsiteY92" fmla="*/ 222275 h 491771"/>
                <a:gd name="connsiteX93" fmla="*/ 359188 w 607568"/>
                <a:gd name="connsiteY93" fmla="*/ 222934 h 491771"/>
                <a:gd name="connsiteX94" fmla="*/ 345154 w 607568"/>
                <a:gd name="connsiteY94" fmla="*/ 234598 h 491771"/>
                <a:gd name="connsiteX95" fmla="*/ 345625 w 607568"/>
                <a:gd name="connsiteY95" fmla="*/ 236855 h 491771"/>
                <a:gd name="connsiteX96" fmla="*/ 348639 w 607568"/>
                <a:gd name="connsiteY96" fmla="*/ 235538 h 491771"/>
                <a:gd name="connsiteX97" fmla="*/ 355514 w 607568"/>
                <a:gd name="connsiteY97" fmla="*/ 234033 h 491771"/>
                <a:gd name="connsiteX98" fmla="*/ 366628 w 607568"/>
                <a:gd name="connsiteY98" fmla="*/ 237326 h 491771"/>
                <a:gd name="connsiteX99" fmla="*/ 385371 w 607568"/>
                <a:gd name="connsiteY99" fmla="*/ 249648 h 491771"/>
                <a:gd name="connsiteX100" fmla="*/ 399876 w 607568"/>
                <a:gd name="connsiteY100" fmla="*/ 279373 h 491771"/>
                <a:gd name="connsiteX101" fmla="*/ 430016 w 607568"/>
                <a:gd name="connsiteY101" fmla="*/ 289814 h 491771"/>
                <a:gd name="connsiteX102" fmla="*/ 448382 w 607568"/>
                <a:gd name="connsiteY102" fmla="*/ 316058 h 491771"/>
                <a:gd name="connsiteX103" fmla="*/ 481630 w 607568"/>
                <a:gd name="connsiteY103" fmla="*/ 424515 h 491771"/>
                <a:gd name="connsiteX104" fmla="*/ 483891 w 607568"/>
                <a:gd name="connsiteY104" fmla="*/ 436461 h 491771"/>
                <a:gd name="connsiteX105" fmla="*/ 473718 w 607568"/>
                <a:gd name="connsiteY105" fmla="*/ 470700 h 491771"/>
                <a:gd name="connsiteX106" fmla="*/ 443956 w 607568"/>
                <a:gd name="connsiteY106" fmla="*/ 490360 h 491771"/>
                <a:gd name="connsiteX107" fmla="*/ 431805 w 607568"/>
                <a:gd name="connsiteY107" fmla="*/ 491771 h 491771"/>
                <a:gd name="connsiteX108" fmla="*/ 325375 w 607568"/>
                <a:gd name="connsiteY108" fmla="*/ 491771 h 491771"/>
                <a:gd name="connsiteX109" fmla="*/ 337430 w 607568"/>
                <a:gd name="connsiteY109" fmla="*/ 415296 h 491771"/>
                <a:gd name="connsiteX110" fmla="*/ 334605 w 607568"/>
                <a:gd name="connsiteY110" fmla="*/ 389052 h 491771"/>
                <a:gd name="connsiteX111" fmla="*/ 323962 w 607568"/>
                <a:gd name="connsiteY111" fmla="*/ 360927 h 491771"/>
                <a:gd name="connsiteX112" fmla="*/ 337430 w 607568"/>
                <a:gd name="connsiteY112" fmla="*/ 347476 h 491771"/>
                <a:gd name="connsiteX113" fmla="*/ 307196 w 607568"/>
                <a:gd name="connsiteY113" fmla="*/ 317281 h 491771"/>
                <a:gd name="connsiteX114" fmla="*/ 276868 w 607568"/>
                <a:gd name="connsiteY114" fmla="*/ 347476 h 491771"/>
                <a:gd name="connsiteX115" fmla="*/ 290337 w 607568"/>
                <a:gd name="connsiteY115" fmla="*/ 360927 h 491771"/>
                <a:gd name="connsiteX116" fmla="*/ 279694 w 607568"/>
                <a:gd name="connsiteY116" fmla="*/ 389052 h 491771"/>
                <a:gd name="connsiteX117" fmla="*/ 276963 w 607568"/>
                <a:gd name="connsiteY117" fmla="*/ 415296 h 491771"/>
                <a:gd name="connsiteX118" fmla="*/ 288736 w 607568"/>
                <a:gd name="connsiteY118" fmla="*/ 491771 h 491771"/>
                <a:gd name="connsiteX119" fmla="*/ 182493 w 607568"/>
                <a:gd name="connsiteY119" fmla="*/ 491771 h 491771"/>
                <a:gd name="connsiteX120" fmla="*/ 170437 w 607568"/>
                <a:gd name="connsiteY120" fmla="*/ 490360 h 491771"/>
                <a:gd name="connsiteX121" fmla="*/ 140675 w 607568"/>
                <a:gd name="connsiteY121" fmla="*/ 470700 h 491771"/>
                <a:gd name="connsiteX122" fmla="*/ 132669 w 607568"/>
                <a:gd name="connsiteY122" fmla="*/ 424515 h 491771"/>
                <a:gd name="connsiteX123" fmla="*/ 166011 w 607568"/>
                <a:gd name="connsiteY123" fmla="*/ 316058 h 491771"/>
                <a:gd name="connsiteX124" fmla="*/ 184377 w 607568"/>
                <a:gd name="connsiteY124" fmla="*/ 289814 h 491771"/>
                <a:gd name="connsiteX125" fmla="*/ 214517 w 607568"/>
                <a:gd name="connsiteY125" fmla="*/ 279373 h 491771"/>
                <a:gd name="connsiteX126" fmla="*/ 214517 w 607568"/>
                <a:gd name="connsiteY126" fmla="*/ 279279 h 491771"/>
                <a:gd name="connsiteX127" fmla="*/ 229022 w 607568"/>
                <a:gd name="connsiteY127" fmla="*/ 249648 h 491771"/>
                <a:gd name="connsiteX128" fmla="*/ 247765 w 607568"/>
                <a:gd name="connsiteY128" fmla="*/ 237326 h 491771"/>
                <a:gd name="connsiteX129" fmla="*/ 258879 w 607568"/>
                <a:gd name="connsiteY129" fmla="*/ 234033 h 491771"/>
                <a:gd name="connsiteX130" fmla="*/ 265754 w 607568"/>
                <a:gd name="connsiteY130" fmla="*/ 235538 h 491771"/>
                <a:gd name="connsiteX131" fmla="*/ 268768 w 607568"/>
                <a:gd name="connsiteY131" fmla="*/ 236855 h 491771"/>
                <a:gd name="connsiteX132" fmla="*/ 269239 w 607568"/>
                <a:gd name="connsiteY132" fmla="*/ 234598 h 491771"/>
                <a:gd name="connsiteX133" fmla="*/ 255205 w 607568"/>
                <a:gd name="connsiteY133" fmla="*/ 222934 h 491771"/>
                <a:gd name="connsiteX134" fmla="*/ 254546 w 607568"/>
                <a:gd name="connsiteY134" fmla="*/ 222275 h 491771"/>
                <a:gd name="connsiteX135" fmla="*/ 241548 w 607568"/>
                <a:gd name="connsiteY135" fmla="*/ 207789 h 491771"/>
                <a:gd name="connsiteX136" fmla="*/ 241077 w 607568"/>
                <a:gd name="connsiteY136" fmla="*/ 207225 h 491771"/>
                <a:gd name="connsiteX137" fmla="*/ 229681 w 607568"/>
                <a:gd name="connsiteY137" fmla="*/ 189823 h 491771"/>
                <a:gd name="connsiteX138" fmla="*/ 229493 w 607568"/>
                <a:gd name="connsiteY138" fmla="*/ 189635 h 491771"/>
                <a:gd name="connsiteX139" fmla="*/ 220356 w 607568"/>
                <a:gd name="connsiteY139" fmla="*/ 169787 h 491771"/>
                <a:gd name="connsiteX140" fmla="*/ 203497 w 607568"/>
                <a:gd name="connsiteY140" fmla="*/ 159910 h 491771"/>
                <a:gd name="connsiteX141" fmla="*/ 203120 w 607568"/>
                <a:gd name="connsiteY141" fmla="*/ 159534 h 491771"/>
                <a:gd name="connsiteX142" fmla="*/ 197281 w 607568"/>
                <a:gd name="connsiteY142" fmla="*/ 151068 h 491771"/>
                <a:gd name="connsiteX143" fmla="*/ 196433 w 607568"/>
                <a:gd name="connsiteY143" fmla="*/ 149281 h 491771"/>
                <a:gd name="connsiteX144" fmla="*/ 192666 w 607568"/>
                <a:gd name="connsiteY144" fmla="*/ 138840 h 491771"/>
                <a:gd name="connsiteX145" fmla="*/ 212727 w 607568"/>
                <a:gd name="connsiteY145" fmla="*/ 95476 h 491771"/>
                <a:gd name="connsiteX146" fmla="*/ 212727 w 607568"/>
                <a:gd name="connsiteY146" fmla="*/ 85787 h 491771"/>
                <a:gd name="connsiteX147" fmla="*/ 298626 w 607568"/>
                <a:gd name="connsiteY147" fmla="*/ 0 h 491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</a:cxnLst>
              <a:rect l="l" t="t" r="r" b="b"/>
              <a:pathLst>
                <a:path w="607568" h="491771">
                  <a:moveTo>
                    <a:pt x="355420" y="250307"/>
                  </a:moveTo>
                  <a:cubicBezTo>
                    <a:pt x="354290" y="250307"/>
                    <a:pt x="353160" y="250871"/>
                    <a:pt x="352312" y="251812"/>
                  </a:cubicBezTo>
                  <a:lnTo>
                    <a:pt x="321042" y="289814"/>
                  </a:lnTo>
                  <a:cubicBezTo>
                    <a:pt x="319723" y="291507"/>
                    <a:pt x="319912" y="293953"/>
                    <a:pt x="321513" y="295364"/>
                  </a:cubicBezTo>
                  <a:lnTo>
                    <a:pt x="369736" y="338257"/>
                  </a:lnTo>
                  <a:cubicBezTo>
                    <a:pt x="370396" y="338822"/>
                    <a:pt x="371149" y="339104"/>
                    <a:pt x="371997" y="339104"/>
                  </a:cubicBezTo>
                  <a:cubicBezTo>
                    <a:pt x="372374" y="339104"/>
                    <a:pt x="372750" y="339010"/>
                    <a:pt x="373127" y="338916"/>
                  </a:cubicBezTo>
                  <a:cubicBezTo>
                    <a:pt x="374257" y="338539"/>
                    <a:pt x="375105" y="337505"/>
                    <a:pt x="375293" y="336282"/>
                  </a:cubicBezTo>
                  <a:lnTo>
                    <a:pt x="383676" y="279467"/>
                  </a:lnTo>
                  <a:cubicBezTo>
                    <a:pt x="384618" y="273164"/>
                    <a:pt x="381792" y="266768"/>
                    <a:pt x="376424" y="263287"/>
                  </a:cubicBezTo>
                  <a:lnTo>
                    <a:pt x="357681" y="250965"/>
                  </a:lnTo>
                  <a:cubicBezTo>
                    <a:pt x="357021" y="250495"/>
                    <a:pt x="356174" y="250307"/>
                    <a:pt x="355420" y="250307"/>
                  </a:cubicBezTo>
                  <a:close/>
                  <a:moveTo>
                    <a:pt x="258879" y="250307"/>
                  </a:moveTo>
                  <a:cubicBezTo>
                    <a:pt x="258125" y="250307"/>
                    <a:pt x="257372" y="250495"/>
                    <a:pt x="256712" y="250965"/>
                  </a:cubicBezTo>
                  <a:lnTo>
                    <a:pt x="237969" y="263287"/>
                  </a:lnTo>
                  <a:cubicBezTo>
                    <a:pt x="232601" y="266768"/>
                    <a:pt x="229775" y="273164"/>
                    <a:pt x="230717" y="279467"/>
                  </a:cubicBezTo>
                  <a:lnTo>
                    <a:pt x="239100" y="336282"/>
                  </a:lnTo>
                  <a:cubicBezTo>
                    <a:pt x="239288" y="337505"/>
                    <a:pt x="240136" y="338539"/>
                    <a:pt x="241266" y="338916"/>
                  </a:cubicBezTo>
                  <a:cubicBezTo>
                    <a:pt x="241643" y="339010"/>
                    <a:pt x="242019" y="339104"/>
                    <a:pt x="242396" y="339104"/>
                  </a:cubicBezTo>
                  <a:cubicBezTo>
                    <a:pt x="243244" y="339104"/>
                    <a:pt x="243997" y="338822"/>
                    <a:pt x="244657" y="338257"/>
                  </a:cubicBezTo>
                  <a:lnTo>
                    <a:pt x="292880" y="295364"/>
                  </a:lnTo>
                  <a:cubicBezTo>
                    <a:pt x="294481" y="293953"/>
                    <a:pt x="294670" y="291507"/>
                    <a:pt x="293351" y="289814"/>
                  </a:cubicBezTo>
                  <a:lnTo>
                    <a:pt x="261987" y="251812"/>
                  </a:lnTo>
                  <a:cubicBezTo>
                    <a:pt x="261233" y="250871"/>
                    <a:pt x="260103" y="250307"/>
                    <a:pt x="258879" y="250307"/>
                  </a:cubicBezTo>
                  <a:close/>
                  <a:moveTo>
                    <a:pt x="500465" y="66049"/>
                  </a:moveTo>
                  <a:cubicBezTo>
                    <a:pt x="548129" y="66049"/>
                    <a:pt x="562447" y="93516"/>
                    <a:pt x="565743" y="130673"/>
                  </a:cubicBezTo>
                  <a:cubicBezTo>
                    <a:pt x="565932" y="130673"/>
                    <a:pt x="566026" y="130673"/>
                    <a:pt x="566120" y="130673"/>
                  </a:cubicBezTo>
                  <a:cubicBezTo>
                    <a:pt x="577141" y="133118"/>
                    <a:pt x="583358" y="146664"/>
                    <a:pt x="580250" y="160962"/>
                  </a:cubicBezTo>
                  <a:cubicBezTo>
                    <a:pt x="577706" y="172532"/>
                    <a:pt x="569700" y="180904"/>
                    <a:pt x="560939" y="182503"/>
                  </a:cubicBezTo>
                  <a:cubicBezTo>
                    <a:pt x="554628" y="199529"/>
                    <a:pt x="543796" y="214016"/>
                    <a:pt x="531927" y="223799"/>
                  </a:cubicBezTo>
                  <a:cubicBezTo>
                    <a:pt x="528913" y="226338"/>
                    <a:pt x="527500" y="230383"/>
                    <a:pt x="528253" y="234240"/>
                  </a:cubicBezTo>
                  <a:lnTo>
                    <a:pt x="530797" y="246281"/>
                  </a:lnTo>
                  <a:cubicBezTo>
                    <a:pt x="532304" y="253806"/>
                    <a:pt x="538238" y="259732"/>
                    <a:pt x="545868" y="261143"/>
                  </a:cubicBezTo>
                  <a:lnTo>
                    <a:pt x="558961" y="263777"/>
                  </a:lnTo>
                  <a:cubicBezTo>
                    <a:pt x="578366" y="267634"/>
                    <a:pt x="593437" y="282684"/>
                    <a:pt x="597299" y="301968"/>
                  </a:cubicBezTo>
                  <a:lnTo>
                    <a:pt x="607002" y="350788"/>
                  </a:lnTo>
                  <a:cubicBezTo>
                    <a:pt x="608697" y="358972"/>
                    <a:pt x="606531" y="367438"/>
                    <a:pt x="601256" y="373835"/>
                  </a:cubicBezTo>
                  <a:cubicBezTo>
                    <a:pt x="595981" y="380325"/>
                    <a:pt x="588068" y="384088"/>
                    <a:pt x="579685" y="384088"/>
                  </a:cubicBezTo>
                  <a:lnTo>
                    <a:pt x="490386" y="384088"/>
                  </a:lnTo>
                  <a:lnTo>
                    <a:pt x="467685" y="310058"/>
                  </a:lnTo>
                  <a:cubicBezTo>
                    <a:pt x="461845" y="291150"/>
                    <a:pt x="448563" y="276194"/>
                    <a:pt x="431702" y="267445"/>
                  </a:cubicBezTo>
                  <a:cubicBezTo>
                    <a:pt x="434999" y="265940"/>
                    <a:pt x="438295" y="264529"/>
                    <a:pt x="441969" y="263777"/>
                  </a:cubicBezTo>
                  <a:lnTo>
                    <a:pt x="455157" y="261237"/>
                  </a:lnTo>
                  <a:cubicBezTo>
                    <a:pt x="462692" y="259732"/>
                    <a:pt x="468627" y="253806"/>
                    <a:pt x="470228" y="246281"/>
                  </a:cubicBezTo>
                  <a:lnTo>
                    <a:pt x="472677" y="234240"/>
                  </a:lnTo>
                  <a:cubicBezTo>
                    <a:pt x="473525" y="230383"/>
                    <a:pt x="472112" y="226338"/>
                    <a:pt x="469098" y="223893"/>
                  </a:cubicBezTo>
                  <a:cubicBezTo>
                    <a:pt x="457229" y="214016"/>
                    <a:pt x="446302" y="199529"/>
                    <a:pt x="439991" y="182503"/>
                  </a:cubicBezTo>
                  <a:cubicBezTo>
                    <a:pt x="434716" y="181563"/>
                    <a:pt x="429818" y="177894"/>
                    <a:pt x="426144" y="172720"/>
                  </a:cubicBezTo>
                  <a:cubicBezTo>
                    <a:pt x="433303" y="164725"/>
                    <a:pt x="438861" y="154754"/>
                    <a:pt x="441404" y="143278"/>
                  </a:cubicBezTo>
                  <a:cubicBezTo>
                    <a:pt x="444324" y="130485"/>
                    <a:pt x="443476" y="118068"/>
                    <a:pt x="439708" y="107438"/>
                  </a:cubicBezTo>
                  <a:cubicBezTo>
                    <a:pt x="447244" y="82699"/>
                    <a:pt x="464200" y="66049"/>
                    <a:pt x="500465" y="66049"/>
                  </a:cubicBezTo>
                  <a:close/>
                  <a:moveTo>
                    <a:pt x="107100" y="66049"/>
                  </a:moveTo>
                  <a:cubicBezTo>
                    <a:pt x="151561" y="66049"/>
                    <a:pt x="166820" y="90130"/>
                    <a:pt x="171341" y="123618"/>
                  </a:cubicBezTo>
                  <a:cubicBezTo>
                    <a:pt x="170965" y="129920"/>
                    <a:pt x="171436" y="136505"/>
                    <a:pt x="172849" y="143278"/>
                  </a:cubicBezTo>
                  <a:cubicBezTo>
                    <a:pt x="174921" y="152590"/>
                    <a:pt x="178971" y="161056"/>
                    <a:pt x="184246" y="168205"/>
                  </a:cubicBezTo>
                  <a:cubicBezTo>
                    <a:pt x="180573" y="175919"/>
                    <a:pt x="174356" y="181281"/>
                    <a:pt x="167574" y="182503"/>
                  </a:cubicBezTo>
                  <a:cubicBezTo>
                    <a:pt x="161263" y="199529"/>
                    <a:pt x="150336" y="214016"/>
                    <a:pt x="138468" y="223799"/>
                  </a:cubicBezTo>
                  <a:cubicBezTo>
                    <a:pt x="135453" y="226338"/>
                    <a:pt x="134040" y="230383"/>
                    <a:pt x="134794" y="234240"/>
                  </a:cubicBezTo>
                  <a:lnTo>
                    <a:pt x="137337" y="246281"/>
                  </a:lnTo>
                  <a:cubicBezTo>
                    <a:pt x="138939" y="253806"/>
                    <a:pt x="144873" y="259732"/>
                    <a:pt x="152408" y="261143"/>
                  </a:cubicBezTo>
                  <a:lnTo>
                    <a:pt x="165596" y="263777"/>
                  </a:lnTo>
                  <a:cubicBezTo>
                    <a:pt x="170494" y="264812"/>
                    <a:pt x="175203" y="266505"/>
                    <a:pt x="179442" y="268856"/>
                  </a:cubicBezTo>
                  <a:cubicBezTo>
                    <a:pt x="164088" y="277793"/>
                    <a:pt x="152126" y="292279"/>
                    <a:pt x="146662" y="310058"/>
                  </a:cubicBezTo>
                  <a:lnTo>
                    <a:pt x="123867" y="384088"/>
                  </a:lnTo>
                  <a:lnTo>
                    <a:pt x="27883" y="384088"/>
                  </a:lnTo>
                  <a:cubicBezTo>
                    <a:pt x="19499" y="384088"/>
                    <a:pt x="11587" y="380325"/>
                    <a:pt x="6312" y="373835"/>
                  </a:cubicBezTo>
                  <a:cubicBezTo>
                    <a:pt x="1037" y="367438"/>
                    <a:pt x="-1129" y="358972"/>
                    <a:pt x="566" y="350788"/>
                  </a:cubicBezTo>
                  <a:lnTo>
                    <a:pt x="10268" y="301968"/>
                  </a:lnTo>
                  <a:cubicBezTo>
                    <a:pt x="14130" y="282684"/>
                    <a:pt x="29202" y="267634"/>
                    <a:pt x="48606" y="263777"/>
                  </a:cubicBezTo>
                  <a:lnTo>
                    <a:pt x="61699" y="261237"/>
                  </a:lnTo>
                  <a:cubicBezTo>
                    <a:pt x="69328" y="259732"/>
                    <a:pt x="75263" y="253806"/>
                    <a:pt x="76770" y="246281"/>
                  </a:cubicBezTo>
                  <a:lnTo>
                    <a:pt x="79313" y="234240"/>
                  </a:lnTo>
                  <a:cubicBezTo>
                    <a:pt x="80067" y="230383"/>
                    <a:pt x="78654" y="226338"/>
                    <a:pt x="75639" y="223893"/>
                  </a:cubicBezTo>
                  <a:cubicBezTo>
                    <a:pt x="63771" y="214016"/>
                    <a:pt x="52939" y="199623"/>
                    <a:pt x="46628" y="182503"/>
                  </a:cubicBezTo>
                  <a:cubicBezTo>
                    <a:pt x="37867" y="180904"/>
                    <a:pt x="29861" y="172532"/>
                    <a:pt x="27318" y="160962"/>
                  </a:cubicBezTo>
                  <a:cubicBezTo>
                    <a:pt x="24115" y="146664"/>
                    <a:pt x="30426" y="133118"/>
                    <a:pt x="41447" y="130673"/>
                  </a:cubicBezTo>
                  <a:cubicBezTo>
                    <a:pt x="41541" y="130673"/>
                    <a:pt x="41729" y="130673"/>
                    <a:pt x="41824" y="130673"/>
                  </a:cubicBezTo>
                  <a:cubicBezTo>
                    <a:pt x="45403" y="93516"/>
                    <a:pt x="60192" y="66049"/>
                    <a:pt x="107100" y="66049"/>
                  </a:cubicBezTo>
                  <a:close/>
                  <a:moveTo>
                    <a:pt x="298626" y="0"/>
                  </a:moveTo>
                  <a:lnTo>
                    <a:pt x="315956" y="0"/>
                  </a:lnTo>
                  <a:cubicBezTo>
                    <a:pt x="363426" y="0"/>
                    <a:pt x="401854" y="38378"/>
                    <a:pt x="401854" y="85787"/>
                  </a:cubicBezTo>
                  <a:lnTo>
                    <a:pt x="401854" y="95476"/>
                  </a:lnTo>
                  <a:cubicBezTo>
                    <a:pt x="417301" y="99238"/>
                    <a:pt x="426154" y="118522"/>
                    <a:pt x="421633" y="138840"/>
                  </a:cubicBezTo>
                  <a:cubicBezTo>
                    <a:pt x="420880" y="142602"/>
                    <a:pt x="419467" y="146083"/>
                    <a:pt x="417960" y="149281"/>
                  </a:cubicBezTo>
                  <a:cubicBezTo>
                    <a:pt x="417677" y="149939"/>
                    <a:pt x="417395" y="150504"/>
                    <a:pt x="417112" y="151068"/>
                  </a:cubicBezTo>
                  <a:cubicBezTo>
                    <a:pt x="415417" y="154172"/>
                    <a:pt x="413533" y="157088"/>
                    <a:pt x="411273" y="159534"/>
                  </a:cubicBezTo>
                  <a:cubicBezTo>
                    <a:pt x="411179" y="159628"/>
                    <a:pt x="410990" y="159816"/>
                    <a:pt x="410896" y="159910"/>
                  </a:cubicBezTo>
                  <a:cubicBezTo>
                    <a:pt x="406092" y="165084"/>
                    <a:pt x="400159" y="168658"/>
                    <a:pt x="394037" y="169787"/>
                  </a:cubicBezTo>
                  <a:cubicBezTo>
                    <a:pt x="391494" y="176654"/>
                    <a:pt x="388385" y="183332"/>
                    <a:pt x="384900" y="189541"/>
                  </a:cubicBezTo>
                  <a:cubicBezTo>
                    <a:pt x="384806" y="189635"/>
                    <a:pt x="384806" y="189729"/>
                    <a:pt x="384712" y="189823"/>
                  </a:cubicBezTo>
                  <a:cubicBezTo>
                    <a:pt x="381227" y="196031"/>
                    <a:pt x="377460" y="201769"/>
                    <a:pt x="373316" y="207131"/>
                  </a:cubicBezTo>
                  <a:cubicBezTo>
                    <a:pt x="373127" y="207413"/>
                    <a:pt x="372939" y="207601"/>
                    <a:pt x="372750" y="207789"/>
                  </a:cubicBezTo>
                  <a:cubicBezTo>
                    <a:pt x="368700" y="213057"/>
                    <a:pt x="364368" y="217948"/>
                    <a:pt x="359847" y="222275"/>
                  </a:cubicBezTo>
                  <a:cubicBezTo>
                    <a:pt x="359658" y="222463"/>
                    <a:pt x="359376" y="222651"/>
                    <a:pt x="359188" y="222934"/>
                  </a:cubicBezTo>
                  <a:cubicBezTo>
                    <a:pt x="354667" y="227261"/>
                    <a:pt x="349957" y="231211"/>
                    <a:pt x="345154" y="234598"/>
                  </a:cubicBezTo>
                  <a:lnTo>
                    <a:pt x="345625" y="236855"/>
                  </a:lnTo>
                  <a:cubicBezTo>
                    <a:pt x="346567" y="236385"/>
                    <a:pt x="347603" y="235915"/>
                    <a:pt x="348639" y="235538"/>
                  </a:cubicBezTo>
                  <a:cubicBezTo>
                    <a:pt x="350899" y="234786"/>
                    <a:pt x="353065" y="234033"/>
                    <a:pt x="355514" y="234033"/>
                  </a:cubicBezTo>
                  <a:cubicBezTo>
                    <a:pt x="359470" y="234033"/>
                    <a:pt x="363238" y="235162"/>
                    <a:pt x="366628" y="237326"/>
                  </a:cubicBezTo>
                  <a:cubicBezTo>
                    <a:pt x="366628" y="237326"/>
                    <a:pt x="380756" y="246450"/>
                    <a:pt x="385371" y="249648"/>
                  </a:cubicBezTo>
                  <a:cubicBezTo>
                    <a:pt x="401854" y="261030"/>
                    <a:pt x="399876" y="279373"/>
                    <a:pt x="399876" y="279373"/>
                  </a:cubicBezTo>
                  <a:cubicBezTo>
                    <a:pt x="410990" y="279655"/>
                    <a:pt x="421822" y="283041"/>
                    <a:pt x="430016" y="289814"/>
                  </a:cubicBezTo>
                  <a:cubicBezTo>
                    <a:pt x="445180" y="302324"/>
                    <a:pt x="447535" y="313330"/>
                    <a:pt x="448382" y="316058"/>
                  </a:cubicBezTo>
                  <a:lnTo>
                    <a:pt x="481630" y="424515"/>
                  </a:lnTo>
                  <a:cubicBezTo>
                    <a:pt x="482855" y="428371"/>
                    <a:pt x="483608" y="432416"/>
                    <a:pt x="483891" y="436461"/>
                  </a:cubicBezTo>
                  <a:cubicBezTo>
                    <a:pt x="484644" y="448595"/>
                    <a:pt x="481159" y="460730"/>
                    <a:pt x="473718" y="470700"/>
                  </a:cubicBezTo>
                  <a:cubicBezTo>
                    <a:pt x="466372" y="480671"/>
                    <a:pt x="455823" y="487538"/>
                    <a:pt x="443956" y="490360"/>
                  </a:cubicBezTo>
                  <a:cubicBezTo>
                    <a:pt x="440000" y="491301"/>
                    <a:pt x="435950" y="491771"/>
                    <a:pt x="431805" y="491771"/>
                  </a:cubicBezTo>
                  <a:lnTo>
                    <a:pt x="325375" y="491771"/>
                  </a:lnTo>
                  <a:lnTo>
                    <a:pt x="337430" y="415296"/>
                  </a:lnTo>
                  <a:cubicBezTo>
                    <a:pt x="338749" y="406454"/>
                    <a:pt x="337807" y="397424"/>
                    <a:pt x="334605" y="389052"/>
                  </a:cubicBezTo>
                  <a:lnTo>
                    <a:pt x="323962" y="360927"/>
                  </a:lnTo>
                  <a:lnTo>
                    <a:pt x="337430" y="347476"/>
                  </a:lnTo>
                  <a:lnTo>
                    <a:pt x="307196" y="317281"/>
                  </a:lnTo>
                  <a:lnTo>
                    <a:pt x="276868" y="347476"/>
                  </a:lnTo>
                  <a:lnTo>
                    <a:pt x="290337" y="360927"/>
                  </a:lnTo>
                  <a:lnTo>
                    <a:pt x="279694" y="389052"/>
                  </a:lnTo>
                  <a:cubicBezTo>
                    <a:pt x="276586" y="397424"/>
                    <a:pt x="275644" y="406454"/>
                    <a:pt x="276963" y="415296"/>
                  </a:cubicBezTo>
                  <a:lnTo>
                    <a:pt x="288736" y="491771"/>
                  </a:lnTo>
                  <a:lnTo>
                    <a:pt x="182493" y="491771"/>
                  </a:lnTo>
                  <a:cubicBezTo>
                    <a:pt x="178443" y="491771"/>
                    <a:pt x="174299" y="491301"/>
                    <a:pt x="170437" y="490360"/>
                  </a:cubicBezTo>
                  <a:cubicBezTo>
                    <a:pt x="158570" y="487538"/>
                    <a:pt x="148021" y="480671"/>
                    <a:pt x="140675" y="470700"/>
                  </a:cubicBezTo>
                  <a:cubicBezTo>
                    <a:pt x="130785" y="457343"/>
                    <a:pt x="127865" y="440223"/>
                    <a:pt x="132669" y="424515"/>
                  </a:cubicBezTo>
                  <a:lnTo>
                    <a:pt x="166011" y="316058"/>
                  </a:lnTo>
                  <a:cubicBezTo>
                    <a:pt x="166858" y="313330"/>
                    <a:pt x="170908" y="300631"/>
                    <a:pt x="184377" y="289814"/>
                  </a:cubicBezTo>
                  <a:cubicBezTo>
                    <a:pt x="192666" y="283229"/>
                    <a:pt x="203403" y="279655"/>
                    <a:pt x="214517" y="279373"/>
                  </a:cubicBezTo>
                  <a:lnTo>
                    <a:pt x="214517" y="279279"/>
                  </a:lnTo>
                  <a:cubicBezTo>
                    <a:pt x="214140" y="273447"/>
                    <a:pt x="211880" y="260654"/>
                    <a:pt x="229022" y="249648"/>
                  </a:cubicBezTo>
                  <a:cubicBezTo>
                    <a:pt x="233731" y="246638"/>
                    <a:pt x="247765" y="237326"/>
                    <a:pt x="247765" y="237326"/>
                  </a:cubicBezTo>
                  <a:cubicBezTo>
                    <a:pt x="251061" y="235162"/>
                    <a:pt x="254923" y="234033"/>
                    <a:pt x="258879" y="234033"/>
                  </a:cubicBezTo>
                  <a:cubicBezTo>
                    <a:pt x="261328" y="234033"/>
                    <a:pt x="263494" y="234786"/>
                    <a:pt x="265754" y="235538"/>
                  </a:cubicBezTo>
                  <a:cubicBezTo>
                    <a:pt x="266790" y="236009"/>
                    <a:pt x="267826" y="236385"/>
                    <a:pt x="268768" y="236855"/>
                  </a:cubicBezTo>
                  <a:lnTo>
                    <a:pt x="269239" y="234598"/>
                  </a:lnTo>
                  <a:cubicBezTo>
                    <a:pt x="264436" y="231211"/>
                    <a:pt x="259726" y="227261"/>
                    <a:pt x="255205" y="222934"/>
                  </a:cubicBezTo>
                  <a:cubicBezTo>
                    <a:pt x="254923" y="222651"/>
                    <a:pt x="254735" y="222463"/>
                    <a:pt x="254546" y="222275"/>
                  </a:cubicBezTo>
                  <a:cubicBezTo>
                    <a:pt x="250025" y="217948"/>
                    <a:pt x="245693" y="213057"/>
                    <a:pt x="241548" y="207789"/>
                  </a:cubicBezTo>
                  <a:cubicBezTo>
                    <a:pt x="241454" y="207601"/>
                    <a:pt x="241266" y="207413"/>
                    <a:pt x="241077" y="207225"/>
                  </a:cubicBezTo>
                  <a:cubicBezTo>
                    <a:pt x="236933" y="201769"/>
                    <a:pt x="233072" y="196031"/>
                    <a:pt x="229681" y="189823"/>
                  </a:cubicBezTo>
                  <a:cubicBezTo>
                    <a:pt x="229587" y="189729"/>
                    <a:pt x="229587" y="189635"/>
                    <a:pt x="229493" y="189635"/>
                  </a:cubicBezTo>
                  <a:cubicBezTo>
                    <a:pt x="226008" y="183332"/>
                    <a:pt x="222899" y="176654"/>
                    <a:pt x="220356" y="169787"/>
                  </a:cubicBezTo>
                  <a:cubicBezTo>
                    <a:pt x="214140" y="168658"/>
                    <a:pt x="208301" y="165084"/>
                    <a:pt x="203497" y="159910"/>
                  </a:cubicBezTo>
                  <a:cubicBezTo>
                    <a:pt x="203309" y="159722"/>
                    <a:pt x="203214" y="159628"/>
                    <a:pt x="203120" y="159534"/>
                  </a:cubicBezTo>
                  <a:cubicBezTo>
                    <a:pt x="200860" y="157088"/>
                    <a:pt x="198976" y="154172"/>
                    <a:pt x="197281" y="151068"/>
                  </a:cubicBezTo>
                  <a:cubicBezTo>
                    <a:pt x="196998" y="150504"/>
                    <a:pt x="196716" y="149939"/>
                    <a:pt x="196433" y="149281"/>
                  </a:cubicBezTo>
                  <a:cubicBezTo>
                    <a:pt x="194832" y="146083"/>
                    <a:pt x="193513" y="142602"/>
                    <a:pt x="192666" y="138840"/>
                  </a:cubicBezTo>
                  <a:cubicBezTo>
                    <a:pt x="188145" y="118428"/>
                    <a:pt x="197092" y="99050"/>
                    <a:pt x="212727" y="95476"/>
                  </a:cubicBezTo>
                  <a:lnTo>
                    <a:pt x="212727" y="85787"/>
                  </a:lnTo>
                  <a:cubicBezTo>
                    <a:pt x="212727" y="38378"/>
                    <a:pt x="251155" y="0"/>
                    <a:pt x="298626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id-ID"/>
            </a:p>
          </p:txBody>
        </p:sp>
        <p:grpSp>
          <p:nvGrpSpPr>
            <p:cNvPr id="23" name="iSḻïḍè">
              <a:extLst>
                <a:ext uri="{FF2B5EF4-FFF2-40B4-BE49-F238E27FC236}">
                  <a16:creationId xmlns:a16="http://schemas.microsoft.com/office/drawing/2014/main" xmlns="" id="{04E471E8-F42F-4371-947E-C885975E312F}"/>
                </a:ext>
              </a:extLst>
            </p:cNvPr>
            <p:cNvGrpSpPr/>
            <p:nvPr/>
          </p:nvGrpSpPr>
          <p:grpSpPr>
            <a:xfrm>
              <a:off x="669925" y="3088347"/>
              <a:ext cx="3093055" cy="1111889"/>
              <a:chOff x="8429020" y="3161137"/>
              <a:chExt cx="3093055" cy="1111889"/>
            </a:xfrm>
          </p:grpSpPr>
          <p:sp>
            <p:nvSpPr>
              <p:cNvPr id="26" name="i$ļîḍé">
                <a:extLst>
                  <a:ext uri="{FF2B5EF4-FFF2-40B4-BE49-F238E27FC236}">
                    <a16:creationId xmlns:a16="http://schemas.microsoft.com/office/drawing/2014/main" xmlns="" id="{97FAA916-8A58-4BBB-94AC-EC74FCBFE51B}"/>
                  </a:ext>
                </a:extLst>
              </p:cNvPr>
              <p:cNvSpPr/>
              <p:nvPr/>
            </p:nvSpPr>
            <p:spPr bwMode="auto">
              <a:xfrm>
                <a:off x="8429020" y="3548735"/>
                <a:ext cx="3093055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7" name="ïṩḷíḋê">
                <a:extLst>
                  <a:ext uri="{FF2B5EF4-FFF2-40B4-BE49-F238E27FC236}">
                    <a16:creationId xmlns:a16="http://schemas.microsoft.com/office/drawing/2014/main" xmlns="" id="{153E9D4E-6A23-4118-ADB9-70ABF60F0DA0}"/>
                  </a:ext>
                </a:extLst>
              </p:cNvPr>
              <p:cNvSpPr txBox="1"/>
              <p:nvPr/>
            </p:nvSpPr>
            <p:spPr bwMode="auto">
              <a:xfrm>
                <a:off x="8429020" y="3161137"/>
                <a:ext cx="3093055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xmlns="" id="{5CF79439-09E4-4E8C-A2E0-CB8088A1A1E0}"/>
                </a:ext>
              </a:extLst>
            </p:cNvPr>
            <p:cNvCxnSpPr>
              <a:cxnSpLocks/>
            </p:cNvCxnSpPr>
            <p:nvPr/>
          </p:nvCxnSpPr>
          <p:spPr>
            <a:xfrm>
              <a:off x="741093" y="2839820"/>
              <a:ext cx="3021887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xmlns="" id="{CF97496E-CB3D-4184-B3FA-FA13F8F05A80}"/>
                </a:ext>
              </a:extLst>
            </p:cNvPr>
            <p:cNvCxnSpPr>
              <a:cxnSpLocks/>
            </p:cNvCxnSpPr>
            <p:nvPr/>
          </p:nvCxnSpPr>
          <p:spPr>
            <a:xfrm>
              <a:off x="741093" y="4448763"/>
              <a:ext cx="3021887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114067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/>
              <a:t>Supporting text here.</a:t>
            </a:r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04F69230-F3A6-4586-9371-A858F4763E9F}"/>
              </a:ext>
            </a:extLst>
          </p:cNvPr>
          <p:cNvSpPr txBox="1"/>
          <p:nvPr/>
        </p:nvSpPr>
        <p:spPr>
          <a:xfrm>
            <a:off x="3662589" y="4225484"/>
            <a:ext cx="969736" cy="843150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/01</a:t>
            </a:r>
            <a:endParaRPr lang="zh-CN" altLang="en-US" spc="100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1597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BF622FA-AA49-4553-8ED1-FFCBEDA76D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4D3A065E-6A66-4CB0-86E1-0457CD5254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A827B474-FEB6-4682-B1BF-76CA70B898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30</a:t>
            </a:fld>
            <a:endParaRPr lang="zh-CN" altLang="en-US"/>
          </a:p>
        </p:txBody>
      </p:sp>
      <p:grpSp>
        <p:nvGrpSpPr>
          <p:cNvPr id="5" name="20752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748A76BA-12A2-468C-BECD-AD3514FBC92F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0399" y="1784571"/>
            <a:ext cx="10871167" cy="3707957"/>
            <a:chOff x="660399" y="1784571"/>
            <a:chExt cx="10871167" cy="3707957"/>
          </a:xfrm>
        </p:grpSpPr>
        <p:grpSp>
          <p:nvGrpSpPr>
            <p:cNvPr id="6" name="îš1ïḑé">
              <a:extLst>
                <a:ext uri="{FF2B5EF4-FFF2-40B4-BE49-F238E27FC236}">
                  <a16:creationId xmlns:a16="http://schemas.microsoft.com/office/drawing/2014/main" xmlns="" id="{218681E2-D5D3-4792-835D-B3C9C1AFCF9A}"/>
                </a:ext>
              </a:extLst>
            </p:cNvPr>
            <p:cNvGrpSpPr/>
            <p:nvPr/>
          </p:nvGrpSpPr>
          <p:grpSpPr>
            <a:xfrm>
              <a:off x="4129097" y="1784571"/>
              <a:ext cx="3933806" cy="3707957"/>
              <a:chOff x="959175" y="1784571"/>
              <a:chExt cx="3933806" cy="3707957"/>
            </a:xfrm>
          </p:grpSpPr>
          <p:sp>
            <p:nvSpPr>
              <p:cNvPr id="19" name="ïsḻîḍe">
                <a:extLst>
                  <a:ext uri="{FF2B5EF4-FFF2-40B4-BE49-F238E27FC236}">
                    <a16:creationId xmlns:a16="http://schemas.microsoft.com/office/drawing/2014/main" xmlns="" id="{1A66B218-10BA-4355-BBAE-5A1D0B715402}"/>
                  </a:ext>
                </a:extLst>
              </p:cNvPr>
              <p:cNvSpPr/>
              <p:nvPr/>
            </p:nvSpPr>
            <p:spPr>
              <a:xfrm>
                <a:off x="2003342" y="2713536"/>
                <a:ext cx="1845475" cy="1850027"/>
              </a:xfrm>
              <a:custGeom>
                <a:avLst/>
                <a:gdLst>
                  <a:gd name="connsiteX0" fmla="*/ 1333631 w 1845475"/>
                  <a:gd name="connsiteY0" fmla="*/ 1048989 h 1850027"/>
                  <a:gd name="connsiteX1" fmla="*/ 1845475 w 1845475"/>
                  <a:gd name="connsiteY1" fmla="*/ 1048989 h 1850027"/>
                  <a:gd name="connsiteX2" fmla="*/ 1593272 w 1845475"/>
                  <a:gd name="connsiteY2" fmla="*/ 1630151 h 1850027"/>
                  <a:gd name="connsiteX3" fmla="*/ 1046360 w 1845475"/>
                  <a:gd name="connsiteY3" fmla="*/ 1850027 h 1850027"/>
                  <a:gd name="connsiteX4" fmla="*/ 1046360 w 1845475"/>
                  <a:gd name="connsiteY4" fmla="*/ 1328144 h 1850027"/>
                  <a:gd name="connsiteX5" fmla="*/ 1115343 w 1845475"/>
                  <a:gd name="connsiteY5" fmla="*/ 1134448 h 1850027"/>
                  <a:gd name="connsiteX6" fmla="*/ 1333631 w 1845475"/>
                  <a:gd name="connsiteY6" fmla="*/ 1048989 h 1850027"/>
                  <a:gd name="connsiteX7" fmla="*/ 0 w 1845475"/>
                  <a:gd name="connsiteY7" fmla="*/ 1048978 h 1850027"/>
                  <a:gd name="connsiteX8" fmla="*/ 511814 w 1845475"/>
                  <a:gd name="connsiteY8" fmla="*/ 1048978 h 1850027"/>
                  <a:gd name="connsiteX9" fmla="*/ 730122 w 1845475"/>
                  <a:gd name="connsiteY9" fmla="*/ 1134437 h 1850027"/>
                  <a:gd name="connsiteX10" fmla="*/ 799110 w 1845475"/>
                  <a:gd name="connsiteY10" fmla="*/ 1328133 h 1850027"/>
                  <a:gd name="connsiteX11" fmla="*/ 799110 w 1845475"/>
                  <a:gd name="connsiteY11" fmla="*/ 1850015 h 1850027"/>
                  <a:gd name="connsiteX12" fmla="*/ 249250 w 1845475"/>
                  <a:gd name="connsiteY12" fmla="*/ 1630139 h 1850027"/>
                  <a:gd name="connsiteX13" fmla="*/ 0 w 1845475"/>
                  <a:gd name="connsiteY13" fmla="*/ 1048978 h 1850027"/>
                  <a:gd name="connsiteX14" fmla="*/ 1046362 w 1845475"/>
                  <a:gd name="connsiteY14" fmla="*/ 11 h 1850027"/>
                  <a:gd name="connsiteX15" fmla="*/ 1593270 w 1845475"/>
                  <a:gd name="connsiteY15" fmla="*/ 222617 h 1850027"/>
                  <a:gd name="connsiteX16" fmla="*/ 1845472 w 1845475"/>
                  <a:gd name="connsiteY16" fmla="*/ 801049 h 1850027"/>
                  <a:gd name="connsiteX17" fmla="*/ 1333631 w 1845475"/>
                  <a:gd name="connsiteY17" fmla="*/ 801049 h 1850027"/>
                  <a:gd name="connsiteX18" fmla="*/ 1115344 w 1845475"/>
                  <a:gd name="connsiteY18" fmla="*/ 715589 h 1850027"/>
                  <a:gd name="connsiteX19" fmla="*/ 1046362 w 1845475"/>
                  <a:gd name="connsiteY19" fmla="*/ 521893 h 1850027"/>
                  <a:gd name="connsiteX20" fmla="*/ 801283 w 1845475"/>
                  <a:gd name="connsiteY20" fmla="*/ 0 h 1850027"/>
                  <a:gd name="connsiteX21" fmla="*/ 801283 w 1845475"/>
                  <a:gd name="connsiteY21" fmla="*/ 521883 h 1850027"/>
                  <a:gd name="connsiteX22" fmla="*/ 732301 w 1845475"/>
                  <a:gd name="connsiteY22" fmla="*/ 715579 h 1850027"/>
                  <a:gd name="connsiteX23" fmla="*/ 514012 w 1845475"/>
                  <a:gd name="connsiteY23" fmla="*/ 801039 h 1850027"/>
                  <a:gd name="connsiteX24" fmla="*/ 2167 w 1845475"/>
                  <a:gd name="connsiteY24" fmla="*/ 801039 h 1850027"/>
                  <a:gd name="connsiteX25" fmla="*/ 255189 w 1845475"/>
                  <a:gd name="connsiteY25" fmla="*/ 217071 h 1850027"/>
                  <a:gd name="connsiteX26" fmla="*/ 801283 w 1845475"/>
                  <a:gd name="connsiteY26" fmla="*/ 0 h 18500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1845475" h="1850027">
                    <a:moveTo>
                      <a:pt x="1333631" y="1048989"/>
                    </a:moveTo>
                    <a:lnTo>
                      <a:pt x="1845475" y="1048989"/>
                    </a:lnTo>
                    <a:cubicBezTo>
                      <a:pt x="1844174" y="1268977"/>
                      <a:pt x="1753065" y="1478905"/>
                      <a:pt x="1593272" y="1630151"/>
                    </a:cubicBezTo>
                    <a:cubicBezTo>
                      <a:pt x="1445416" y="1770066"/>
                      <a:pt x="1249923" y="1848643"/>
                      <a:pt x="1046360" y="1850027"/>
                    </a:cubicBezTo>
                    <a:lnTo>
                      <a:pt x="1046360" y="1328144"/>
                    </a:lnTo>
                    <a:cubicBezTo>
                      <a:pt x="1042233" y="1256897"/>
                      <a:pt x="1067111" y="1187033"/>
                      <a:pt x="1115343" y="1134448"/>
                    </a:cubicBezTo>
                    <a:cubicBezTo>
                      <a:pt x="1170975" y="1073710"/>
                      <a:pt x="1251559" y="1042182"/>
                      <a:pt x="1333631" y="1048989"/>
                    </a:cubicBezTo>
                    <a:close/>
                    <a:moveTo>
                      <a:pt x="0" y="1048978"/>
                    </a:moveTo>
                    <a:lnTo>
                      <a:pt x="511814" y="1048978"/>
                    </a:lnTo>
                    <a:cubicBezTo>
                      <a:pt x="593893" y="1042171"/>
                      <a:pt x="674485" y="1073699"/>
                      <a:pt x="730122" y="1134437"/>
                    </a:cubicBezTo>
                    <a:cubicBezTo>
                      <a:pt x="778358" y="1187022"/>
                      <a:pt x="803238" y="1256885"/>
                      <a:pt x="799110" y="1328133"/>
                    </a:cubicBezTo>
                    <a:lnTo>
                      <a:pt x="799110" y="1850015"/>
                    </a:lnTo>
                    <a:cubicBezTo>
                      <a:pt x="594414" y="1849866"/>
                      <a:pt x="397603" y="1771176"/>
                      <a:pt x="249250" y="1630139"/>
                    </a:cubicBezTo>
                    <a:cubicBezTo>
                      <a:pt x="90038" y="1478743"/>
                      <a:pt x="-74" y="1268667"/>
                      <a:pt x="0" y="1048978"/>
                    </a:cubicBezTo>
                    <a:close/>
                    <a:moveTo>
                      <a:pt x="1046362" y="11"/>
                    </a:moveTo>
                    <a:cubicBezTo>
                      <a:pt x="1250184" y="2629"/>
                      <a:pt x="1445527" y="82142"/>
                      <a:pt x="1593270" y="222617"/>
                    </a:cubicBezTo>
                    <a:cubicBezTo>
                      <a:pt x="1751947" y="373489"/>
                      <a:pt x="1842906" y="582108"/>
                      <a:pt x="1845472" y="801049"/>
                    </a:cubicBezTo>
                    <a:lnTo>
                      <a:pt x="1333631" y="801049"/>
                    </a:lnTo>
                    <a:cubicBezTo>
                      <a:pt x="1251560" y="807855"/>
                      <a:pt x="1170976" y="776327"/>
                      <a:pt x="1115344" y="715589"/>
                    </a:cubicBezTo>
                    <a:cubicBezTo>
                      <a:pt x="1067113" y="663004"/>
                      <a:pt x="1042235" y="593141"/>
                      <a:pt x="1046362" y="521893"/>
                    </a:cubicBezTo>
                    <a:close/>
                    <a:moveTo>
                      <a:pt x="801283" y="0"/>
                    </a:moveTo>
                    <a:lnTo>
                      <a:pt x="801283" y="521883"/>
                    </a:lnTo>
                    <a:cubicBezTo>
                      <a:pt x="805411" y="593131"/>
                      <a:pt x="780532" y="662994"/>
                      <a:pt x="732301" y="715579"/>
                    </a:cubicBezTo>
                    <a:cubicBezTo>
                      <a:pt x="676669" y="776317"/>
                      <a:pt x="596084" y="807845"/>
                      <a:pt x="514012" y="801039"/>
                    </a:cubicBezTo>
                    <a:lnTo>
                      <a:pt x="2167" y="801039"/>
                    </a:lnTo>
                    <a:cubicBezTo>
                      <a:pt x="2502" y="579854"/>
                      <a:pt x="94020" y="368580"/>
                      <a:pt x="255189" y="217071"/>
                    </a:cubicBezTo>
                    <a:cubicBezTo>
                      <a:pt x="403082" y="78054"/>
                      <a:pt x="598315" y="449"/>
                      <a:pt x="801283" y="0"/>
                    </a:cubicBezTo>
                    <a:close/>
                  </a:path>
                </a:pathLst>
              </a:custGeom>
              <a:blipFill>
                <a:blip r:embed="rId3"/>
                <a:stretch>
                  <a:fillRect l="-16947" r="-16715"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>
                  <a:solidFill>
                    <a:schemeClr val="lt1"/>
                  </a:solidFill>
                </a:endParaRPr>
              </a:p>
            </p:txBody>
          </p:sp>
          <p:sp>
            <p:nvSpPr>
              <p:cNvPr id="20" name="îṧļidé">
                <a:extLst>
                  <a:ext uri="{FF2B5EF4-FFF2-40B4-BE49-F238E27FC236}">
                    <a16:creationId xmlns:a16="http://schemas.microsoft.com/office/drawing/2014/main" xmlns="" id="{37E23197-D66D-4C77-8B34-EF9F3B96CC23}"/>
                  </a:ext>
                </a:extLst>
              </p:cNvPr>
              <p:cNvSpPr/>
              <p:nvPr/>
            </p:nvSpPr>
            <p:spPr>
              <a:xfrm>
                <a:off x="959175" y="1784571"/>
                <a:ext cx="1843559" cy="173057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72" h="21560" extrusionOk="0">
                    <a:moveTo>
                      <a:pt x="21468" y="11606"/>
                    </a:moveTo>
                    <a:lnTo>
                      <a:pt x="21468" y="3088"/>
                    </a:lnTo>
                    <a:cubicBezTo>
                      <a:pt x="21502" y="2381"/>
                      <a:pt x="21295" y="1685"/>
                      <a:pt x="20885" y="1129"/>
                    </a:cubicBezTo>
                    <a:cubicBezTo>
                      <a:pt x="20332" y="379"/>
                      <a:pt x="19476" y="-40"/>
                      <a:pt x="18584" y="3"/>
                    </a:cubicBezTo>
                    <a:lnTo>
                      <a:pt x="13083" y="3"/>
                    </a:lnTo>
                    <a:cubicBezTo>
                      <a:pt x="12215" y="-2"/>
                      <a:pt x="11362" y="249"/>
                      <a:pt x="10619" y="729"/>
                    </a:cubicBezTo>
                    <a:cubicBezTo>
                      <a:pt x="9987" y="1135"/>
                      <a:pt x="9453" y="1695"/>
                      <a:pt x="9061" y="2362"/>
                    </a:cubicBezTo>
                    <a:lnTo>
                      <a:pt x="303" y="18656"/>
                    </a:lnTo>
                    <a:cubicBezTo>
                      <a:pt x="-48" y="19208"/>
                      <a:pt x="-98" y="19918"/>
                      <a:pt x="171" y="20520"/>
                    </a:cubicBezTo>
                    <a:cubicBezTo>
                      <a:pt x="421" y="21079"/>
                      <a:pt x="913" y="21468"/>
                      <a:pt x="1485" y="21560"/>
                    </a:cubicBezTo>
                    <a:lnTo>
                      <a:pt x="12270" y="21560"/>
                    </a:lnTo>
                    <a:cubicBezTo>
                      <a:pt x="12281" y="18946"/>
                      <a:pt x="13248" y="16441"/>
                      <a:pt x="14964" y="14581"/>
                    </a:cubicBezTo>
                    <a:cubicBezTo>
                      <a:pt x="16684" y="12716"/>
                      <a:pt x="19019" y="11648"/>
                      <a:pt x="21468" y="11606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12700">
                <a:miter lim="400000"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>
                  <a:defRPr sz="3200" cap="none">
                    <a:solidFill>
                      <a:srgbClr val="000000"/>
                    </a:solidFill>
                  </a:defRPr>
                </a:pPr>
                <a:endParaRPr dirty="0"/>
              </a:p>
            </p:txBody>
          </p:sp>
          <p:sp>
            <p:nvSpPr>
              <p:cNvPr id="21" name="îśľíḍê">
                <a:extLst>
                  <a:ext uri="{FF2B5EF4-FFF2-40B4-BE49-F238E27FC236}">
                    <a16:creationId xmlns:a16="http://schemas.microsoft.com/office/drawing/2014/main" xmlns="" id="{BAC1A5E0-12C7-41D7-A594-867170223D5A}"/>
                  </a:ext>
                </a:extLst>
              </p:cNvPr>
              <p:cNvSpPr/>
              <p:nvPr/>
            </p:nvSpPr>
            <p:spPr>
              <a:xfrm>
                <a:off x="3049388" y="1784574"/>
                <a:ext cx="1843593" cy="173057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72" h="21560" extrusionOk="0">
                    <a:moveTo>
                      <a:pt x="4" y="11606"/>
                    </a:moveTo>
                    <a:lnTo>
                      <a:pt x="4" y="3088"/>
                    </a:lnTo>
                    <a:cubicBezTo>
                      <a:pt x="-30" y="2381"/>
                      <a:pt x="177" y="1685"/>
                      <a:pt x="587" y="1129"/>
                    </a:cubicBezTo>
                    <a:cubicBezTo>
                      <a:pt x="1140" y="379"/>
                      <a:pt x="1996" y="-40"/>
                      <a:pt x="2888" y="3"/>
                    </a:cubicBezTo>
                    <a:lnTo>
                      <a:pt x="8389" y="3"/>
                    </a:lnTo>
                    <a:cubicBezTo>
                      <a:pt x="9257" y="-2"/>
                      <a:pt x="10110" y="249"/>
                      <a:pt x="10853" y="729"/>
                    </a:cubicBezTo>
                    <a:cubicBezTo>
                      <a:pt x="11485" y="1135"/>
                      <a:pt x="12019" y="1695"/>
                      <a:pt x="12411" y="2362"/>
                    </a:cubicBezTo>
                    <a:lnTo>
                      <a:pt x="21169" y="18656"/>
                    </a:lnTo>
                    <a:cubicBezTo>
                      <a:pt x="21520" y="19208"/>
                      <a:pt x="21570" y="19918"/>
                      <a:pt x="21301" y="20520"/>
                    </a:cubicBezTo>
                    <a:cubicBezTo>
                      <a:pt x="21051" y="21079"/>
                      <a:pt x="20559" y="21468"/>
                      <a:pt x="19987" y="21560"/>
                    </a:cubicBezTo>
                    <a:lnTo>
                      <a:pt x="9202" y="21560"/>
                    </a:lnTo>
                    <a:cubicBezTo>
                      <a:pt x="9191" y="18946"/>
                      <a:pt x="8224" y="16441"/>
                      <a:pt x="6508" y="14581"/>
                    </a:cubicBezTo>
                    <a:cubicBezTo>
                      <a:pt x="4788" y="12716"/>
                      <a:pt x="2453" y="11648"/>
                      <a:pt x="4" y="11606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>
                <a:miter lim="400000"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>
                  <a:defRPr sz="3200" cap="none">
                    <a:solidFill>
                      <a:srgbClr val="000000"/>
                    </a:solidFill>
                  </a:defRPr>
                </a:pPr>
                <a:endParaRPr dirty="0"/>
              </a:p>
            </p:txBody>
          </p:sp>
          <p:sp>
            <p:nvSpPr>
              <p:cNvPr id="22" name="íşḻîḓé">
                <a:extLst>
                  <a:ext uri="{FF2B5EF4-FFF2-40B4-BE49-F238E27FC236}">
                    <a16:creationId xmlns:a16="http://schemas.microsoft.com/office/drawing/2014/main" xmlns="" id="{C60C3C6A-EE27-49AD-A86C-2A11A5739F3F}"/>
                  </a:ext>
                </a:extLst>
              </p:cNvPr>
              <p:cNvSpPr/>
              <p:nvPr/>
            </p:nvSpPr>
            <p:spPr>
              <a:xfrm rot="10800000">
                <a:off x="3049422" y="3761955"/>
                <a:ext cx="1843559" cy="173057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72" h="21560" extrusionOk="0">
                    <a:moveTo>
                      <a:pt x="21468" y="11606"/>
                    </a:moveTo>
                    <a:lnTo>
                      <a:pt x="21468" y="3088"/>
                    </a:lnTo>
                    <a:cubicBezTo>
                      <a:pt x="21502" y="2381"/>
                      <a:pt x="21295" y="1685"/>
                      <a:pt x="20885" y="1129"/>
                    </a:cubicBezTo>
                    <a:cubicBezTo>
                      <a:pt x="20332" y="379"/>
                      <a:pt x="19476" y="-40"/>
                      <a:pt x="18584" y="3"/>
                    </a:cubicBezTo>
                    <a:lnTo>
                      <a:pt x="13083" y="3"/>
                    </a:lnTo>
                    <a:cubicBezTo>
                      <a:pt x="12215" y="-2"/>
                      <a:pt x="11362" y="249"/>
                      <a:pt x="10619" y="729"/>
                    </a:cubicBezTo>
                    <a:cubicBezTo>
                      <a:pt x="9987" y="1135"/>
                      <a:pt x="9453" y="1695"/>
                      <a:pt x="9061" y="2362"/>
                    </a:cubicBezTo>
                    <a:lnTo>
                      <a:pt x="303" y="18656"/>
                    </a:lnTo>
                    <a:cubicBezTo>
                      <a:pt x="-48" y="19208"/>
                      <a:pt x="-98" y="19918"/>
                      <a:pt x="171" y="20520"/>
                    </a:cubicBezTo>
                    <a:cubicBezTo>
                      <a:pt x="421" y="21079"/>
                      <a:pt x="913" y="21468"/>
                      <a:pt x="1485" y="21560"/>
                    </a:cubicBezTo>
                    <a:lnTo>
                      <a:pt x="12270" y="21560"/>
                    </a:lnTo>
                    <a:cubicBezTo>
                      <a:pt x="12281" y="18946"/>
                      <a:pt x="13248" y="16441"/>
                      <a:pt x="14964" y="14581"/>
                    </a:cubicBezTo>
                    <a:cubicBezTo>
                      <a:pt x="16684" y="12716"/>
                      <a:pt x="19019" y="11648"/>
                      <a:pt x="21468" y="11606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12700">
                <a:miter lim="400000"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>
                  <a:defRPr sz="3200" cap="none">
                    <a:solidFill>
                      <a:srgbClr val="000000"/>
                    </a:solidFill>
                  </a:defRPr>
                </a:pPr>
                <a:endParaRPr dirty="0"/>
              </a:p>
            </p:txBody>
          </p:sp>
          <p:sp>
            <p:nvSpPr>
              <p:cNvPr id="23" name="îṥḻïďê">
                <a:extLst>
                  <a:ext uri="{FF2B5EF4-FFF2-40B4-BE49-F238E27FC236}">
                    <a16:creationId xmlns:a16="http://schemas.microsoft.com/office/drawing/2014/main" xmlns="" id="{7FCE2576-0DBC-4F2B-A677-7BFB16C79F8D}"/>
                  </a:ext>
                </a:extLst>
              </p:cNvPr>
              <p:cNvSpPr/>
              <p:nvPr/>
            </p:nvSpPr>
            <p:spPr>
              <a:xfrm rot="10800000">
                <a:off x="959175" y="3761951"/>
                <a:ext cx="1843592" cy="173057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72" h="21560" extrusionOk="0">
                    <a:moveTo>
                      <a:pt x="4" y="11606"/>
                    </a:moveTo>
                    <a:lnTo>
                      <a:pt x="4" y="3088"/>
                    </a:lnTo>
                    <a:cubicBezTo>
                      <a:pt x="-30" y="2381"/>
                      <a:pt x="177" y="1685"/>
                      <a:pt x="587" y="1129"/>
                    </a:cubicBezTo>
                    <a:cubicBezTo>
                      <a:pt x="1140" y="379"/>
                      <a:pt x="1996" y="-40"/>
                      <a:pt x="2888" y="3"/>
                    </a:cubicBezTo>
                    <a:lnTo>
                      <a:pt x="8389" y="3"/>
                    </a:lnTo>
                    <a:cubicBezTo>
                      <a:pt x="9257" y="-2"/>
                      <a:pt x="10110" y="249"/>
                      <a:pt x="10853" y="729"/>
                    </a:cubicBezTo>
                    <a:cubicBezTo>
                      <a:pt x="11485" y="1135"/>
                      <a:pt x="12019" y="1695"/>
                      <a:pt x="12411" y="2362"/>
                    </a:cubicBezTo>
                    <a:lnTo>
                      <a:pt x="21169" y="18656"/>
                    </a:lnTo>
                    <a:cubicBezTo>
                      <a:pt x="21520" y="19208"/>
                      <a:pt x="21570" y="19918"/>
                      <a:pt x="21301" y="20520"/>
                    </a:cubicBezTo>
                    <a:cubicBezTo>
                      <a:pt x="21051" y="21079"/>
                      <a:pt x="20559" y="21468"/>
                      <a:pt x="19987" y="21560"/>
                    </a:cubicBezTo>
                    <a:lnTo>
                      <a:pt x="9202" y="21560"/>
                    </a:lnTo>
                    <a:cubicBezTo>
                      <a:pt x="9191" y="18946"/>
                      <a:pt x="8224" y="16441"/>
                      <a:pt x="6508" y="14581"/>
                    </a:cubicBezTo>
                    <a:cubicBezTo>
                      <a:pt x="4788" y="12716"/>
                      <a:pt x="2453" y="11648"/>
                      <a:pt x="4" y="11606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12700">
                <a:miter lim="400000"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>
                  <a:defRPr sz="32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24" name="îṡlïdé">
                <a:extLst>
                  <a:ext uri="{FF2B5EF4-FFF2-40B4-BE49-F238E27FC236}">
                    <a16:creationId xmlns:a16="http://schemas.microsoft.com/office/drawing/2014/main" xmlns="" id="{1926C9A9-E559-4CAB-91DC-7E8759A6A069}"/>
                  </a:ext>
                </a:extLst>
              </p:cNvPr>
              <p:cNvSpPr/>
              <p:nvPr/>
            </p:nvSpPr>
            <p:spPr>
              <a:xfrm>
                <a:off x="1807807" y="2065028"/>
                <a:ext cx="718542" cy="648512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="" xmlns:lc="http://schemas.openxmlformats.org/drawingml/2006/lockedCanvas" xmlns:ma14="http://schemas.microsoft.com/office/mac/drawingml/2011/main" xmlns:p14="http://schemas.microsoft.com/office/powerpoint/2010/main" xmlns:a14="http://schemas.microsoft.com/office/drawing/2010/main" xmlns:a16="http://schemas.microsoft.com/office/drawing/2014/main" val="1"/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lvl1pPr algn="r">
                  <a:defRPr sz="5500" cap="none">
                    <a:solidFill>
                      <a:srgbClr val="FFFFFF"/>
                    </a:solidFill>
                  </a:defRPr>
                </a:lvl1pPr>
              </a:lstStyle>
              <a:p>
                <a:r>
                  <a:rPr sz="3600" b="1" dirty="0">
                    <a:solidFill>
                      <a:schemeClr val="tx1"/>
                    </a:solidFill>
                  </a:rPr>
                  <a:t>01</a:t>
                </a:r>
              </a:p>
            </p:txBody>
          </p:sp>
          <p:sp>
            <p:nvSpPr>
              <p:cNvPr id="25" name="ïṩļíḑe">
                <a:extLst>
                  <a:ext uri="{FF2B5EF4-FFF2-40B4-BE49-F238E27FC236}">
                    <a16:creationId xmlns:a16="http://schemas.microsoft.com/office/drawing/2014/main" xmlns="" id="{00619D23-F3C7-484D-A135-97FDBA252BBA}"/>
                  </a:ext>
                </a:extLst>
              </p:cNvPr>
              <p:cNvSpPr/>
              <p:nvPr/>
            </p:nvSpPr>
            <p:spPr>
              <a:xfrm>
                <a:off x="3325773" y="2065031"/>
                <a:ext cx="718542" cy="648512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="" xmlns:lc="http://schemas.openxmlformats.org/drawingml/2006/lockedCanvas" xmlns:ma14="http://schemas.microsoft.com/office/mac/drawingml/2011/main" xmlns:p14="http://schemas.microsoft.com/office/powerpoint/2010/main" xmlns:a14="http://schemas.microsoft.com/office/drawing/2010/main" xmlns:a16="http://schemas.microsoft.com/office/drawing/2014/main" val="1"/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lvl1pPr>
                  <a:defRPr sz="5500" cap="none">
                    <a:solidFill>
                      <a:srgbClr val="FFFFFF"/>
                    </a:solidFill>
                  </a:defRPr>
                </a:lvl1pPr>
              </a:lstStyle>
              <a:p>
                <a:r>
                  <a:rPr sz="3600" b="1" dirty="0"/>
                  <a:t>02</a:t>
                </a:r>
              </a:p>
            </p:txBody>
          </p:sp>
          <p:sp>
            <p:nvSpPr>
              <p:cNvPr id="26" name="îṡľîdê">
                <a:extLst>
                  <a:ext uri="{FF2B5EF4-FFF2-40B4-BE49-F238E27FC236}">
                    <a16:creationId xmlns:a16="http://schemas.microsoft.com/office/drawing/2014/main" xmlns="" id="{8AD12EC2-8F2B-4078-9561-2B47F19217FE}"/>
                  </a:ext>
                </a:extLst>
              </p:cNvPr>
              <p:cNvSpPr/>
              <p:nvPr/>
            </p:nvSpPr>
            <p:spPr>
              <a:xfrm>
                <a:off x="1807840" y="4563555"/>
                <a:ext cx="718542" cy="648512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="" xmlns:lc="http://schemas.openxmlformats.org/drawingml/2006/lockedCanvas" xmlns:ma14="http://schemas.microsoft.com/office/mac/drawingml/2011/main" xmlns:p14="http://schemas.microsoft.com/office/powerpoint/2010/main" xmlns:a14="http://schemas.microsoft.com/office/drawing/2010/main" xmlns:a16="http://schemas.microsoft.com/office/drawing/2014/main" val="1"/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lvl1pPr algn="r">
                  <a:defRPr sz="5500" cap="none">
                    <a:solidFill>
                      <a:srgbClr val="FFFFFF"/>
                    </a:solidFill>
                  </a:defRPr>
                </a:lvl1pPr>
              </a:lstStyle>
              <a:p>
                <a:r>
                  <a:rPr sz="3600" b="1" dirty="0">
                    <a:solidFill>
                      <a:schemeClr val="tx1"/>
                    </a:solidFill>
                  </a:rPr>
                  <a:t>04</a:t>
                </a:r>
              </a:p>
            </p:txBody>
          </p:sp>
          <p:sp>
            <p:nvSpPr>
              <p:cNvPr id="27" name="îṧḷiḑè">
                <a:extLst>
                  <a:ext uri="{FF2B5EF4-FFF2-40B4-BE49-F238E27FC236}">
                    <a16:creationId xmlns:a16="http://schemas.microsoft.com/office/drawing/2014/main" xmlns="" id="{43C0D516-11D1-4E7B-B4C4-83404C8EE8CA}"/>
                  </a:ext>
                </a:extLst>
              </p:cNvPr>
              <p:cNvSpPr/>
              <p:nvPr/>
            </p:nvSpPr>
            <p:spPr>
              <a:xfrm>
                <a:off x="3325806" y="4563559"/>
                <a:ext cx="718542" cy="648512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="" xmlns:lc="http://schemas.openxmlformats.org/drawingml/2006/lockedCanvas" xmlns:ma14="http://schemas.microsoft.com/office/mac/drawingml/2011/main" xmlns:p14="http://schemas.microsoft.com/office/powerpoint/2010/main" xmlns:a14="http://schemas.microsoft.com/office/drawing/2010/main" xmlns:a16="http://schemas.microsoft.com/office/drawing/2014/main" val="1"/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lvl1pPr>
                  <a:defRPr sz="5500" cap="none">
                    <a:solidFill>
                      <a:srgbClr val="FFFFFF"/>
                    </a:solidFill>
                  </a:defRPr>
                </a:lvl1pPr>
              </a:lstStyle>
              <a:p>
                <a:r>
                  <a:rPr sz="3600" b="1" dirty="0">
                    <a:solidFill>
                      <a:schemeClr val="tx1"/>
                    </a:solidFill>
                  </a:rPr>
                  <a:t>03</a:t>
                </a:r>
              </a:p>
            </p:txBody>
          </p:sp>
        </p:grpSp>
        <p:grpSp>
          <p:nvGrpSpPr>
            <p:cNvPr id="7" name="iŝliďe">
              <a:extLst>
                <a:ext uri="{FF2B5EF4-FFF2-40B4-BE49-F238E27FC236}">
                  <a16:creationId xmlns:a16="http://schemas.microsoft.com/office/drawing/2014/main" xmlns="" id="{B32CE003-B346-4B8C-AF7A-B1C0A480B1A0}"/>
                </a:ext>
              </a:extLst>
            </p:cNvPr>
            <p:cNvGrpSpPr/>
            <p:nvPr/>
          </p:nvGrpSpPr>
          <p:grpSpPr>
            <a:xfrm>
              <a:off x="660399" y="1970714"/>
              <a:ext cx="3468663" cy="1111889"/>
              <a:chOff x="8429020" y="3161137"/>
              <a:chExt cx="3093055" cy="1111889"/>
            </a:xfrm>
          </p:grpSpPr>
          <p:sp>
            <p:nvSpPr>
              <p:cNvPr id="17" name="íśľiďê">
                <a:extLst>
                  <a:ext uri="{FF2B5EF4-FFF2-40B4-BE49-F238E27FC236}">
                    <a16:creationId xmlns:a16="http://schemas.microsoft.com/office/drawing/2014/main" xmlns="" id="{D71B5D14-61F8-46DB-8674-BB4126B3718E}"/>
                  </a:ext>
                </a:extLst>
              </p:cNvPr>
              <p:cNvSpPr/>
              <p:nvPr/>
            </p:nvSpPr>
            <p:spPr bwMode="auto">
              <a:xfrm>
                <a:off x="8429020" y="3548735"/>
                <a:ext cx="3093055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18" name="iṥḻîḍê">
                <a:extLst>
                  <a:ext uri="{FF2B5EF4-FFF2-40B4-BE49-F238E27FC236}">
                    <a16:creationId xmlns:a16="http://schemas.microsoft.com/office/drawing/2014/main" xmlns="" id="{07663EF2-20B3-4FE8-9D58-CD2915E63C38}"/>
                  </a:ext>
                </a:extLst>
              </p:cNvPr>
              <p:cNvSpPr txBox="1"/>
              <p:nvPr/>
            </p:nvSpPr>
            <p:spPr bwMode="auto">
              <a:xfrm>
                <a:off x="8429020" y="3161137"/>
                <a:ext cx="3093055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8" name="íSlïḑé">
              <a:extLst>
                <a:ext uri="{FF2B5EF4-FFF2-40B4-BE49-F238E27FC236}">
                  <a16:creationId xmlns:a16="http://schemas.microsoft.com/office/drawing/2014/main" xmlns="" id="{428960CC-24BA-4BF3-AD3D-E79B8DD314BD}"/>
                </a:ext>
              </a:extLst>
            </p:cNvPr>
            <p:cNvGrpSpPr/>
            <p:nvPr/>
          </p:nvGrpSpPr>
          <p:grpSpPr>
            <a:xfrm>
              <a:off x="660399" y="4331866"/>
              <a:ext cx="3468663" cy="1111889"/>
              <a:chOff x="8429020" y="3161137"/>
              <a:chExt cx="3093055" cy="1111889"/>
            </a:xfrm>
          </p:grpSpPr>
          <p:sp>
            <p:nvSpPr>
              <p:cNvPr id="15" name="îŝlîḑê">
                <a:extLst>
                  <a:ext uri="{FF2B5EF4-FFF2-40B4-BE49-F238E27FC236}">
                    <a16:creationId xmlns:a16="http://schemas.microsoft.com/office/drawing/2014/main" xmlns="" id="{1EAE723B-316B-41C5-B698-D04F6A1D4A41}"/>
                  </a:ext>
                </a:extLst>
              </p:cNvPr>
              <p:cNvSpPr/>
              <p:nvPr/>
            </p:nvSpPr>
            <p:spPr bwMode="auto">
              <a:xfrm>
                <a:off x="8429020" y="3548735"/>
                <a:ext cx="3093055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16" name="íšľïdè">
                <a:extLst>
                  <a:ext uri="{FF2B5EF4-FFF2-40B4-BE49-F238E27FC236}">
                    <a16:creationId xmlns:a16="http://schemas.microsoft.com/office/drawing/2014/main" xmlns="" id="{179DDCBB-50C2-4133-8396-204ACDE61FDF}"/>
                  </a:ext>
                </a:extLst>
              </p:cNvPr>
              <p:cNvSpPr txBox="1"/>
              <p:nvPr/>
            </p:nvSpPr>
            <p:spPr bwMode="auto">
              <a:xfrm>
                <a:off x="8429020" y="3161137"/>
                <a:ext cx="3093055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9" name="ïšlîḍe">
              <a:extLst>
                <a:ext uri="{FF2B5EF4-FFF2-40B4-BE49-F238E27FC236}">
                  <a16:creationId xmlns:a16="http://schemas.microsoft.com/office/drawing/2014/main" xmlns="" id="{102931D5-E07D-4303-B12E-DD290DEBC0BC}"/>
                </a:ext>
              </a:extLst>
            </p:cNvPr>
            <p:cNvGrpSpPr/>
            <p:nvPr/>
          </p:nvGrpSpPr>
          <p:grpSpPr>
            <a:xfrm>
              <a:off x="8062903" y="1970714"/>
              <a:ext cx="3468663" cy="1111889"/>
              <a:chOff x="8429020" y="3161137"/>
              <a:chExt cx="3093055" cy="1111889"/>
            </a:xfrm>
          </p:grpSpPr>
          <p:sp>
            <p:nvSpPr>
              <p:cNvPr id="13" name="išļiḍe">
                <a:extLst>
                  <a:ext uri="{FF2B5EF4-FFF2-40B4-BE49-F238E27FC236}">
                    <a16:creationId xmlns:a16="http://schemas.microsoft.com/office/drawing/2014/main" xmlns="" id="{D2443F61-859D-4BCF-9DE5-906CFDB82A51}"/>
                  </a:ext>
                </a:extLst>
              </p:cNvPr>
              <p:cNvSpPr/>
              <p:nvPr/>
            </p:nvSpPr>
            <p:spPr bwMode="auto">
              <a:xfrm>
                <a:off x="8429020" y="3548735"/>
                <a:ext cx="3093055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 algn="r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 algn="r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14" name="iŝḻîḍé">
                <a:extLst>
                  <a:ext uri="{FF2B5EF4-FFF2-40B4-BE49-F238E27FC236}">
                    <a16:creationId xmlns:a16="http://schemas.microsoft.com/office/drawing/2014/main" xmlns="" id="{0C424B58-4425-426A-B284-1249899139C5}"/>
                  </a:ext>
                </a:extLst>
              </p:cNvPr>
              <p:cNvSpPr txBox="1"/>
              <p:nvPr/>
            </p:nvSpPr>
            <p:spPr bwMode="auto">
              <a:xfrm>
                <a:off x="8429020" y="3161137"/>
                <a:ext cx="3093055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0" name="íŝļíḍe">
              <a:extLst>
                <a:ext uri="{FF2B5EF4-FFF2-40B4-BE49-F238E27FC236}">
                  <a16:creationId xmlns:a16="http://schemas.microsoft.com/office/drawing/2014/main" xmlns="" id="{554D86FC-DD46-44F1-ADA5-4F4D38529147}"/>
                </a:ext>
              </a:extLst>
            </p:cNvPr>
            <p:cNvGrpSpPr/>
            <p:nvPr/>
          </p:nvGrpSpPr>
          <p:grpSpPr>
            <a:xfrm>
              <a:off x="8062903" y="4331866"/>
              <a:ext cx="3468663" cy="1111889"/>
              <a:chOff x="8429020" y="3161137"/>
              <a:chExt cx="3093055" cy="1111889"/>
            </a:xfrm>
          </p:grpSpPr>
          <p:sp>
            <p:nvSpPr>
              <p:cNvPr id="11" name="íṣļîḍe">
                <a:extLst>
                  <a:ext uri="{FF2B5EF4-FFF2-40B4-BE49-F238E27FC236}">
                    <a16:creationId xmlns:a16="http://schemas.microsoft.com/office/drawing/2014/main" xmlns="" id="{74AD8DFD-50CC-4465-8656-8C54251C167A}"/>
                  </a:ext>
                </a:extLst>
              </p:cNvPr>
              <p:cNvSpPr/>
              <p:nvPr/>
            </p:nvSpPr>
            <p:spPr bwMode="auto">
              <a:xfrm>
                <a:off x="8429020" y="3548735"/>
                <a:ext cx="3093055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 algn="r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 algn="r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12" name="íṧḻîḋè">
                <a:extLst>
                  <a:ext uri="{FF2B5EF4-FFF2-40B4-BE49-F238E27FC236}">
                    <a16:creationId xmlns:a16="http://schemas.microsoft.com/office/drawing/2014/main" xmlns="" id="{6C0481DB-FF8D-419A-A592-4F672A5EA03B}"/>
                  </a:ext>
                </a:extLst>
              </p:cNvPr>
              <p:cNvSpPr txBox="1"/>
              <p:nvPr/>
            </p:nvSpPr>
            <p:spPr bwMode="auto">
              <a:xfrm>
                <a:off x="8429020" y="3161137"/>
                <a:ext cx="3093055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18579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BF622FA-AA49-4553-8ED1-FFCBEDA76D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4D3A065E-6A66-4CB0-86E1-0457CD5254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A827B474-FEB6-4682-B1BF-76CA70B898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31</a:t>
            </a:fld>
            <a:endParaRPr lang="zh-CN" altLang="en-US"/>
          </a:p>
        </p:txBody>
      </p:sp>
      <p:grpSp>
        <p:nvGrpSpPr>
          <p:cNvPr id="5" name="20641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AD0C7B88-B223-4C76-9110-21EDB79FCD2D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123950"/>
            <a:ext cx="10850563" cy="5022850"/>
            <a:chOff x="669925" y="1123950"/>
            <a:chExt cx="10850563" cy="5022850"/>
          </a:xfrm>
        </p:grpSpPr>
        <p:sp>
          <p:nvSpPr>
            <p:cNvPr id="6" name="íṥļiḋé">
              <a:extLst>
                <a:ext uri="{FF2B5EF4-FFF2-40B4-BE49-F238E27FC236}">
                  <a16:creationId xmlns:a16="http://schemas.microsoft.com/office/drawing/2014/main" xmlns="" id="{D889EFD0-5690-407A-92A6-06B3C9C99F4B}"/>
                </a:ext>
              </a:extLst>
            </p:cNvPr>
            <p:cNvSpPr/>
            <p:nvPr/>
          </p:nvSpPr>
          <p:spPr>
            <a:xfrm>
              <a:off x="7648575" y="1123950"/>
              <a:ext cx="3871913" cy="5019675"/>
            </a:xfrm>
            <a:prstGeom prst="rect">
              <a:avLst/>
            </a:prstGeom>
            <a:blipFill>
              <a:blip r:embed="rId3"/>
              <a:stretch>
                <a:fillRect l="-47770" r="-47458"/>
              </a:stretch>
            </a:blipFill>
            <a:ln w="381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" name="ïṡ1iḑé">
              <a:extLst>
                <a:ext uri="{FF2B5EF4-FFF2-40B4-BE49-F238E27FC236}">
                  <a16:creationId xmlns:a16="http://schemas.microsoft.com/office/drawing/2014/main" xmlns="" id="{7DC0935A-AC7C-4774-8425-85A65F623BFD}"/>
                </a:ext>
              </a:extLst>
            </p:cNvPr>
            <p:cNvSpPr/>
            <p:nvPr/>
          </p:nvSpPr>
          <p:spPr>
            <a:xfrm>
              <a:off x="6209537" y="2843228"/>
              <a:ext cx="3666093" cy="1590644"/>
            </a:xfrm>
            <a:prstGeom prst="parallelogram">
              <a:avLst>
                <a:gd name="adj" fmla="val 52419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8" name="í$ḷíḍè">
              <a:extLst>
                <a:ext uri="{FF2B5EF4-FFF2-40B4-BE49-F238E27FC236}">
                  <a16:creationId xmlns:a16="http://schemas.microsoft.com/office/drawing/2014/main" xmlns="" id="{E390DD86-BEA6-4C6B-9AA8-9A96F068894A}"/>
                </a:ext>
              </a:extLst>
            </p:cNvPr>
            <p:cNvSpPr/>
            <p:nvPr/>
          </p:nvSpPr>
          <p:spPr>
            <a:xfrm>
              <a:off x="6819014" y="1130300"/>
              <a:ext cx="3666093" cy="1590644"/>
            </a:xfrm>
            <a:prstGeom prst="parallelogram">
              <a:avLst>
                <a:gd name="adj" fmla="val 52419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9" name="ïṥlíḓè">
              <a:extLst>
                <a:ext uri="{FF2B5EF4-FFF2-40B4-BE49-F238E27FC236}">
                  <a16:creationId xmlns:a16="http://schemas.microsoft.com/office/drawing/2014/main" xmlns="" id="{C0896E04-19FE-48B0-ABDD-DB484F4E0802}"/>
                </a:ext>
              </a:extLst>
            </p:cNvPr>
            <p:cNvSpPr/>
            <p:nvPr/>
          </p:nvSpPr>
          <p:spPr>
            <a:xfrm>
              <a:off x="5600060" y="4556156"/>
              <a:ext cx="3666093" cy="1590644"/>
            </a:xfrm>
            <a:prstGeom prst="parallelogram">
              <a:avLst>
                <a:gd name="adj" fmla="val 52419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0" name="i$ļiḍê">
              <a:extLst>
                <a:ext uri="{FF2B5EF4-FFF2-40B4-BE49-F238E27FC236}">
                  <a16:creationId xmlns:a16="http://schemas.microsoft.com/office/drawing/2014/main" xmlns="" id="{8FE0834B-7C53-4E11-974B-CBDFDDEF53F4}"/>
                </a:ext>
              </a:extLst>
            </p:cNvPr>
            <p:cNvSpPr/>
            <p:nvPr/>
          </p:nvSpPr>
          <p:spPr bwMode="auto">
            <a:xfrm>
              <a:off x="8353398" y="1638392"/>
              <a:ext cx="597324" cy="574460"/>
            </a:xfrm>
            <a:custGeom>
              <a:avLst/>
              <a:gdLst>
                <a:gd name="connsiteX0" fmla="*/ 61288 w 609549"/>
                <a:gd name="connsiteY0" fmla="*/ 383285 h 586216"/>
                <a:gd name="connsiteX1" fmla="*/ 71162 w 609549"/>
                <a:gd name="connsiteY1" fmla="*/ 387101 h 586216"/>
                <a:gd name="connsiteX2" fmla="*/ 120018 w 609549"/>
                <a:gd name="connsiteY2" fmla="*/ 435892 h 586216"/>
                <a:gd name="connsiteX3" fmla="*/ 120018 w 609549"/>
                <a:gd name="connsiteY3" fmla="*/ 454200 h 586216"/>
                <a:gd name="connsiteX4" fmla="*/ 56639 w 609549"/>
                <a:gd name="connsiteY4" fmla="*/ 517543 h 586216"/>
                <a:gd name="connsiteX5" fmla="*/ 35592 w 609549"/>
                <a:gd name="connsiteY5" fmla="*/ 513644 h 586216"/>
                <a:gd name="connsiteX6" fmla="*/ 51877 w 609549"/>
                <a:gd name="connsiteY6" fmla="*/ 388099 h 586216"/>
                <a:gd name="connsiteX7" fmla="*/ 61288 w 609549"/>
                <a:gd name="connsiteY7" fmla="*/ 383285 h 586216"/>
                <a:gd name="connsiteX8" fmla="*/ 235245 w 609549"/>
                <a:gd name="connsiteY8" fmla="*/ 302810 h 586216"/>
                <a:gd name="connsiteX9" fmla="*/ 306042 w 609549"/>
                <a:gd name="connsiteY9" fmla="*/ 373466 h 586216"/>
                <a:gd name="connsiteX10" fmla="*/ 258717 w 609549"/>
                <a:gd name="connsiteY10" fmla="*/ 420680 h 586216"/>
                <a:gd name="connsiteX11" fmla="*/ 230246 w 609549"/>
                <a:gd name="connsiteY11" fmla="*/ 550152 h 586216"/>
                <a:gd name="connsiteX12" fmla="*/ 92223 w 609549"/>
                <a:gd name="connsiteY12" fmla="*/ 575305 h 586216"/>
                <a:gd name="connsiteX13" fmla="*/ 88748 w 609549"/>
                <a:gd name="connsiteY13" fmla="*/ 556143 h 586216"/>
                <a:gd name="connsiteX14" fmla="*/ 165115 w 609549"/>
                <a:gd name="connsiteY14" fmla="*/ 479877 h 586216"/>
                <a:gd name="connsiteX15" fmla="*/ 165115 w 609549"/>
                <a:gd name="connsiteY15" fmla="*/ 446308 h 586216"/>
                <a:gd name="connsiteX16" fmla="*/ 88700 w 609549"/>
                <a:gd name="connsiteY16" fmla="*/ 369995 h 586216"/>
                <a:gd name="connsiteX17" fmla="*/ 92128 w 609549"/>
                <a:gd name="connsiteY17" fmla="*/ 350976 h 586216"/>
                <a:gd name="connsiteX18" fmla="*/ 189111 w 609549"/>
                <a:gd name="connsiteY18" fmla="*/ 348884 h 586216"/>
                <a:gd name="connsiteX19" fmla="*/ 257958 w 609549"/>
                <a:gd name="connsiteY19" fmla="*/ 161679 h 586216"/>
                <a:gd name="connsiteX20" fmla="*/ 317251 w 609549"/>
                <a:gd name="connsiteY20" fmla="*/ 220879 h 586216"/>
                <a:gd name="connsiteX21" fmla="*/ 388070 w 609549"/>
                <a:gd name="connsiteY21" fmla="*/ 291586 h 586216"/>
                <a:gd name="connsiteX22" fmla="*/ 604906 w 609549"/>
                <a:gd name="connsiteY22" fmla="*/ 508130 h 586216"/>
                <a:gd name="connsiteX23" fmla="*/ 604906 w 609549"/>
                <a:gd name="connsiteY23" fmla="*/ 530526 h 586216"/>
                <a:gd name="connsiteX24" fmla="*/ 556567 w 609549"/>
                <a:gd name="connsiteY24" fmla="*/ 578789 h 586216"/>
                <a:gd name="connsiteX25" fmla="*/ 545327 w 609549"/>
                <a:gd name="connsiteY25" fmla="*/ 583449 h 586216"/>
                <a:gd name="connsiteX26" fmla="*/ 534135 w 609549"/>
                <a:gd name="connsiteY26" fmla="*/ 578789 h 586216"/>
                <a:gd name="connsiteX27" fmla="*/ 317251 w 609549"/>
                <a:gd name="connsiteY27" fmla="*/ 362293 h 586216"/>
                <a:gd name="connsiteX28" fmla="*/ 246481 w 609549"/>
                <a:gd name="connsiteY28" fmla="*/ 291586 h 586216"/>
                <a:gd name="connsiteX29" fmla="*/ 187140 w 609549"/>
                <a:gd name="connsiteY29" fmla="*/ 232339 h 586216"/>
                <a:gd name="connsiteX30" fmla="*/ 58606 w 609549"/>
                <a:gd name="connsiteY30" fmla="*/ 160814 h 586216"/>
                <a:gd name="connsiteX31" fmla="*/ 126401 w 609549"/>
                <a:gd name="connsiteY31" fmla="*/ 228498 h 586216"/>
                <a:gd name="connsiteX32" fmla="*/ 111975 w 609549"/>
                <a:gd name="connsiteY32" fmla="*/ 242899 h 586216"/>
                <a:gd name="connsiteX33" fmla="*/ 119307 w 609549"/>
                <a:gd name="connsiteY33" fmla="*/ 250219 h 586216"/>
                <a:gd name="connsiteX34" fmla="*/ 119307 w 609549"/>
                <a:gd name="connsiteY34" fmla="*/ 277692 h 586216"/>
                <a:gd name="connsiteX35" fmla="*/ 115641 w 609549"/>
                <a:gd name="connsiteY35" fmla="*/ 281352 h 586216"/>
                <a:gd name="connsiteX36" fmla="*/ 88123 w 609549"/>
                <a:gd name="connsiteY36" fmla="*/ 281352 h 586216"/>
                <a:gd name="connsiteX37" fmla="*/ 5712 w 609549"/>
                <a:gd name="connsiteY37" fmla="*/ 199029 h 586216"/>
                <a:gd name="connsiteX38" fmla="*/ 5712 w 609549"/>
                <a:gd name="connsiteY38" fmla="*/ 171604 h 586216"/>
                <a:gd name="connsiteX39" fmla="*/ 9378 w 609549"/>
                <a:gd name="connsiteY39" fmla="*/ 167944 h 586216"/>
                <a:gd name="connsiteX40" fmla="*/ 36849 w 609549"/>
                <a:gd name="connsiteY40" fmla="*/ 167944 h 586216"/>
                <a:gd name="connsiteX41" fmla="*/ 44180 w 609549"/>
                <a:gd name="connsiteY41" fmla="*/ 175264 h 586216"/>
                <a:gd name="connsiteX42" fmla="*/ 585775 w 609549"/>
                <a:gd name="connsiteY42" fmla="*/ 66370 h 586216"/>
                <a:gd name="connsiteX43" fmla="*/ 595263 w 609549"/>
                <a:gd name="connsiteY43" fmla="*/ 73839 h 586216"/>
                <a:gd name="connsiteX44" fmla="*/ 578978 w 609549"/>
                <a:gd name="connsiteY44" fmla="*/ 199341 h 586216"/>
                <a:gd name="connsiteX45" fmla="*/ 559693 w 609549"/>
                <a:gd name="connsiteY45" fmla="*/ 200387 h 586216"/>
                <a:gd name="connsiteX46" fmla="*/ 510789 w 609549"/>
                <a:gd name="connsiteY46" fmla="*/ 151612 h 586216"/>
                <a:gd name="connsiteX47" fmla="*/ 510789 w 609549"/>
                <a:gd name="connsiteY47" fmla="*/ 133262 h 586216"/>
                <a:gd name="connsiteX48" fmla="*/ 574216 w 609549"/>
                <a:gd name="connsiteY48" fmla="*/ 69988 h 586216"/>
                <a:gd name="connsiteX49" fmla="*/ 585775 w 609549"/>
                <a:gd name="connsiteY49" fmla="*/ 66370 h 586216"/>
                <a:gd name="connsiteX50" fmla="*/ 158702 w 609549"/>
                <a:gd name="connsiteY50" fmla="*/ 26758 h 586216"/>
                <a:gd name="connsiteX51" fmla="*/ 172463 w 609549"/>
                <a:gd name="connsiteY51" fmla="*/ 32464 h 586216"/>
                <a:gd name="connsiteX52" fmla="*/ 179701 w 609549"/>
                <a:gd name="connsiteY52" fmla="*/ 39691 h 586216"/>
                <a:gd name="connsiteX53" fmla="*/ 246935 w 609549"/>
                <a:gd name="connsiteY53" fmla="*/ 106831 h 586216"/>
                <a:gd name="connsiteX54" fmla="*/ 254886 w 609549"/>
                <a:gd name="connsiteY54" fmla="*/ 114819 h 586216"/>
                <a:gd name="connsiteX55" fmla="*/ 257600 w 609549"/>
                <a:gd name="connsiteY55" fmla="*/ 138879 h 586216"/>
                <a:gd name="connsiteX56" fmla="*/ 254886 w 609549"/>
                <a:gd name="connsiteY56" fmla="*/ 142255 h 586216"/>
                <a:gd name="connsiteX57" fmla="*/ 252315 w 609549"/>
                <a:gd name="connsiteY57" fmla="*/ 144823 h 586216"/>
                <a:gd name="connsiteX58" fmla="*/ 246696 w 609549"/>
                <a:gd name="connsiteY58" fmla="*/ 150434 h 586216"/>
                <a:gd name="connsiteX59" fmla="*/ 175892 w 609549"/>
                <a:gd name="connsiteY59" fmla="*/ 221140 h 586216"/>
                <a:gd name="connsiteX60" fmla="*/ 172463 w 609549"/>
                <a:gd name="connsiteY60" fmla="*/ 224611 h 586216"/>
                <a:gd name="connsiteX61" fmla="*/ 170130 w 609549"/>
                <a:gd name="connsiteY61" fmla="*/ 226560 h 586216"/>
                <a:gd name="connsiteX62" fmla="*/ 162274 w 609549"/>
                <a:gd name="connsiteY62" fmla="*/ 229936 h 586216"/>
                <a:gd name="connsiteX63" fmla="*/ 158702 w 609549"/>
                <a:gd name="connsiteY63" fmla="*/ 230269 h 586216"/>
                <a:gd name="connsiteX64" fmla="*/ 144942 w 609549"/>
                <a:gd name="connsiteY64" fmla="*/ 224611 h 586216"/>
                <a:gd name="connsiteX65" fmla="*/ 137609 w 609549"/>
                <a:gd name="connsiteY65" fmla="*/ 217288 h 586216"/>
                <a:gd name="connsiteX66" fmla="*/ 69804 w 609549"/>
                <a:gd name="connsiteY66" fmla="*/ 149578 h 586216"/>
                <a:gd name="connsiteX67" fmla="*/ 62519 w 609549"/>
                <a:gd name="connsiteY67" fmla="*/ 142255 h 586216"/>
                <a:gd name="connsiteX68" fmla="*/ 62519 w 609549"/>
                <a:gd name="connsiteY68" fmla="*/ 114819 h 586216"/>
                <a:gd name="connsiteX69" fmla="*/ 144942 w 609549"/>
                <a:gd name="connsiteY69" fmla="*/ 32464 h 586216"/>
                <a:gd name="connsiteX70" fmla="*/ 158702 w 609549"/>
                <a:gd name="connsiteY70" fmla="*/ 26758 h 586216"/>
                <a:gd name="connsiteX71" fmla="*/ 254809 w 609549"/>
                <a:gd name="connsiteY71" fmla="*/ 6542 h 586216"/>
                <a:gd name="connsiteX72" fmla="*/ 321015 w 609549"/>
                <a:gd name="connsiteY72" fmla="*/ 29913 h 586216"/>
                <a:gd name="connsiteX73" fmla="*/ 260017 w 609549"/>
                <a:gd name="connsiteY73" fmla="*/ 97465 h 586216"/>
                <a:gd name="connsiteX74" fmla="*/ 193067 w 609549"/>
                <a:gd name="connsiteY74" fmla="*/ 30626 h 586216"/>
                <a:gd name="connsiteX75" fmla="*/ 254809 w 609549"/>
                <a:gd name="connsiteY75" fmla="*/ 6542 h 586216"/>
                <a:gd name="connsiteX76" fmla="*/ 503105 w 609549"/>
                <a:gd name="connsiteY76" fmla="*/ 953 h 586216"/>
                <a:gd name="connsiteX77" fmla="*/ 538560 w 609549"/>
                <a:gd name="connsiteY77" fmla="*/ 10911 h 586216"/>
                <a:gd name="connsiteX78" fmla="*/ 542083 w 609549"/>
                <a:gd name="connsiteY78" fmla="*/ 30073 h 586216"/>
                <a:gd name="connsiteX79" fmla="*/ 465709 w 609549"/>
                <a:gd name="connsiteY79" fmla="*/ 106341 h 586216"/>
                <a:gd name="connsiteX80" fmla="*/ 465709 w 609549"/>
                <a:gd name="connsiteY80" fmla="*/ 139911 h 586216"/>
                <a:gd name="connsiteX81" fmla="*/ 542131 w 609549"/>
                <a:gd name="connsiteY81" fmla="*/ 216227 h 586216"/>
                <a:gd name="connsiteX82" fmla="*/ 538655 w 609549"/>
                <a:gd name="connsiteY82" fmla="*/ 235246 h 586216"/>
                <a:gd name="connsiteX83" fmla="*/ 442187 w 609549"/>
                <a:gd name="connsiteY83" fmla="*/ 237528 h 586216"/>
                <a:gd name="connsiteX84" fmla="*/ 399238 w 609549"/>
                <a:gd name="connsiteY84" fmla="*/ 280370 h 586216"/>
                <a:gd name="connsiteX85" fmla="*/ 328482 w 609549"/>
                <a:gd name="connsiteY85" fmla="*/ 209712 h 586216"/>
                <a:gd name="connsiteX86" fmla="*/ 372240 w 609549"/>
                <a:gd name="connsiteY86" fmla="*/ 166015 h 586216"/>
                <a:gd name="connsiteX87" fmla="*/ 400571 w 609549"/>
                <a:gd name="connsiteY87" fmla="*/ 36064 h 586216"/>
                <a:gd name="connsiteX88" fmla="*/ 503105 w 609549"/>
                <a:gd name="connsiteY88" fmla="*/ 953 h 586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609549" h="586216">
                  <a:moveTo>
                    <a:pt x="61288" y="383285"/>
                  </a:moveTo>
                  <a:cubicBezTo>
                    <a:pt x="64829" y="383106"/>
                    <a:pt x="68448" y="384367"/>
                    <a:pt x="71162" y="387101"/>
                  </a:cubicBezTo>
                  <a:lnTo>
                    <a:pt x="120018" y="435892"/>
                  </a:lnTo>
                  <a:cubicBezTo>
                    <a:pt x="125113" y="440933"/>
                    <a:pt x="125113" y="449160"/>
                    <a:pt x="120018" y="454200"/>
                  </a:cubicBezTo>
                  <a:lnTo>
                    <a:pt x="56639" y="517543"/>
                  </a:lnTo>
                  <a:cubicBezTo>
                    <a:pt x="50211" y="523963"/>
                    <a:pt x="39211" y="522013"/>
                    <a:pt x="35592" y="513644"/>
                  </a:cubicBezTo>
                  <a:cubicBezTo>
                    <a:pt x="17783" y="472794"/>
                    <a:pt x="23211" y="424288"/>
                    <a:pt x="51877" y="388099"/>
                  </a:cubicBezTo>
                  <a:cubicBezTo>
                    <a:pt x="54282" y="385079"/>
                    <a:pt x="57746" y="383463"/>
                    <a:pt x="61288" y="383285"/>
                  </a:cubicBezTo>
                  <a:close/>
                  <a:moveTo>
                    <a:pt x="235245" y="302810"/>
                  </a:moveTo>
                  <a:lnTo>
                    <a:pt x="306042" y="373466"/>
                  </a:lnTo>
                  <a:lnTo>
                    <a:pt x="258717" y="420680"/>
                  </a:lnTo>
                  <a:cubicBezTo>
                    <a:pt x="274667" y="464329"/>
                    <a:pt x="265192" y="515300"/>
                    <a:pt x="230246" y="550152"/>
                  </a:cubicBezTo>
                  <a:cubicBezTo>
                    <a:pt x="192919" y="587430"/>
                    <a:pt x="137644" y="595798"/>
                    <a:pt x="92223" y="575305"/>
                  </a:cubicBezTo>
                  <a:cubicBezTo>
                    <a:pt x="84701" y="571882"/>
                    <a:pt x="82892" y="561992"/>
                    <a:pt x="88748" y="556143"/>
                  </a:cubicBezTo>
                  <a:lnTo>
                    <a:pt x="165115" y="479877"/>
                  </a:lnTo>
                  <a:cubicBezTo>
                    <a:pt x="174399" y="470605"/>
                    <a:pt x="174399" y="455580"/>
                    <a:pt x="165115" y="446308"/>
                  </a:cubicBezTo>
                  <a:lnTo>
                    <a:pt x="88700" y="369995"/>
                  </a:lnTo>
                  <a:cubicBezTo>
                    <a:pt x="82844" y="364194"/>
                    <a:pt x="84653" y="354399"/>
                    <a:pt x="92128" y="350976"/>
                  </a:cubicBezTo>
                  <a:cubicBezTo>
                    <a:pt x="122789" y="337092"/>
                    <a:pt x="157973" y="336379"/>
                    <a:pt x="189111" y="348884"/>
                  </a:cubicBezTo>
                  <a:close/>
                  <a:moveTo>
                    <a:pt x="257958" y="161679"/>
                  </a:moveTo>
                  <a:lnTo>
                    <a:pt x="317251" y="220879"/>
                  </a:lnTo>
                  <a:lnTo>
                    <a:pt x="388070" y="291586"/>
                  </a:lnTo>
                  <a:lnTo>
                    <a:pt x="604906" y="508130"/>
                  </a:lnTo>
                  <a:cubicBezTo>
                    <a:pt x="611097" y="514311"/>
                    <a:pt x="611097" y="524344"/>
                    <a:pt x="604906" y="530526"/>
                  </a:cubicBezTo>
                  <a:lnTo>
                    <a:pt x="556567" y="578789"/>
                  </a:lnTo>
                  <a:cubicBezTo>
                    <a:pt x="553471" y="581880"/>
                    <a:pt x="549423" y="583449"/>
                    <a:pt x="545327" y="583449"/>
                  </a:cubicBezTo>
                  <a:cubicBezTo>
                    <a:pt x="541279" y="583449"/>
                    <a:pt x="537231" y="581880"/>
                    <a:pt x="534135" y="578789"/>
                  </a:cubicBezTo>
                  <a:lnTo>
                    <a:pt x="317251" y="362293"/>
                  </a:lnTo>
                  <a:lnTo>
                    <a:pt x="246481" y="291586"/>
                  </a:lnTo>
                  <a:lnTo>
                    <a:pt x="187140" y="232339"/>
                  </a:lnTo>
                  <a:close/>
                  <a:moveTo>
                    <a:pt x="58606" y="160814"/>
                  </a:moveTo>
                  <a:lnTo>
                    <a:pt x="126401" y="228498"/>
                  </a:lnTo>
                  <a:lnTo>
                    <a:pt x="111975" y="242899"/>
                  </a:lnTo>
                  <a:lnTo>
                    <a:pt x="119307" y="250219"/>
                  </a:lnTo>
                  <a:cubicBezTo>
                    <a:pt x="126877" y="257824"/>
                    <a:pt x="126877" y="270087"/>
                    <a:pt x="119307" y="277692"/>
                  </a:cubicBezTo>
                  <a:lnTo>
                    <a:pt x="115641" y="281352"/>
                  </a:lnTo>
                  <a:cubicBezTo>
                    <a:pt x="108024" y="288909"/>
                    <a:pt x="95741" y="288909"/>
                    <a:pt x="88123" y="281352"/>
                  </a:cubicBezTo>
                  <a:lnTo>
                    <a:pt x="5712" y="199029"/>
                  </a:lnTo>
                  <a:cubicBezTo>
                    <a:pt x="-1905" y="191424"/>
                    <a:pt x="-1905" y="179161"/>
                    <a:pt x="5712" y="171604"/>
                  </a:cubicBezTo>
                  <a:lnTo>
                    <a:pt x="9378" y="167944"/>
                  </a:lnTo>
                  <a:cubicBezTo>
                    <a:pt x="16948" y="160339"/>
                    <a:pt x="29231" y="160339"/>
                    <a:pt x="36849" y="167944"/>
                  </a:cubicBezTo>
                  <a:lnTo>
                    <a:pt x="44180" y="175264"/>
                  </a:lnTo>
                  <a:close/>
                  <a:moveTo>
                    <a:pt x="585775" y="66370"/>
                  </a:moveTo>
                  <a:cubicBezTo>
                    <a:pt x="589775" y="67101"/>
                    <a:pt x="593430" y="69680"/>
                    <a:pt x="595263" y="73839"/>
                  </a:cubicBezTo>
                  <a:cubicBezTo>
                    <a:pt x="613072" y="114675"/>
                    <a:pt x="607644" y="163212"/>
                    <a:pt x="578978" y="199341"/>
                  </a:cubicBezTo>
                  <a:cubicBezTo>
                    <a:pt x="574168" y="205379"/>
                    <a:pt x="565121" y="205854"/>
                    <a:pt x="559693" y="200387"/>
                  </a:cubicBezTo>
                  <a:lnTo>
                    <a:pt x="510789" y="151612"/>
                  </a:lnTo>
                  <a:cubicBezTo>
                    <a:pt x="505742" y="146526"/>
                    <a:pt x="505742" y="138349"/>
                    <a:pt x="510789" y="133262"/>
                  </a:cubicBezTo>
                  <a:lnTo>
                    <a:pt x="574216" y="69988"/>
                  </a:lnTo>
                  <a:cubicBezTo>
                    <a:pt x="577430" y="66756"/>
                    <a:pt x="581775" y="65639"/>
                    <a:pt x="585775" y="66370"/>
                  </a:cubicBezTo>
                  <a:close/>
                  <a:moveTo>
                    <a:pt x="158702" y="26758"/>
                  </a:moveTo>
                  <a:cubicBezTo>
                    <a:pt x="163655" y="26758"/>
                    <a:pt x="168654" y="28660"/>
                    <a:pt x="172463" y="32464"/>
                  </a:cubicBezTo>
                  <a:lnTo>
                    <a:pt x="179701" y="39691"/>
                  </a:lnTo>
                  <a:lnTo>
                    <a:pt x="246935" y="106831"/>
                  </a:lnTo>
                  <a:lnTo>
                    <a:pt x="254886" y="114819"/>
                  </a:lnTo>
                  <a:cubicBezTo>
                    <a:pt x="261457" y="121334"/>
                    <a:pt x="262362" y="131414"/>
                    <a:pt x="257600" y="138879"/>
                  </a:cubicBezTo>
                  <a:cubicBezTo>
                    <a:pt x="256839" y="140068"/>
                    <a:pt x="255934" y="141209"/>
                    <a:pt x="254886" y="142255"/>
                  </a:cubicBezTo>
                  <a:lnTo>
                    <a:pt x="252315" y="144823"/>
                  </a:lnTo>
                  <a:lnTo>
                    <a:pt x="246696" y="150434"/>
                  </a:lnTo>
                  <a:lnTo>
                    <a:pt x="175892" y="221140"/>
                  </a:lnTo>
                  <a:lnTo>
                    <a:pt x="172463" y="224611"/>
                  </a:lnTo>
                  <a:cubicBezTo>
                    <a:pt x="171702" y="225324"/>
                    <a:pt x="170940" y="225990"/>
                    <a:pt x="170130" y="226560"/>
                  </a:cubicBezTo>
                  <a:cubicBezTo>
                    <a:pt x="167749" y="228319"/>
                    <a:pt x="165083" y="229413"/>
                    <a:pt x="162274" y="229936"/>
                  </a:cubicBezTo>
                  <a:cubicBezTo>
                    <a:pt x="161083" y="230174"/>
                    <a:pt x="159893" y="230269"/>
                    <a:pt x="158702" y="230269"/>
                  </a:cubicBezTo>
                  <a:cubicBezTo>
                    <a:pt x="153703" y="230269"/>
                    <a:pt x="148751" y="228367"/>
                    <a:pt x="144942" y="224611"/>
                  </a:cubicBezTo>
                  <a:lnTo>
                    <a:pt x="137609" y="217288"/>
                  </a:lnTo>
                  <a:lnTo>
                    <a:pt x="69804" y="149578"/>
                  </a:lnTo>
                  <a:lnTo>
                    <a:pt x="62519" y="142255"/>
                  </a:lnTo>
                  <a:cubicBezTo>
                    <a:pt x="54900" y="134647"/>
                    <a:pt x="54900" y="122380"/>
                    <a:pt x="62519" y="114819"/>
                  </a:cubicBezTo>
                  <a:lnTo>
                    <a:pt x="144942" y="32464"/>
                  </a:lnTo>
                  <a:cubicBezTo>
                    <a:pt x="148751" y="28660"/>
                    <a:pt x="153750" y="26758"/>
                    <a:pt x="158702" y="26758"/>
                  </a:cubicBezTo>
                  <a:close/>
                  <a:moveTo>
                    <a:pt x="254809" y="6542"/>
                  </a:moveTo>
                  <a:cubicBezTo>
                    <a:pt x="277279" y="4029"/>
                    <a:pt x="300492" y="9424"/>
                    <a:pt x="321015" y="29913"/>
                  </a:cubicBezTo>
                  <a:cubicBezTo>
                    <a:pt x="380347" y="89193"/>
                    <a:pt x="337205" y="46124"/>
                    <a:pt x="260017" y="97465"/>
                  </a:cubicBezTo>
                  <a:lnTo>
                    <a:pt x="193067" y="30626"/>
                  </a:lnTo>
                  <a:cubicBezTo>
                    <a:pt x="210614" y="19479"/>
                    <a:pt x="232340" y="9056"/>
                    <a:pt x="254809" y="6542"/>
                  </a:cubicBezTo>
                  <a:close/>
                  <a:moveTo>
                    <a:pt x="503105" y="953"/>
                  </a:moveTo>
                  <a:cubicBezTo>
                    <a:pt x="515252" y="2468"/>
                    <a:pt x="527216" y="5788"/>
                    <a:pt x="538560" y="10911"/>
                  </a:cubicBezTo>
                  <a:cubicBezTo>
                    <a:pt x="546131" y="14334"/>
                    <a:pt x="547940" y="24224"/>
                    <a:pt x="542083" y="30073"/>
                  </a:cubicBezTo>
                  <a:lnTo>
                    <a:pt x="465709" y="106341"/>
                  </a:lnTo>
                  <a:cubicBezTo>
                    <a:pt x="456424" y="115613"/>
                    <a:pt x="456424" y="130639"/>
                    <a:pt x="465709" y="139911"/>
                  </a:cubicBezTo>
                  <a:lnTo>
                    <a:pt x="542131" y="216227"/>
                  </a:lnTo>
                  <a:cubicBezTo>
                    <a:pt x="547940" y="222028"/>
                    <a:pt x="546178" y="231823"/>
                    <a:pt x="538655" y="235246"/>
                  </a:cubicBezTo>
                  <a:cubicBezTo>
                    <a:pt x="508181" y="249035"/>
                    <a:pt x="473184" y="249844"/>
                    <a:pt x="442187" y="237528"/>
                  </a:cubicBezTo>
                  <a:lnTo>
                    <a:pt x="399238" y="280370"/>
                  </a:lnTo>
                  <a:lnTo>
                    <a:pt x="328482" y="209712"/>
                  </a:lnTo>
                  <a:lnTo>
                    <a:pt x="372240" y="166015"/>
                  </a:lnTo>
                  <a:cubicBezTo>
                    <a:pt x="356051" y="122270"/>
                    <a:pt x="365527" y="71060"/>
                    <a:pt x="400571" y="36064"/>
                  </a:cubicBezTo>
                  <a:cubicBezTo>
                    <a:pt x="428569" y="8106"/>
                    <a:pt x="466664" y="-3592"/>
                    <a:pt x="503105" y="953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" name="iṧliḓè">
              <a:extLst>
                <a:ext uri="{FF2B5EF4-FFF2-40B4-BE49-F238E27FC236}">
                  <a16:creationId xmlns:a16="http://schemas.microsoft.com/office/drawing/2014/main" xmlns="" id="{CF031B90-C055-4097-B88F-0AA914481C94}"/>
                </a:ext>
              </a:extLst>
            </p:cNvPr>
            <p:cNvSpPr/>
            <p:nvPr/>
          </p:nvSpPr>
          <p:spPr bwMode="auto">
            <a:xfrm>
              <a:off x="7134441" y="5064156"/>
              <a:ext cx="597330" cy="574644"/>
            </a:xfrm>
            <a:custGeom>
              <a:avLst/>
              <a:gdLst>
                <a:gd name="connsiteX0" fmla="*/ 195114 w 608814"/>
                <a:gd name="connsiteY0" fmla="*/ 351627 h 585693"/>
                <a:gd name="connsiteX1" fmla="*/ 258290 w 608814"/>
                <a:gd name="connsiteY1" fmla="*/ 351627 h 585693"/>
                <a:gd name="connsiteX2" fmla="*/ 282731 w 608814"/>
                <a:gd name="connsiteY2" fmla="*/ 376018 h 585693"/>
                <a:gd name="connsiteX3" fmla="*/ 282731 w 608814"/>
                <a:gd name="connsiteY3" fmla="*/ 561210 h 585693"/>
                <a:gd name="connsiteX4" fmla="*/ 258290 w 608814"/>
                <a:gd name="connsiteY4" fmla="*/ 585693 h 585693"/>
                <a:gd name="connsiteX5" fmla="*/ 195114 w 608814"/>
                <a:gd name="connsiteY5" fmla="*/ 585693 h 585693"/>
                <a:gd name="connsiteX6" fmla="*/ 170673 w 608814"/>
                <a:gd name="connsiteY6" fmla="*/ 561210 h 585693"/>
                <a:gd name="connsiteX7" fmla="*/ 170673 w 608814"/>
                <a:gd name="connsiteY7" fmla="*/ 376018 h 585693"/>
                <a:gd name="connsiteX8" fmla="*/ 195114 w 608814"/>
                <a:gd name="connsiteY8" fmla="*/ 351627 h 585693"/>
                <a:gd name="connsiteX9" fmla="*/ 358100 w 608814"/>
                <a:gd name="connsiteY9" fmla="*/ 249872 h 585693"/>
                <a:gd name="connsiteX10" fmla="*/ 421316 w 608814"/>
                <a:gd name="connsiteY10" fmla="*/ 249872 h 585693"/>
                <a:gd name="connsiteX11" fmla="*/ 445737 w 608814"/>
                <a:gd name="connsiteY11" fmla="*/ 274267 h 585693"/>
                <a:gd name="connsiteX12" fmla="*/ 445737 w 608814"/>
                <a:gd name="connsiteY12" fmla="*/ 561206 h 585693"/>
                <a:gd name="connsiteX13" fmla="*/ 421316 w 608814"/>
                <a:gd name="connsiteY13" fmla="*/ 585693 h 585693"/>
                <a:gd name="connsiteX14" fmla="*/ 358100 w 608814"/>
                <a:gd name="connsiteY14" fmla="*/ 585693 h 585693"/>
                <a:gd name="connsiteX15" fmla="*/ 333679 w 608814"/>
                <a:gd name="connsiteY15" fmla="*/ 561206 h 585693"/>
                <a:gd name="connsiteX16" fmla="*/ 333679 w 608814"/>
                <a:gd name="connsiteY16" fmla="*/ 274267 h 585693"/>
                <a:gd name="connsiteX17" fmla="*/ 358100 w 608814"/>
                <a:gd name="connsiteY17" fmla="*/ 249872 h 585693"/>
                <a:gd name="connsiteX18" fmla="*/ 140260 w 608814"/>
                <a:gd name="connsiteY18" fmla="*/ 224680 h 585693"/>
                <a:gd name="connsiteX19" fmla="*/ 191844 w 608814"/>
                <a:gd name="connsiteY19" fmla="*/ 276122 h 585693"/>
                <a:gd name="connsiteX20" fmla="*/ 140260 w 608814"/>
                <a:gd name="connsiteY20" fmla="*/ 327564 h 585693"/>
                <a:gd name="connsiteX21" fmla="*/ 88676 w 608814"/>
                <a:gd name="connsiteY21" fmla="*/ 276122 h 585693"/>
                <a:gd name="connsiteX22" fmla="*/ 140260 w 608814"/>
                <a:gd name="connsiteY22" fmla="*/ 224680 h 585693"/>
                <a:gd name="connsiteX23" fmla="*/ 521177 w 608814"/>
                <a:gd name="connsiteY23" fmla="*/ 148117 h 585693"/>
                <a:gd name="connsiteX24" fmla="*/ 584301 w 608814"/>
                <a:gd name="connsiteY24" fmla="*/ 148117 h 585693"/>
                <a:gd name="connsiteX25" fmla="*/ 608814 w 608814"/>
                <a:gd name="connsiteY25" fmla="*/ 172601 h 585693"/>
                <a:gd name="connsiteX26" fmla="*/ 608814 w 608814"/>
                <a:gd name="connsiteY26" fmla="*/ 561209 h 585693"/>
                <a:gd name="connsiteX27" fmla="*/ 584301 w 608814"/>
                <a:gd name="connsiteY27" fmla="*/ 585693 h 585693"/>
                <a:gd name="connsiteX28" fmla="*/ 521177 w 608814"/>
                <a:gd name="connsiteY28" fmla="*/ 585693 h 585693"/>
                <a:gd name="connsiteX29" fmla="*/ 496756 w 608814"/>
                <a:gd name="connsiteY29" fmla="*/ 561209 h 585693"/>
                <a:gd name="connsiteX30" fmla="*/ 496756 w 608814"/>
                <a:gd name="connsiteY30" fmla="*/ 172601 h 585693"/>
                <a:gd name="connsiteX31" fmla="*/ 521177 w 608814"/>
                <a:gd name="connsiteY31" fmla="*/ 148117 h 585693"/>
                <a:gd name="connsiteX32" fmla="*/ 116229 w 608814"/>
                <a:gd name="connsiteY32" fmla="*/ 131322 h 585693"/>
                <a:gd name="connsiteX33" fmla="*/ 164246 w 608814"/>
                <a:gd name="connsiteY33" fmla="*/ 131322 h 585693"/>
                <a:gd name="connsiteX34" fmla="*/ 184061 w 608814"/>
                <a:gd name="connsiteY34" fmla="*/ 151113 h 585693"/>
                <a:gd name="connsiteX35" fmla="*/ 184061 w 608814"/>
                <a:gd name="connsiteY35" fmla="*/ 171457 h 585693"/>
                <a:gd name="connsiteX36" fmla="*/ 208669 w 608814"/>
                <a:gd name="connsiteY36" fmla="*/ 186094 h 585693"/>
                <a:gd name="connsiteX37" fmla="*/ 226641 w 608814"/>
                <a:gd name="connsiteY37" fmla="*/ 175692 h 585693"/>
                <a:gd name="connsiteX38" fmla="*/ 253737 w 608814"/>
                <a:gd name="connsiteY38" fmla="*/ 182964 h 585693"/>
                <a:gd name="connsiteX39" fmla="*/ 277792 w 608814"/>
                <a:gd name="connsiteY39" fmla="*/ 224572 h 585693"/>
                <a:gd name="connsiteX40" fmla="*/ 279727 w 608814"/>
                <a:gd name="connsiteY40" fmla="*/ 239577 h 585693"/>
                <a:gd name="connsiteX41" fmla="*/ 270511 w 608814"/>
                <a:gd name="connsiteY41" fmla="*/ 251544 h 585693"/>
                <a:gd name="connsiteX42" fmla="*/ 252355 w 608814"/>
                <a:gd name="connsiteY42" fmla="*/ 262038 h 585693"/>
                <a:gd name="connsiteX43" fmla="*/ 253829 w 608814"/>
                <a:gd name="connsiteY43" fmla="*/ 276122 h 585693"/>
                <a:gd name="connsiteX44" fmla="*/ 252355 w 608814"/>
                <a:gd name="connsiteY44" fmla="*/ 290206 h 585693"/>
                <a:gd name="connsiteX45" fmla="*/ 270511 w 608814"/>
                <a:gd name="connsiteY45" fmla="*/ 300700 h 585693"/>
                <a:gd name="connsiteX46" fmla="*/ 278714 w 608814"/>
                <a:gd name="connsiteY46" fmla="*/ 325094 h 585693"/>
                <a:gd name="connsiteX47" fmla="*/ 258253 w 608814"/>
                <a:gd name="connsiteY47" fmla="*/ 321136 h 585693"/>
                <a:gd name="connsiteX48" fmla="*/ 195858 w 608814"/>
                <a:gd name="connsiteY48" fmla="*/ 321136 h 585693"/>
                <a:gd name="connsiteX49" fmla="*/ 212171 w 608814"/>
                <a:gd name="connsiteY49" fmla="*/ 276122 h 585693"/>
                <a:gd name="connsiteX50" fmla="*/ 140191 w 608814"/>
                <a:gd name="connsiteY50" fmla="*/ 204320 h 585693"/>
                <a:gd name="connsiteX51" fmla="*/ 68304 w 608814"/>
                <a:gd name="connsiteY51" fmla="*/ 276122 h 585693"/>
                <a:gd name="connsiteX52" fmla="*/ 140191 w 608814"/>
                <a:gd name="connsiteY52" fmla="*/ 348016 h 585693"/>
                <a:gd name="connsiteX53" fmla="*/ 148486 w 608814"/>
                <a:gd name="connsiteY53" fmla="*/ 347095 h 585693"/>
                <a:gd name="connsiteX54" fmla="*/ 140099 w 608814"/>
                <a:gd name="connsiteY54" fmla="*/ 376000 h 585693"/>
                <a:gd name="connsiteX55" fmla="*/ 140099 w 608814"/>
                <a:gd name="connsiteY55" fmla="*/ 420922 h 585693"/>
                <a:gd name="connsiteX56" fmla="*/ 116229 w 608814"/>
                <a:gd name="connsiteY56" fmla="*/ 420922 h 585693"/>
                <a:gd name="connsiteX57" fmla="*/ 96413 w 608814"/>
                <a:gd name="connsiteY57" fmla="*/ 401131 h 585693"/>
                <a:gd name="connsiteX58" fmla="*/ 96413 w 608814"/>
                <a:gd name="connsiteY58" fmla="*/ 380787 h 585693"/>
                <a:gd name="connsiteX59" fmla="*/ 71806 w 608814"/>
                <a:gd name="connsiteY59" fmla="*/ 366150 h 585693"/>
                <a:gd name="connsiteX60" fmla="*/ 53742 w 608814"/>
                <a:gd name="connsiteY60" fmla="*/ 376552 h 585693"/>
                <a:gd name="connsiteX61" fmla="*/ 38719 w 608814"/>
                <a:gd name="connsiteY61" fmla="*/ 378577 h 585693"/>
                <a:gd name="connsiteX62" fmla="*/ 26738 w 608814"/>
                <a:gd name="connsiteY62" fmla="*/ 369372 h 585693"/>
                <a:gd name="connsiteX63" fmla="*/ 2683 w 608814"/>
                <a:gd name="connsiteY63" fmla="*/ 327764 h 585693"/>
                <a:gd name="connsiteX64" fmla="*/ 9872 w 608814"/>
                <a:gd name="connsiteY64" fmla="*/ 300700 h 585693"/>
                <a:gd name="connsiteX65" fmla="*/ 28120 w 608814"/>
                <a:gd name="connsiteY65" fmla="*/ 290206 h 585693"/>
                <a:gd name="connsiteX66" fmla="*/ 26645 w 608814"/>
                <a:gd name="connsiteY66" fmla="*/ 276122 h 585693"/>
                <a:gd name="connsiteX67" fmla="*/ 28120 w 608814"/>
                <a:gd name="connsiteY67" fmla="*/ 262038 h 585693"/>
                <a:gd name="connsiteX68" fmla="*/ 9872 w 608814"/>
                <a:gd name="connsiteY68" fmla="*/ 251544 h 585693"/>
                <a:gd name="connsiteX69" fmla="*/ 2683 w 608814"/>
                <a:gd name="connsiteY69" fmla="*/ 224572 h 585693"/>
                <a:gd name="connsiteX70" fmla="*/ 26738 w 608814"/>
                <a:gd name="connsiteY70" fmla="*/ 182964 h 585693"/>
                <a:gd name="connsiteX71" fmla="*/ 38719 w 608814"/>
                <a:gd name="connsiteY71" fmla="*/ 173759 h 585693"/>
                <a:gd name="connsiteX72" fmla="*/ 53742 w 608814"/>
                <a:gd name="connsiteY72" fmla="*/ 175692 h 585693"/>
                <a:gd name="connsiteX73" fmla="*/ 71806 w 608814"/>
                <a:gd name="connsiteY73" fmla="*/ 186094 h 585693"/>
                <a:gd name="connsiteX74" fmla="*/ 96413 w 608814"/>
                <a:gd name="connsiteY74" fmla="*/ 171457 h 585693"/>
                <a:gd name="connsiteX75" fmla="*/ 96413 w 608814"/>
                <a:gd name="connsiteY75" fmla="*/ 151113 h 585693"/>
                <a:gd name="connsiteX76" fmla="*/ 116229 w 608814"/>
                <a:gd name="connsiteY76" fmla="*/ 131322 h 585693"/>
                <a:gd name="connsiteX77" fmla="*/ 445756 w 608814"/>
                <a:gd name="connsiteY77" fmla="*/ 83476 h 585693"/>
                <a:gd name="connsiteX78" fmla="*/ 414140 w 608814"/>
                <a:gd name="connsiteY78" fmla="*/ 115044 h 585693"/>
                <a:gd name="connsiteX79" fmla="*/ 445756 w 608814"/>
                <a:gd name="connsiteY79" fmla="*/ 146520 h 585693"/>
                <a:gd name="connsiteX80" fmla="*/ 477371 w 608814"/>
                <a:gd name="connsiteY80" fmla="*/ 115044 h 585693"/>
                <a:gd name="connsiteX81" fmla="*/ 445756 w 608814"/>
                <a:gd name="connsiteY81" fmla="*/ 83476 h 585693"/>
                <a:gd name="connsiteX82" fmla="*/ 426676 w 608814"/>
                <a:gd name="connsiteY82" fmla="*/ 0 h 585693"/>
                <a:gd name="connsiteX83" fmla="*/ 464835 w 608814"/>
                <a:gd name="connsiteY83" fmla="*/ 0 h 585693"/>
                <a:gd name="connsiteX84" fmla="*/ 480597 w 608814"/>
                <a:gd name="connsiteY84" fmla="*/ 15738 h 585693"/>
                <a:gd name="connsiteX85" fmla="*/ 480597 w 608814"/>
                <a:gd name="connsiteY85" fmla="*/ 31936 h 585693"/>
                <a:gd name="connsiteX86" fmla="*/ 500138 w 608814"/>
                <a:gd name="connsiteY86" fmla="*/ 43533 h 585693"/>
                <a:gd name="connsiteX87" fmla="*/ 514425 w 608814"/>
                <a:gd name="connsiteY87" fmla="*/ 35249 h 585693"/>
                <a:gd name="connsiteX88" fmla="*/ 535901 w 608814"/>
                <a:gd name="connsiteY88" fmla="*/ 40956 h 585693"/>
                <a:gd name="connsiteX89" fmla="*/ 554981 w 608814"/>
                <a:gd name="connsiteY89" fmla="*/ 73996 h 585693"/>
                <a:gd name="connsiteX90" fmla="*/ 556640 w 608814"/>
                <a:gd name="connsiteY90" fmla="*/ 85961 h 585693"/>
                <a:gd name="connsiteX91" fmla="*/ 549266 w 608814"/>
                <a:gd name="connsiteY91" fmla="*/ 95440 h 585693"/>
                <a:gd name="connsiteX92" fmla="*/ 534887 w 608814"/>
                <a:gd name="connsiteY92" fmla="*/ 103815 h 585693"/>
                <a:gd name="connsiteX93" fmla="*/ 535993 w 608814"/>
                <a:gd name="connsiteY93" fmla="*/ 115044 h 585693"/>
                <a:gd name="connsiteX94" fmla="*/ 535717 w 608814"/>
                <a:gd name="connsiteY94" fmla="*/ 117621 h 585693"/>
                <a:gd name="connsiteX95" fmla="*/ 521153 w 608814"/>
                <a:gd name="connsiteY95" fmla="*/ 117621 h 585693"/>
                <a:gd name="connsiteX96" fmla="*/ 466126 w 608814"/>
                <a:gd name="connsiteY96" fmla="*/ 172565 h 585693"/>
                <a:gd name="connsiteX97" fmla="*/ 466126 w 608814"/>
                <a:gd name="connsiteY97" fmla="*/ 229719 h 585693"/>
                <a:gd name="connsiteX98" fmla="*/ 466126 w 608814"/>
                <a:gd name="connsiteY98" fmla="*/ 242604 h 585693"/>
                <a:gd name="connsiteX99" fmla="*/ 453590 w 608814"/>
                <a:gd name="connsiteY99" fmla="*/ 229995 h 585693"/>
                <a:gd name="connsiteX100" fmla="*/ 421330 w 608814"/>
                <a:gd name="connsiteY100" fmla="*/ 219319 h 585693"/>
                <a:gd name="connsiteX101" fmla="*/ 411928 w 608814"/>
                <a:gd name="connsiteY101" fmla="*/ 219319 h 585693"/>
                <a:gd name="connsiteX102" fmla="*/ 410914 w 608814"/>
                <a:gd name="connsiteY102" fmla="*/ 214257 h 585693"/>
                <a:gd name="connsiteX103" fmla="*/ 410914 w 608814"/>
                <a:gd name="connsiteY103" fmla="*/ 198059 h 585693"/>
                <a:gd name="connsiteX104" fmla="*/ 391373 w 608814"/>
                <a:gd name="connsiteY104" fmla="*/ 186463 h 585693"/>
                <a:gd name="connsiteX105" fmla="*/ 377086 w 608814"/>
                <a:gd name="connsiteY105" fmla="*/ 194746 h 585693"/>
                <a:gd name="connsiteX106" fmla="*/ 365104 w 608814"/>
                <a:gd name="connsiteY106" fmla="*/ 196310 h 585693"/>
                <a:gd name="connsiteX107" fmla="*/ 355610 w 608814"/>
                <a:gd name="connsiteY107" fmla="*/ 189040 h 585693"/>
                <a:gd name="connsiteX108" fmla="*/ 336530 w 608814"/>
                <a:gd name="connsiteY108" fmla="*/ 155999 h 585693"/>
                <a:gd name="connsiteX109" fmla="*/ 342245 w 608814"/>
                <a:gd name="connsiteY109" fmla="*/ 134463 h 585693"/>
                <a:gd name="connsiteX110" fmla="*/ 356716 w 608814"/>
                <a:gd name="connsiteY110" fmla="*/ 126180 h 585693"/>
                <a:gd name="connsiteX111" fmla="*/ 355518 w 608814"/>
                <a:gd name="connsiteY111" fmla="*/ 115044 h 585693"/>
                <a:gd name="connsiteX112" fmla="*/ 356716 w 608814"/>
                <a:gd name="connsiteY112" fmla="*/ 103815 h 585693"/>
                <a:gd name="connsiteX113" fmla="*/ 342245 w 608814"/>
                <a:gd name="connsiteY113" fmla="*/ 95440 h 585693"/>
                <a:gd name="connsiteX114" fmla="*/ 336530 w 608814"/>
                <a:gd name="connsiteY114" fmla="*/ 73996 h 585693"/>
                <a:gd name="connsiteX115" fmla="*/ 355610 w 608814"/>
                <a:gd name="connsiteY115" fmla="*/ 40956 h 585693"/>
                <a:gd name="connsiteX116" fmla="*/ 365104 w 608814"/>
                <a:gd name="connsiteY116" fmla="*/ 33685 h 585693"/>
                <a:gd name="connsiteX117" fmla="*/ 377086 w 608814"/>
                <a:gd name="connsiteY117" fmla="*/ 35249 h 585693"/>
                <a:gd name="connsiteX118" fmla="*/ 391373 w 608814"/>
                <a:gd name="connsiteY118" fmla="*/ 43533 h 585693"/>
                <a:gd name="connsiteX119" fmla="*/ 410914 w 608814"/>
                <a:gd name="connsiteY119" fmla="*/ 31936 h 585693"/>
                <a:gd name="connsiteX120" fmla="*/ 410914 w 608814"/>
                <a:gd name="connsiteY120" fmla="*/ 15738 h 585693"/>
                <a:gd name="connsiteX121" fmla="*/ 426676 w 608814"/>
                <a:gd name="connsiteY121" fmla="*/ 0 h 585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608814" h="585693">
                  <a:moveTo>
                    <a:pt x="195114" y="351627"/>
                  </a:moveTo>
                  <a:lnTo>
                    <a:pt x="258290" y="351627"/>
                  </a:lnTo>
                  <a:cubicBezTo>
                    <a:pt x="271848" y="351627"/>
                    <a:pt x="282731" y="362580"/>
                    <a:pt x="282731" y="376018"/>
                  </a:cubicBezTo>
                  <a:lnTo>
                    <a:pt x="282731" y="561210"/>
                  </a:lnTo>
                  <a:cubicBezTo>
                    <a:pt x="282731" y="574740"/>
                    <a:pt x="271848" y="585693"/>
                    <a:pt x="258290" y="585693"/>
                  </a:cubicBezTo>
                  <a:lnTo>
                    <a:pt x="195114" y="585693"/>
                  </a:lnTo>
                  <a:cubicBezTo>
                    <a:pt x="181556" y="585693"/>
                    <a:pt x="170673" y="574740"/>
                    <a:pt x="170673" y="561210"/>
                  </a:cubicBezTo>
                  <a:lnTo>
                    <a:pt x="170673" y="376018"/>
                  </a:lnTo>
                  <a:cubicBezTo>
                    <a:pt x="170673" y="362580"/>
                    <a:pt x="181556" y="351627"/>
                    <a:pt x="195114" y="351627"/>
                  </a:cubicBezTo>
                  <a:close/>
                  <a:moveTo>
                    <a:pt x="358100" y="249872"/>
                  </a:moveTo>
                  <a:lnTo>
                    <a:pt x="421316" y="249872"/>
                  </a:lnTo>
                  <a:cubicBezTo>
                    <a:pt x="434771" y="249872"/>
                    <a:pt x="445737" y="260735"/>
                    <a:pt x="445737" y="274267"/>
                  </a:cubicBezTo>
                  <a:lnTo>
                    <a:pt x="445737" y="561206"/>
                  </a:lnTo>
                  <a:cubicBezTo>
                    <a:pt x="445737" y="574738"/>
                    <a:pt x="434771" y="585693"/>
                    <a:pt x="421316" y="585693"/>
                  </a:cubicBezTo>
                  <a:lnTo>
                    <a:pt x="358100" y="585693"/>
                  </a:lnTo>
                  <a:cubicBezTo>
                    <a:pt x="344645" y="585693"/>
                    <a:pt x="333679" y="574738"/>
                    <a:pt x="333679" y="561206"/>
                  </a:cubicBezTo>
                  <a:lnTo>
                    <a:pt x="333679" y="274267"/>
                  </a:lnTo>
                  <a:cubicBezTo>
                    <a:pt x="333679" y="260735"/>
                    <a:pt x="344645" y="249872"/>
                    <a:pt x="358100" y="249872"/>
                  </a:cubicBezTo>
                  <a:close/>
                  <a:moveTo>
                    <a:pt x="140260" y="224680"/>
                  </a:moveTo>
                  <a:cubicBezTo>
                    <a:pt x="168749" y="224680"/>
                    <a:pt x="191844" y="247711"/>
                    <a:pt x="191844" y="276122"/>
                  </a:cubicBezTo>
                  <a:cubicBezTo>
                    <a:pt x="191844" y="304533"/>
                    <a:pt x="168749" y="327564"/>
                    <a:pt x="140260" y="327564"/>
                  </a:cubicBezTo>
                  <a:cubicBezTo>
                    <a:pt x="111771" y="327564"/>
                    <a:pt x="88676" y="304533"/>
                    <a:pt x="88676" y="276122"/>
                  </a:cubicBezTo>
                  <a:cubicBezTo>
                    <a:pt x="88676" y="247711"/>
                    <a:pt x="111771" y="224680"/>
                    <a:pt x="140260" y="224680"/>
                  </a:cubicBezTo>
                  <a:close/>
                  <a:moveTo>
                    <a:pt x="521177" y="148117"/>
                  </a:moveTo>
                  <a:lnTo>
                    <a:pt x="584301" y="148117"/>
                  </a:lnTo>
                  <a:cubicBezTo>
                    <a:pt x="597848" y="148117"/>
                    <a:pt x="608814" y="159070"/>
                    <a:pt x="608814" y="172601"/>
                  </a:cubicBezTo>
                  <a:lnTo>
                    <a:pt x="608814" y="561209"/>
                  </a:lnTo>
                  <a:cubicBezTo>
                    <a:pt x="608814" y="574740"/>
                    <a:pt x="597848" y="585693"/>
                    <a:pt x="584301" y="585693"/>
                  </a:cubicBezTo>
                  <a:lnTo>
                    <a:pt x="521177" y="585693"/>
                  </a:lnTo>
                  <a:cubicBezTo>
                    <a:pt x="507722" y="585693"/>
                    <a:pt x="496756" y="574740"/>
                    <a:pt x="496756" y="561209"/>
                  </a:cubicBezTo>
                  <a:lnTo>
                    <a:pt x="496756" y="172601"/>
                  </a:lnTo>
                  <a:cubicBezTo>
                    <a:pt x="496756" y="159070"/>
                    <a:pt x="507722" y="148117"/>
                    <a:pt x="521177" y="148117"/>
                  </a:cubicBezTo>
                  <a:close/>
                  <a:moveTo>
                    <a:pt x="116229" y="131322"/>
                  </a:moveTo>
                  <a:lnTo>
                    <a:pt x="164246" y="131322"/>
                  </a:lnTo>
                  <a:cubicBezTo>
                    <a:pt x="175214" y="131322"/>
                    <a:pt x="184061" y="140159"/>
                    <a:pt x="184061" y="151113"/>
                  </a:cubicBezTo>
                  <a:lnTo>
                    <a:pt x="184061" y="171457"/>
                  </a:lnTo>
                  <a:cubicBezTo>
                    <a:pt x="193001" y="175231"/>
                    <a:pt x="201019" y="180386"/>
                    <a:pt x="208669" y="186094"/>
                  </a:cubicBezTo>
                  <a:lnTo>
                    <a:pt x="226641" y="175692"/>
                  </a:lnTo>
                  <a:cubicBezTo>
                    <a:pt x="236134" y="170261"/>
                    <a:pt x="248300" y="173482"/>
                    <a:pt x="253737" y="182964"/>
                  </a:cubicBezTo>
                  <a:lnTo>
                    <a:pt x="277792" y="224572"/>
                  </a:lnTo>
                  <a:cubicBezTo>
                    <a:pt x="280465" y="229083"/>
                    <a:pt x="281110" y="234514"/>
                    <a:pt x="279727" y="239577"/>
                  </a:cubicBezTo>
                  <a:cubicBezTo>
                    <a:pt x="278437" y="244640"/>
                    <a:pt x="275119" y="248966"/>
                    <a:pt x="270511" y="251544"/>
                  </a:cubicBezTo>
                  <a:lnTo>
                    <a:pt x="252355" y="262038"/>
                  </a:lnTo>
                  <a:cubicBezTo>
                    <a:pt x="253000" y="266733"/>
                    <a:pt x="253829" y="271335"/>
                    <a:pt x="253829" y="276122"/>
                  </a:cubicBezTo>
                  <a:cubicBezTo>
                    <a:pt x="253829" y="281001"/>
                    <a:pt x="253000" y="285604"/>
                    <a:pt x="252355" y="290206"/>
                  </a:cubicBezTo>
                  <a:lnTo>
                    <a:pt x="270511" y="300700"/>
                  </a:lnTo>
                  <a:cubicBezTo>
                    <a:pt x="279174" y="305671"/>
                    <a:pt x="282308" y="316165"/>
                    <a:pt x="278714" y="325094"/>
                  </a:cubicBezTo>
                  <a:cubicBezTo>
                    <a:pt x="272354" y="322609"/>
                    <a:pt x="265442" y="321136"/>
                    <a:pt x="258253" y="321136"/>
                  </a:cubicBezTo>
                  <a:lnTo>
                    <a:pt x="195858" y="321136"/>
                  </a:lnTo>
                  <a:cubicBezTo>
                    <a:pt x="205904" y="308709"/>
                    <a:pt x="212171" y="293244"/>
                    <a:pt x="212171" y="276122"/>
                  </a:cubicBezTo>
                  <a:cubicBezTo>
                    <a:pt x="212171" y="236539"/>
                    <a:pt x="179914" y="204320"/>
                    <a:pt x="140191" y="204320"/>
                  </a:cubicBezTo>
                  <a:cubicBezTo>
                    <a:pt x="100561" y="204320"/>
                    <a:pt x="68304" y="236539"/>
                    <a:pt x="68304" y="276122"/>
                  </a:cubicBezTo>
                  <a:cubicBezTo>
                    <a:pt x="68304" y="315797"/>
                    <a:pt x="100561" y="348016"/>
                    <a:pt x="140191" y="348016"/>
                  </a:cubicBezTo>
                  <a:cubicBezTo>
                    <a:pt x="143048" y="348016"/>
                    <a:pt x="145721" y="347463"/>
                    <a:pt x="148486" y="347095"/>
                  </a:cubicBezTo>
                  <a:cubicBezTo>
                    <a:pt x="143233" y="355564"/>
                    <a:pt x="140099" y="365414"/>
                    <a:pt x="140099" y="376000"/>
                  </a:cubicBezTo>
                  <a:lnTo>
                    <a:pt x="140099" y="420922"/>
                  </a:lnTo>
                  <a:lnTo>
                    <a:pt x="116229" y="420922"/>
                  </a:lnTo>
                  <a:cubicBezTo>
                    <a:pt x="105261" y="420922"/>
                    <a:pt x="96413" y="412085"/>
                    <a:pt x="96413" y="401131"/>
                  </a:cubicBezTo>
                  <a:lnTo>
                    <a:pt x="96413" y="380787"/>
                  </a:lnTo>
                  <a:cubicBezTo>
                    <a:pt x="87474" y="377013"/>
                    <a:pt x="79455" y="371950"/>
                    <a:pt x="71806" y="366150"/>
                  </a:cubicBezTo>
                  <a:lnTo>
                    <a:pt x="53742" y="376552"/>
                  </a:lnTo>
                  <a:cubicBezTo>
                    <a:pt x="49226" y="379222"/>
                    <a:pt x="43788" y="379866"/>
                    <a:pt x="38719" y="378577"/>
                  </a:cubicBezTo>
                  <a:cubicBezTo>
                    <a:pt x="33650" y="377197"/>
                    <a:pt x="29318" y="373883"/>
                    <a:pt x="26738" y="369372"/>
                  </a:cubicBezTo>
                  <a:lnTo>
                    <a:pt x="2683" y="327764"/>
                  </a:lnTo>
                  <a:cubicBezTo>
                    <a:pt x="-2847" y="318282"/>
                    <a:pt x="471" y="306131"/>
                    <a:pt x="9872" y="300700"/>
                  </a:cubicBezTo>
                  <a:lnTo>
                    <a:pt x="28120" y="290206"/>
                  </a:lnTo>
                  <a:cubicBezTo>
                    <a:pt x="27475" y="285604"/>
                    <a:pt x="26645" y="281001"/>
                    <a:pt x="26645" y="276122"/>
                  </a:cubicBezTo>
                  <a:cubicBezTo>
                    <a:pt x="26645" y="271335"/>
                    <a:pt x="27475" y="266733"/>
                    <a:pt x="28120" y="262038"/>
                  </a:cubicBezTo>
                  <a:lnTo>
                    <a:pt x="9872" y="251544"/>
                  </a:lnTo>
                  <a:cubicBezTo>
                    <a:pt x="471" y="246113"/>
                    <a:pt x="-2847" y="233962"/>
                    <a:pt x="2683" y="224572"/>
                  </a:cubicBezTo>
                  <a:lnTo>
                    <a:pt x="26738" y="182964"/>
                  </a:lnTo>
                  <a:cubicBezTo>
                    <a:pt x="29318" y="178361"/>
                    <a:pt x="33650" y="175139"/>
                    <a:pt x="38719" y="173759"/>
                  </a:cubicBezTo>
                  <a:cubicBezTo>
                    <a:pt x="43788" y="172378"/>
                    <a:pt x="49226" y="173114"/>
                    <a:pt x="53742" y="175692"/>
                  </a:cubicBezTo>
                  <a:lnTo>
                    <a:pt x="71806" y="186094"/>
                  </a:lnTo>
                  <a:cubicBezTo>
                    <a:pt x="79455" y="180386"/>
                    <a:pt x="87474" y="175231"/>
                    <a:pt x="96413" y="171457"/>
                  </a:cubicBezTo>
                  <a:lnTo>
                    <a:pt x="96413" y="151113"/>
                  </a:lnTo>
                  <a:cubicBezTo>
                    <a:pt x="96413" y="140159"/>
                    <a:pt x="105261" y="131322"/>
                    <a:pt x="116229" y="131322"/>
                  </a:cubicBezTo>
                  <a:close/>
                  <a:moveTo>
                    <a:pt x="445756" y="83476"/>
                  </a:moveTo>
                  <a:cubicBezTo>
                    <a:pt x="428335" y="83476"/>
                    <a:pt x="414140" y="97557"/>
                    <a:pt x="414140" y="115044"/>
                  </a:cubicBezTo>
                  <a:cubicBezTo>
                    <a:pt x="414140" y="132438"/>
                    <a:pt x="428335" y="146520"/>
                    <a:pt x="445756" y="146520"/>
                  </a:cubicBezTo>
                  <a:cubicBezTo>
                    <a:pt x="463176" y="146520"/>
                    <a:pt x="477371" y="132438"/>
                    <a:pt x="477371" y="115044"/>
                  </a:cubicBezTo>
                  <a:cubicBezTo>
                    <a:pt x="477371" y="97557"/>
                    <a:pt x="463176" y="83476"/>
                    <a:pt x="445756" y="83476"/>
                  </a:cubicBezTo>
                  <a:close/>
                  <a:moveTo>
                    <a:pt x="426676" y="0"/>
                  </a:moveTo>
                  <a:lnTo>
                    <a:pt x="464835" y="0"/>
                  </a:lnTo>
                  <a:cubicBezTo>
                    <a:pt x="473500" y="0"/>
                    <a:pt x="480597" y="7087"/>
                    <a:pt x="480597" y="15738"/>
                  </a:cubicBezTo>
                  <a:lnTo>
                    <a:pt x="480597" y="31936"/>
                  </a:lnTo>
                  <a:cubicBezTo>
                    <a:pt x="487694" y="34881"/>
                    <a:pt x="494054" y="38931"/>
                    <a:pt x="500138" y="43533"/>
                  </a:cubicBezTo>
                  <a:lnTo>
                    <a:pt x="514425" y="35249"/>
                  </a:lnTo>
                  <a:cubicBezTo>
                    <a:pt x="521983" y="30924"/>
                    <a:pt x="531569" y="33501"/>
                    <a:pt x="535901" y="40956"/>
                  </a:cubicBezTo>
                  <a:lnTo>
                    <a:pt x="554981" y="73996"/>
                  </a:lnTo>
                  <a:cubicBezTo>
                    <a:pt x="557101" y="77585"/>
                    <a:pt x="557654" y="81911"/>
                    <a:pt x="556640" y="85961"/>
                  </a:cubicBezTo>
                  <a:cubicBezTo>
                    <a:pt x="555534" y="89918"/>
                    <a:pt x="552861" y="93415"/>
                    <a:pt x="549266" y="95440"/>
                  </a:cubicBezTo>
                  <a:lnTo>
                    <a:pt x="534887" y="103815"/>
                  </a:lnTo>
                  <a:cubicBezTo>
                    <a:pt x="535348" y="107497"/>
                    <a:pt x="535993" y="111178"/>
                    <a:pt x="535993" y="115044"/>
                  </a:cubicBezTo>
                  <a:cubicBezTo>
                    <a:pt x="535993" y="115872"/>
                    <a:pt x="535809" y="116700"/>
                    <a:pt x="535717" y="117621"/>
                  </a:cubicBezTo>
                  <a:lnTo>
                    <a:pt x="521153" y="117621"/>
                  </a:lnTo>
                  <a:cubicBezTo>
                    <a:pt x="490828" y="117621"/>
                    <a:pt x="466126" y="142286"/>
                    <a:pt x="466126" y="172565"/>
                  </a:cubicBezTo>
                  <a:lnTo>
                    <a:pt x="466126" y="229719"/>
                  </a:lnTo>
                  <a:lnTo>
                    <a:pt x="466126" y="242604"/>
                  </a:lnTo>
                  <a:cubicBezTo>
                    <a:pt x="462715" y="237726"/>
                    <a:pt x="458383" y="233493"/>
                    <a:pt x="453590" y="229995"/>
                  </a:cubicBezTo>
                  <a:cubicBezTo>
                    <a:pt x="444465" y="223369"/>
                    <a:pt x="433404" y="219319"/>
                    <a:pt x="421330" y="219319"/>
                  </a:cubicBezTo>
                  <a:lnTo>
                    <a:pt x="411928" y="219319"/>
                  </a:lnTo>
                  <a:cubicBezTo>
                    <a:pt x="411375" y="217755"/>
                    <a:pt x="410914" y="216098"/>
                    <a:pt x="410914" y="214257"/>
                  </a:cubicBezTo>
                  <a:lnTo>
                    <a:pt x="410914" y="198059"/>
                  </a:lnTo>
                  <a:cubicBezTo>
                    <a:pt x="403817" y="195114"/>
                    <a:pt x="397457" y="191064"/>
                    <a:pt x="391373" y="186463"/>
                  </a:cubicBezTo>
                  <a:lnTo>
                    <a:pt x="377086" y="194746"/>
                  </a:lnTo>
                  <a:cubicBezTo>
                    <a:pt x="373492" y="196863"/>
                    <a:pt x="369160" y="197415"/>
                    <a:pt x="365104" y="196310"/>
                  </a:cubicBezTo>
                  <a:cubicBezTo>
                    <a:pt x="361140" y="195206"/>
                    <a:pt x="357638" y="192629"/>
                    <a:pt x="355610" y="189040"/>
                  </a:cubicBezTo>
                  <a:lnTo>
                    <a:pt x="336530" y="155999"/>
                  </a:lnTo>
                  <a:cubicBezTo>
                    <a:pt x="332198" y="148452"/>
                    <a:pt x="334687" y="138881"/>
                    <a:pt x="342245" y="134463"/>
                  </a:cubicBezTo>
                  <a:lnTo>
                    <a:pt x="356716" y="126180"/>
                  </a:lnTo>
                  <a:cubicBezTo>
                    <a:pt x="356163" y="122498"/>
                    <a:pt x="355518" y="118817"/>
                    <a:pt x="355518" y="115044"/>
                  </a:cubicBezTo>
                  <a:cubicBezTo>
                    <a:pt x="355518" y="111178"/>
                    <a:pt x="356163" y="107497"/>
                    <a:pt x="356716" y="103815"/>
                  </a:cubicBezTo>
                  <a:lnTo>
                    <a:pt x="342245" y="95440"/>
                  </a:lnTo>
                  <a:cubicBezTo>
                    <a:pt x="334687" y="91115"/>
                    <a:pt x="332198" y="81543"/>
                    <a:pt x="336530" y="73996"/>
                  </a:cubicBezTo>
                  <a:lnTo>
                    <a:pt x="355610" y="40956"/>
                  </a:lnTo>
                  <a:cubicBezTo>
                    <a:pt x="357638" y="37366"/>
                    <a:pt x="361140" y="34789"/>
                    <a:pt x="365104" y="33685"/>
                  </a:cubicBezTo>
                  <a:cubicBezTo>
                    <a:pt x="369160" y="32580"/>
                    <a:pt x="373492" y="33133"/>
                    <a:pt x="377086" y="35249"/>
                  </a:cubicBezTo>
                  <a:lnTo>
                    <a:pt x="391373" y="43533"/>
                  </a:lnTo>
                  <a:cubicBezTo>
                    <a:pt x="397457" y="38931"/>
                    <a:pt x="403817" y="34881"/>
                    <a:pt x="410914" y="31936"/>
                  </a:cubicBezTo>
                  <a:lnTo>
                    <a:pt x="410914" y="15738"/>
                  </a:lnTo>
                  <a:cubicBezTo>
                    <a:pt x="410914" y="7087"/>
                    <a:pt x="418011" y="0"/>
                    <a:pt x="426676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" name="ísḷîďe">
              <a:extLst>
                <a:ext uri="{FF2B5EF4-FFF2-40B4-BE49-F238E27FC236}">
                  <a16:creationId xmlns:a16="http://schemas.microsoft.com/office/drawing/2014/main" xmlns="" id="{D5A6C92A-A7C8-46D0-B009-BA1248846D12}"/>
                </a:ext>
              </a:extLst>
            </p:cNvPr>
            <p:cNvSpPr/>
            <p:nvPr/>
          </p:nvSpPr>
          <p:spPr bwMode="auto">
            <a:xfrm>
              <a:off x="7708100" y="3367816"/>
              <a:ext cx="668966" cy="541468"/>
            </a:xfrm>
            <a:custGeom>
              <a:avLst/>
              <a:gdLst>
                <a:gd name="connsiteX0" fmla="*/ 355420 w 607568"/>
                <a:gd name="connsiteY0" fmla="*/ 250307 h 491771"/>
                <a:gd name="connsiteX1" fmla="*/ 352312 w 607568"/>
                <a:gd name="connsiteY1" fmla="*/ 251812 h 491771"/>
                <a:gd name="connsiteX2" fmla="*/ 321042 w 607568"/>
                <a:gd name="connsiteY2" fmla="*/ 289814 h 491771"/>
                <a:gd name="connsiteX3" fmla="*/ 321513 w 607568"/>
                <a:gd name="connsiteY3" fmla="*/ 295364 h 491771"/>
                <a:gd name="connsiteX4" fmla="*/ 369736 w 607568"/>
                <a:gd name="connsiteY4" fmla="*/ 338257 h 491771"/>
                <a:gd name="connsiteX5" fmla="*/ 371997 w 607568"/>
                <a:gd name="connsiteY5" fmla="*/ 339104 h 491771"/>
                <a:gd name="connsiteX6" fmla="*/ 373127 w 607568"/>
                <a:gd name="connsiteY6" fmla="*/ 338916 h 491771"/>
                <a:gd name="connsiteX7" fmla="*/ 375293 w 607568"/>
                <a:gd name="connsiteY7" fmla="*/ 336282 h 491771"/>
                <a:gd name="connsiteX8" fmla="*/ 383676 w 607568"/>
                <a:gd name="connsiteY8" fmla="*/ 279467 h 491771"/>
                <a:gd name="connsiteX9" fmla="*/ 376424 w 607568"/>
                <a:gd name="connsiteY9" fmla="*/ 263287 h 491771"/>
                <a:gd name="connsiteX10" fmla="*/ 357681 w 607568"/>
                <a:gd name="connsiteY10" fmla="*/ 250965 h 491771"/>
                <a:gd name="connsiteX11" fmla="*/ 355420 w 607568"/>
                <a:gd name="connsiteY11" fmla="*/ 250307 h 491771"/>
                <a:gd name="connsiteX12" fmla="*/ 258879 w 607568"/>
                <a:gd name="connsiteY12" fmla="*/ 250307 h 491771"/>
                <a:gd name="connsiteX13" fmla="*/ 256712 w 607568"/>
                <a:gd name="connsiteY13" fmla="*/ 250965 h 491771"/>
                <a:gd name="connsiteX14" fmla="*/ 237969 w 607568"/>
                <a:gd name="connsiteY14" fmla="*/ 263287 h 491771"/>
                <a:gd name="connsiteX15" fmla="*/ 230717 w 607568"/>
                <a:gd name="connsiteY15" fmla="*/ 279467 h 491771"/>
                <a:gd name="connsiteX16" fmla="*/ 239100 w 607568"/>
                <a:gd name="connsiteY16" fmla="*/ 336282 h 491771"/>
                <a:gd name="connsiteX17" fmla="*/ 241266 w 607568"/>
                <a:gd name="connsiteY17" fmla="*/ 338916 h 491771"/>
                <a:gd name="connsiteX18" fmla="*/ 242396 w 607568"/>
                <a:gd name="connsiteY18" fmla="*/ 339104 h 491771"/>
                <a:gd name="connsiteX19" fmla="*/ 244657 w 607568"/>
                <a:gd name="connsiteY19" fmla="*/ 338257 h 491771"/>
                <a:gd name="connsiteX20" fmla="*/ 292880 w 607568"/>
                <a:gd name="connsiteY20" fmla="*/ 295364 h 491771"/>
                <a:gd name="connsiteX21" fmla="*/ 293351 w 607568"/>
                <a:gd name="connsiteY21" fmla="*/ 289814 h 491771"/>
                <a:gd name="connsiteX22" fmla="*/ 261987 w 607568"/>
                <a:gd name="connsiteY22" fmla="*/ 251812 h 491771"/>
                <a:gd name="connsiteX23" fmla="*/ 258879 w 607568"/>
                <a:gd name="connsiteY23" fmla="*/ 250307 h 491771"/>
                <a:gd name="connsiteX24" fmla="*/ 500465 w 607568"/>
                <a:gd name="connsiteY24" fmla="*/ 66049 h 491771"/>
                <a:gd name="connsiteX25" fmla="*/ 565743 w 607568"/>
                <a:gd name="connsiteY25" fmla="*/ 130673 h 491771"/>
                <a:gd name="connsiteX26" fmla="*/ 566120 w 607568"/>
                <a:gd name="connsiteY26" fmla="*/ 130673 h 491771"/>
                <a:gd name="connsiteX27" fmla="*/ 580250 w 607568"/>
                <a:gd name="connsiteY27" fmla="*/ 160962 h 491771"/>
                <a:gd name="connsiteX28" fmla="*/ 560939 w 607568"/>
                <a:gd name="connsiteY28" fmla="*/ 182503 h 491771"/>
                <a:gd name="connsiteX29" fmla="*/ 531927 w 607568"/>
                <a:gd name="connsiteY29" fmla="*/ 223799 h 491771"/>
                <a:gd name="connsiteX30" fmla="*/ 528253 w 607568"/>
                <a:gd name="connsiteY30" fmla="*/ 234240 h 491771"/>
                <a:gd name="connsiteX31" fmla="*/ 530797 w 607568"/>
                <a:gd name="connsiteY31" fmla="*/ 246281 h 491771"/>
                <a:gd name="connsiteX32" fmla="*/ 545868 w 607568"/>
                <a:gd name="connsiteY32" fmla="*/ 261143 h 491771"/>
                <a:gd name="connsiteX33" fmla="*/ 558961 w 607568"/>
                <a:gd name="connsiteY33" fmla="*/ 263777 h 491771"/>
                <a:gd name="connsiteX34" fmla="*/ 597299 w 607568"/>
                <a:gd name="connsiteY34" fmla="*/ 301968 h 491771"/>
                <a:gd name="connsiteX35" fmla="*/ 607002 w 607568"/>
                <a:gd name="connsiteY35" fmla="*/ 350788 h 491771"/>
                <a:gd name="connsiteX36" fmla="*/ 601256 w 607568"/>
                <a:gd name="connsiteY36" fmla="*/ 373835 h 491771"/>
                <a:gd name="connsiteX37" fmla="*/ 579685 w 607568"/>
                <a:gd name="connsiteY37" fmla="*/ 384088 h 491771"/>
                <a:gd name="connsiteX38" fmla="*/ 490386 w 607568"/>
                <a:gd name="connsiteY38" fmla="*/ 384088 h 491771"/>
                <a:gd name="connsiteX39" fmla="*/ 467685 w 607568"/>
                <a:gd name="connsiteY39" fmla="*/ 310058 h 491771"/>
                <a:gd name="connsiteX40" fmla="*/ 431702 w 607568"/>
                <a:gd name="connsiteY40" fmla="*/ 267445 h 491771"/>
                <a:gd name="connsiteX41" fmla="*/ 441969 w 607568"/>
                <a:gd name="connsiteY41" fmla="*/ 263777 h 491771"/>
                <a:gd name="connsiteX42" fmla="*/ 455157 w 607568"/>
                <a:gd name="connsiteY42" fmla="*/ 261237 h 491771"/>
                <a:gd name="connsiteX43" fmla="*/ 470228 w 607568"/>
                <a:gd name="connsiteY43" fmla="*/ 246281 h 491771"/>
                <a:gd name="connsiteX44" fmla="*/ 472677 w 607568"/>
                <a:gd name="connsiteY44" fmla="*/ 234240 h 491771"/>
                <a:gd name="connsiteX45" fmla="*/ 469098 w 607568"/>
                <a:gd name="connsiteY45" fmla="*/ 223893 h 491771"/>
                <a:gd name="connsiteX46" fmla="*/ 439991 w 607568"/>
                <a:gd name="connsiteY46" fmla="*/ 182503 h 491771"/>
                <a:gd name="connsiteX47" fmla="*/ 426144 w 607568"/>
                <a:gd name="connsiteY47" fmla="*/ 172720 h 491771"/>
                <a:gd name="connsiteX48" fmla="*/ 441404 w 607568"/>
                <a:gd name="connsiteY48" fmla="*/ 143278 h 491771"/>
                <a:gd name="connsiteX49" fmla="*/ 439708 w 607568"/>
                <a:gd name="connsiteY49" fmla="*/ 107438 h 491771"/>
                <a:gd name="connsiteX50" fmla="*/ 500465 w 607568"/>
                <a:gd name="connsiteY50" fmla="*/ 66049 h 491771"/>
                <a:gd name="connsiteX51" fmla="*/ 107100 w 607568"/>
                <a:gd name="connsiteY51" fmla="*/ 66049 h 491771"/>
                <a:gd name="connsiteX52" fmla="*/ 171341 w 607568"/>
                <a:gd name="connsiteY52" fmla="*/ 123618 h 491771"/>
                <a:gd name="connsiteX53" fmla="*/ 172849 w 607568"/>
                <a:gd name="connsiteY53" fmla="*/ 143278 h 491771"/>
                <a:gd name="connsiteX54" fmla="*/ 184246 w 607568"/>
                <a:gd name="connsiteY54" fmla="*/ 168205 h 491771"/>
                <a:gd name="connsiteX55" fmla="*/ 167574 w 607568"/>
                <a:gd name="connsiteY55" fmla="*/ 182503 h 491771"/>
                <a:gd name="connsiteX56" fmla="*/ 138468 w 607568"/>
                <a:gd name="connsiteY56" fmla="*/ 223799 h 491771"/>
                <a:gd name="connsiteX57" fmla="*/ 134794 w 607568"/>
                <a:gd name="connsiteY57" fmla="*/ 234240 h 491771"/>
                <a:gd name="connsiteX58" fmla="*/ 137337 w 607568"/>
                <a:gd name="connsiteY58" fmla="*/ 246281 h 491771"/>
                <a:gd name="connsiteX59" fmla="*/ 152408 w 607568"/>
                <a:gd name="connsiteY59" fmla="*/ 261143 h 491771"/>
                <a:gd name="connsiteX60" fmla="*/ 165596 w 607568"/>
                <a:gd name="connsiteY60" fmla="*/ 263777 h 491771"/>
                <a:gd name="connsiteX61" fmla="*/ 179442 w 607568"/>
                <a:gd name="connsiteY61" fmla="*/ 268856 h 491771"/>
                <a:gd name="connsiteX62" fmla="*/ 146662 w 607568"/>
                <a:gd name="connsiteY62" fmla="*/ 310058 h 491771"/>
                <a:gd name="connsiteX63" fmla="*/ 123867 w 607568"/>
                <a:gd name="connsiteY63" fmla="*/ 384088 h 491771"/>
                <a:gd name="connsiteX64" fmla="*/ 27883 w 607568"/>
                <a:gd name="connsiteY64" fmla="*/ 384088 h 491771"/>
                <a:gd name="connsiteX65" fmla="*/ 6312 w 607568"/>
                <a:gd name="connsiteY65" fmla="*/ 373835 h 491771"/>
                <a:gd name="connsiteX66" fmla="*/ 566 w 607568"/>
                <a:gd name="connsiteY66" fmla="*/ 350788 h 491771"/>
                <a:gd name="connsiteX67" fmla="*/ 10268 w 607568"/>
                <a:gd name="connsiteY67" fmla="*/ 301968 h 491771"/>
                <a:gd name="connsiteX68" fmla="*/ 48606 w 607568"/>
                <a:gd name="connsiteY68" fmla="*/ 263777 h 491771"/>
                <a:gd name="connsiteX69" fmla="*/ 61699 w 607568"/>
                <a:gd name="connsiteY69" fmla="*/ 261237 h 491771"/>
                <a:gd name="connsiteX70" fmla="*/ 76770 w 607568"/>
                <a:gd name="connsiteY70" fmla="*/ 246281 h 491771"/>
                <a:gd name="connsiteX71" fmla="*/ 79313 w 607568"/>
                <a:gd name="connsiteY71" fmla="*/ 234240 h 491771"/>
                <a:gd name="connsiteX72" fmla="*/ 75639 w 607568"/>
                <a:gd name="connsiteY72" fmla="*/ 223893 h 491771"/>
                <a:gd name="connsiteX73" fmla="*/ 46628 w 607568"/>
                <a:gd name="connsiteY73" fmla="*/ 182503 h 491771"/>
                <a:gd name="connsiteX74" fmla="*/ 27318 w 607568"/>
                <a:gd name="connsiteY74" fmla="*/ 160962 h 491771"/>
                <a:gd name="connsiteX75" fmla="*/ 41447 w 607568"/>
                <a:gd name="connsiteY75" fmla="*/ 130673 h 491771"/>
                <a:gd name="connsiteX76" fmla="*/ 41824 w 607568"/>
                <a:gd name="connsiteY76" fmla="*/ 130673 h 491771"/>
                <a:gd name="connsiteX77" fmla="*/ 107100 w 607568"/>
                <a:gd name="connsiteY77" fmla="*/ 66049 h 491771"/>
                <a:gd name="connsiteX78" fmla="*/ 298626 w 607568"/>
                <a:gd name="connsiteY78" fmla="*/ 0 h 491771"/>
                <a:gd name="connsiteX79" fmla="*/ 315956 w 607568"/>
                <a:gd name="connsiteY79" fmla="*/ 0 h 491771"/>
                <a:gd name="connsiteX80" fmla="*/ 401854 w 607568"/>
                <a:gd name="connsiteY80" fmla="*/ 85787 h 491771"/>
                <a:gd name="connsiteX81" fmla="*/ 401854 w 607568"/>
                <a:gd name="connsiteY81" fmla="*/ 95476 h 491771"/>
                <a:gd name="connsiteX82" fmla="*/ 421633 w 607568"/>
                <a:gd name="connsiteY82" fmla="*/ 138840 h 491771"/>
                <a:gd name="connsiteX83" fmla="*/ 417960 w 607568"/>
                <a:gd name="connsiteY83" fmla="*/ 149281 h 491771"/>
                <a:gd name="connsiteX84" fmla="*/ 417112 w 607568"/>
                <a:gd name="connsiteY84" fmla="*/ 151068 h 491771"/>
                <a:gd name="connsiteX85" fmla="*/ 411273 w 607568"/>
                <a:gd name="connsiteY85" fmla="*/ 159534 h 491771"/>
                <a:gd name="connsiteX86" fmla="*/ 410896 w 607568"/>
                <a:gd name="connsiteY86" fmla="*/ 159910 h 491771"/>
                <a:gd name="connsiteX87" fmla="*/ 394037 w 607568"/>
                <a:gd name="connsiteY87" fmla="*/ 169787 h 491771"/>
                <a:gd name="connsiteX88" fmla="*/ 384900 w 607568"/>
                <a:gd name="connsiteY88" fmla="*/ 189541 h 491771"/>
                <a:gd name="connsiteX89" fmla="*/ 384712 w 607568"/>
                <a:gd name="connsiteY89" fmla="*/ 189823 h 491771"/>
                <a:gd name="connsiteX90" fmla="*/ 373316 w 607568"/>
                <a:gd name="connsiteY90" fmla="*/ 207131 h 491771"/>
                <a:gd name="connsiteX91" fmla="*/ 372750 w 607568"/>
                <a:gd name="connsiteY91" fmla="*/ 207789 h 491771"/>
                <a:gd name="connsiteX92" fmla="*/ 359847 w 607568"/>
                <a:gd name="connsiteY92" fmla="*/ 222275 h 491771"/>
                <a:gd name="connsiteX93" fmla="*/ 359188 w 607568"/>
                <a:gd name="connsiteY93" fmla="*/ 222934 h 491771"/>
                <a:gd name="connsiteX94" fmla="*/ 345154 w 607568"/>
                <a:gd name="connsiteY94" fmla="*/ 234598 h 491771"/>
                <a:gd name="connsiteX95" fmla="*/ 345625 w 607568"/>
                <a:gd name="connsiteY95" fmla="*/ 236855 h 491771"/>
                <a:gd name="connsiteX96" fmla="*/ 348639 w 607568"/>
                <a:gd name="connsiteY96" fmla="*/ 235538 h 491771"/>
                <a:gd name="connsiteX97" fmla="*/ 355514 w 607568"/>
                <a:gd name="connsiteY97" fmla="*/ 234033 h 491771"/>
                <a:gd name="connsiteX98" fmla="*/ 366628 w 607568"/>
                <a:gd name="connsiteY98" fmla="*/ 237326 h 491771"/>
                <a:gd name="connsiteX99" fmla="*/ 385371 w 607568"/>
                <a:gd name="connsiteY99" fmla="*/ 249648 h 491771"/>
                <a:gd name="connsiteX100" fmla="*/ 399876 w 607568"/>
                <a:gd name="connsiteY100" fmla="*/ 279373 h 491771"/>
                <a:gd name="connsiteX101" fmla="*/ 430016 w 607568"/>
                <a:gd name="connsiteY101" fmla="*/ 289814 h 491771"/>
                <a:gd name="connsiteX102" fmla="*/ 448382 w 607568"/>
                <a:gd name="connsiteY102" fmla="*/ 316058 h 491771"/>
                <a:gd name="connsiteX103" fmla="*/ 481630 w 607568"/>
                <a:gd name="connsiteY103" fmla="*/ 424515 h 491771"/>
                <a:gd name="connsiteX104" fmla="*/ 483891 w 607568"/>
                <a:gd name="connsiteY104" fmla="*/ 436461 h 491771"/>
                <a:gd name="connsiteX105" fmla="*/ 473718 w 607568"/>
                <a:gd name="connsiteY105" fmla="*/ 470700 h 491771"/>
                <a:gd name="connsiteX106" fmla="*/ 443956 w 607568"/>
                <a:gd name="connsiteY106" fmla="*/ 490360 h 491771"/>
                <a:gd name="connsiteX107" fmla="*/ 431805 w 607568"/>
                <a:gd name="connsiteY107" fmla="*/ 491771 h 491771"/>
                <a:gd name="connsiteX108" fmla="*/ 325375 w 607568"/>
                <a:gd name="connsiteY108" fmla="*/ 491771 h 491771"/>
                <a:gd name="connsiteX109" fmla="*/ 337430 w 607568"/>
                <a:gd name="connsiteY109" fmla="*/ 415296 h 491771"/>
                <a:gd name="connsiteX110" fmla="*/ 334605 w 607568"/>
                <a:gd name="connsiteY110" fmla="*/ 389052 h 491771"/>
                <a:gd name="connsiteX111" fmla="*/ 323962 w 607568"/>
                <a:gd name="connsiteY111" fmla="*/ 360927 h 491771"/>
                <a:gd name="connsiteX112" fmla="*/ 337430 w 607568"/>
                <a:gd name="connsiteY112" fmla="*/ 347476 h 491771"/>
                <a:gd name="connsiteX113" fmla="*/ 307196 w 607568"/>
                <a:gd name="connsiteY113" fmla="*/ 317281 h 491771"/>
                <a:gd name="connsiteX114" fmla="*/ 276868 w 607568"/>
                <a:gd name="connsiteY114" fmla="*/ 347476 h 491771"/>
                <a:gd name="connsiteX115" fmla="*/ 290337 w 607568"/>
                <a:gd name="connsiteY115" fmla="*/ 360927 h 491771"/>
                <a:gd name="connsiteX116" fmla="*/ 279694 w 607568"/>
                <a:gd name="connsiteY116" fmla="*/ 389052 h 491771"/>
                <a:gd name="connsiteX117" fmla="*/ 276963 w 607568"/>
                <a:gd name="connsiteY117" fmla="*/ 415296 h 491771"/>
                <a:gd name="connsiteX118" fmla="*/ 288736 w 607568"/>
                <a:gd name="connsiteY118" fmla="*/ 491771 h 491771"/>
                <a:gd name="connsiteX119" fmla="*/ 182493 w 607568"/>
                <a:gd name="connsiteY119" fmla="*/ 491771 h 491771"/>
                <a:gd name="connsiteX120" fmla="*/ 170437 w 607568"/>
                <a:gd name="connsiteY120" fmla="*/ 490360 h 491771"/>
                <a:gd name="connsiteX121" fmla="*/ 140675 w 607568"/>
                <a:gd name="connsiteY121" fmla="*/ 470700 h 491771"/>
                <a:gd name="connsiteX122" fmla="*/ 132669 w 607568"/>
                <a:gd name="connsiteY122" fmla="*/ 424515 h 491771"/>
                <a:gd name="connsiteX123" fmla="*/ 166011 w 607568"/>
                <a:gd name="connsiteY123" fmla="*/ 316058 h 491771"/>
                <a:gd name="connsiteX124" fmla="*/ 184377 w 607568"/>
                <a:gd name="connsiteY124" fmla="*/ 289814 h 491771"/>
                <a:gd name="connsiteX125" fmla="*/ 214517 w 607568"/>
                <a:gd name="connsiteY125" fmla="*/ 279373 h 491771"/>
                <a:gd name="connsiteX126" fmla="*/ 214517 w 607568"/>
                <a:gd name="connsiteY126" fmla="*/ 279279 h 491771"/>
                <a:gd name="connsiteX127" fmla="*/ 229022 w 607568"/>
                <a:gd name="connsiteY127" fmla="*/ 249648 h 491771"/>
                <a:gd name="connsiteX128" fmla="*/ 247765 w 607568"/>
                <a:gd name="connsiteY128" fmla="*/ 237326 h 491771"/>
                <a:gd name="connsiteX129" fmla="*/ 258879 w 607568"/>
                <a:gd name="connsiteY129" fmla="*/ 234033 h 491771"/>
                <a:gd name="connsiteX130" fmla="*/ 265754 w 607568"/>
                <a:gd name="connsiteY130" fmla="*/ 235538 h 491771"/>
                <a:gd name="connsiteX131" fmla="*/ 268768 w 607568"/>
                <a:gd name="connsiteY131" fmla="*/ 236855 h 491771"/>
                <a:gd name="connsiteX132" fmla="*/ 269239 w 607568"/>
                <a:gd name="connsiteY132" fmla="*/ 234598 h 491771"/>
                <a:gd name="connsiteX133" fmla="*/ 255205 w 607568"/>
                <a:gd name="connsiteY133" fmla="*/ 222934 h 491771"/>
                <a:gd name="connsiteX134" fmla="*/ 254546 w 607568"/>
                <a:gd name="connsiteY134" fmla="*/ 222275 h 491771"/>
                <a:gd name="connsiteX135" fmla="*/ 241548 w 607568"/>
                <a:gd name="connsiteY135" fmla="*/ 207789 h 491771"/>
                <a:gd name="connsiteX136" fmla="*/ 241077 w 607568"/>
                <a:gd name="connsiteY136" fmla="*/ 207225 h 491771"/>
                <a:gd name="connsiteX137" fmla="*/ 229681 w 607568"/>
                <a:gd name="connsiteY137" fmla="*/ 189823 h 491771"/>
                <a:gd name="connsiteX138" fmla="*/ 229493 w 607568"/>
                <a:gd name="connsiteY138" fmla="*/ 189635 h 491771"/>
                <a:gd name="connsiteX139" fmla="*/ 220356 w 607568"/>
                <a:gd name="connsiteY139" fmla="*/ 169787 h 491771"/>
                <a:gd name="connsiteX140" fmla="*/ 203497 w 607568"/>
                <a:gd name="connsiteY140" fmla="*/ 159910 h 491771"/>
                <a:gd name="connsiteX141" fmla="*/ 203120 w 607568"/>
                <a:gd name="connsiteY141" fmla="*/ 159534 h 491771"/>
                <a:gd name="connsiteX142" fmla="*/ 197281 w 607568"/>
                <a:gd name="connsiteY142" fmla="*/ 151068 h 491771"/>
                <a:gd name="connsiteX143" fmla="*/ 196433 w 607568"/>
                <a:gd name="connsiteY143" fmla="*/ 149281 h 491771"/>
                <a:gd name="connsiteX144" fmla="*/ 192666 w 607568"/>
                <a:gd name="connsiteY144" fmla="*/ 138840 h 491771"/>
                <a:gd name="connsiteX145" fmla="*/ 212727 w 607568"/>
                <a:gd name="connsiteY145" fmla="*/ 95476 h 491771"/>
                <a:gd name="connsiteX146" fmla="*/ 212727 w 607568"/>
                <a:gd name="connsiteY146" fmla="*/ 85787 h 491771"/>
                <a:gd name="connsiteX147" fmla="*/ 298626 w 607568"/>
                <a:gd name="connsiteY147" fmla="*/ 0 h 491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</a:cxnLst>
              <a:rect l="l" t="t" r="r" b="b"/>
              <a:pathLst>
                <a:path w="607568" h="491771">
                  <a:moveTo>
                    <a:pt x="355420" y="250307"/>
                  </a:moveTo>
                  <a:cubicBezTo>
                    <a:pt x="354290" y="250307"/>
                    <a:pt x="353160" y="250871"/>
                    <a:pt x="352312" y="251812"/>
                  </a:cubicBezTo>
                  <a:lnTo>
                    <a:pt x="321042" y="289814"/>
                  </a:lnTo>
                  <a:cubicBezTo>
                    <a:pt x="319723" y="291507"/>
                    <a:pt x="319912" y="293953"/>
                    <a:pt x="321513" y="295364"/>
                  </a:cubicBezTo>
                  <a:lnTo>
                    <a:pt x="369736" y="338257"/>
                  </a:lnTo>
                  <a:cubicBezTo>
                    <a:pt x="370396" y="338822"/>
                    <a:pt x="371149" y="339104"/>
                    <a:pt x="371997" y="339104"/>
                  </a:cubicBezTo>
                  <a:cubicBezTo>
                    <a:pt x="372374" y="339104"/>
                    <a:pt x="372750" y="339010"/>
                    <a:pt x="373127" y="338916"/>
                  </a:cubicBezTo>
                  <a:cubicBezTo>
                    <a:pt x="374257" y="338539"/>
                    <a:pt x="375105" y="337505"/>
                    <a:pt x="375293" y="336282"/>
                  </a:cubicBezTo>
                  <a:lnTo>
                    <a:pt x="383676" y="279467"/>
                  </a:lnTo>
                  <a:cubicBezTo>
                    <a:pt x="384618" y="273164"/>
                    <a:pt x="381792" y="266768"/>
                    <a:pt x="376424" y="263287"/>
                  </a:cubicBezTo>
                  <a:lnTo>
                    <a:pt x="357681" y="250965"/>
                  </a:lnTo>
                  <a:cubicBezTo>
                    <a:pt x="357021" y="250495"/>
                    <a:pt x="356174" y="250307"/>
                    <a:pt x="355420" y="250307"/>
                  </a:cubicBezTo>
                  <a:close/>
                  <a:moveTo>
                    <a:pt x="258879" y="250307"/>
                  </a:moveTo>
                  <a:cubicBezTo>
                    <a:pt x="258125" y="250307"/>
                    <a:pt x="257372" y="250495"/>
                    <a:pt x="256712" y="250965"/>
                  </a:cubicBezTo>
                  <a:lnTo>
                    <a:pt x="237969" y="263287"/>
                  </a:lnTo>
                  <a:cubicBezTo>
                    <a:pt x="232601" y="266768"/>
                    <a:pt x="229775" y="273164"/>
                    <a:pt x="230717" y="279467"/>
                  </a:cubicBezTo>
                  <a:lnTo>
                    <a:pt x="239100" y="336282"/>
                  </a:lnTo>
                  <a:cubicBezTo>
                    <a:pt x="239288" y="337505"/>
                    <a:pt x="240136" y="338539"/>
                    <a:pt x="241266" y="338916"/>
                  </a:cubicBezTo>
                  <a:cubicBezTo>
                    <a:pt x="241643" y="339010"/>
                    <a:pt x="242019" y="339104"/>
                    <a:pt x="242396" y="339104"/>
                  </a:cubicBezTo>
                  <a:cubicBezTo>
                    <a:pt x="243244" y="339104"/>
                    <a:pt x="243997" y="338822"/>
                    <a:pt x="244657" y="338257"/>
                  </a:cubicBezTo>
                  <a:lnTo>
                    <a:pt x="292880" y="295364"/>
                  </a:lnTo>
                  <a:cubicBezTo>
                    <a:pt x="294481" y="293953"/>
                    <a:pt x="294670" y="291507"/>
                    <a:pt x="293351" y="289814"/>
                  </a:cubicBezTo>
                  <a:lnTo>
                    <a:pt x="261987" y="251812"/>
                  </a:lnTo>
                  <a:cubicBezTo>
                    <a:pt x="261233" y="250871"/>
                    <a:pt x="260103" y="250307"/>
                    <a:pt x="258879" y="250307"/>
                  </a:cubicBezTo>
                  <a:close/>
                  <a:moveTo>
                    <a:pt x="500465" y="66049"/>
                  </a:moveTo>
                  <a:cubicBezTo>
                    <a:pt x="548129" y="66049"/>
                    <a:pt x="562447" y="93516"/>
                    <a:pt x="565743" y="130673"/>
                  </a:cubicBezTo>
                  <a:cubicBezTo>
                    <a:pt x="565932" y="130673"/>
                    <a:pt x="566026" y="130673"/>
                    <a:pt x="566120" y="130673"/>
                  </a:cubicBezTo>
                  <a:cubicBezTo>
                    <a:pt x="577141" y="133118"/>
                    <a:pt x="583358" y="146664"/>
                    <a:pt x="580250" y="160962"/>
                  </a:cubicBezTo>
                  <a:cubicBezTo>
                    <a:pt x="577706" y="172532"/>
                    <a:pt x="569700" y="180904"/>
                    <a:pt x="560939" y="182503"/>
                  </a:cubicBezTo>
                  <a:cubicBezTo>
                    <a:pt x="554628" y="199529"/>
                    <a:pt x="543796" y="214016"/>
                    <a:pt x="531927" y="223799"/>
                  </a:cubicBezTo>
                  <a:cubicBezTo>
                    <a:pt x="528913" y="226338"/>
                    <a:pt x="527500" y="230383"/>
                    <a:pt x="528253" y="234240"/>
                  </a:cubicBezTo>
                  <a:lnTo>
                    <a:pt x="530797" y="246281"/>
                  </a:lnTo>
                  <a:cubicBezTo>
                    <a:pt x="532304" y="253806"/>
                    <a:pt x="538238" y="259732"/>
                    <a:pt x="545868" y="261143"/>
                  </a:cubicBezTo>
                  <a:lnTo>
                    <a:pt x="558961" y="263777"/>
                  </a:lnTo>
                  <a:cubicBezTo>
                    <a:pt x="578366" y="267634"/>
                    <a:pt x="593437" y="282684"/>
                    <a:pt x="597299" y="301968"/>
                  </a:cubicBezTo>
                  <a:lnTo>
                    <a:pt x="607002" y="350788"/>
                  </a:lnTo>
                  <a:cubicBezTo>
                    <a:pt x="608697" y="358972"/>
                    <a:pt x="606531" y="367438"/>
                    <a:pt x="601256" y="373835"/>
                  </a:cubicBezTo>
                  <a:cubicBezTo>
                    <a:pt x="595981" y="380325"/>
                    <a:pt x="588068" y="384088"/>
                    <a:pt x="579685" y="384088"/>
                  </a:cubicBezTo>
                  <a:lnTo>
                    <a:pt x="490386" y="384088"/>
                  </a:lnTo>
                  <a:lnTo>
                    <a:pt x="467685" y="310058"/>
                  </a:lnTo>
                  <a:cubicBezTo>
                    <a:pt x="461845" y="291150"/>
                    <a:pt x="448563" y="276194"/>
                    <a:pt x="431702" y="267445"/>
                  </a:cubicBezTo>
                  <a:cubicBezTo>
                    <a:pt x="434999" y="265940"/>
                    <a:pt x="438295" y="264529"/>
                    <a:pt x="441969" y="263777"/>
                  </a:cubicBezTo>
                  <a:lnTo>
                    <a:pt x="455157" y="261237"/>
                  </a:lnTo>
                  <a:cubicBezTo>
                    <a:pt x="462692" y="259732"/>
                    <a:pt x="468627" y="253806"/>
                    <a:pt x="470228" y="246281"/>
                  </a:cubicBezTo>
                  <a:lnTo>
                    <a:pt x="472677" y="234240"/>
                  </a:lnTo>
                  <a:cubicBezTo>
                    <a:pt x="473525" y="230383"/>
                    <a:pt x="472112" y="226338"/>
                    <a:pt x="469098" y="223893"/>
                  </a:cubicBezTo>
                  <a:cubicBezTo>
                    <a:pt x="457229" y="214016"/>
                    <a:pt x="446302" y="199529"/>
                    <a:pt x="439991" y="182503"/>
                  </a:cubicBezTo>
                  <a:cubicBezTo>
                    <a:pt x="434716" y="181563"/>
                    <a:pt x="429818" y="177894"/>
                    <a:pt x="426144" y="172720"/>
                  </a:cubicBezTo>
                  <a:cubicBezTo>
                    <a:pt x="433303" y="164725"/>
                    <a:pt x="438861" y="154754"/>
                    <a:pt x="441404" y="143278"/>
                  </a:cubicBezTo>
                  <a:cubicBezTo>
                    <a:pt x="444324" y="130485"/>
                    <a:pt x="443476" y="118068"/>
                    <a:pt x="439708" y="107438"/>
                  </a:cubicBezTo>
                  <a:cubicBezTo>
                    <a:pt x="447244" y="82699"/>
                    <a:pt x="464200" y="66049"/>
                    <a:pt x="500465" y="66049"/>
                  </a:cubicBezTo>
                  <a:close/>
                  <a:moveTo>
                    <a:pt x="107100" y="66049"/>
                  </a:moveTo>
                  <a:cubicBezTo>
                    <a:pt x="151561" y="66049"/>
                    <a:pt x="166820" y="90130"/>
                    <a:pt x="171341" y="123618"/>
                  </a:cubicBezTo>
                  <a:cubicBezTo>
                    <a:pt x="170965" y="129920"/>
                    <a:pt x="171436" y="136505"/>
                    <a:pt x="172849" y="143278"/>
                  </a:cubicBezTo>
                  <a:cubicBezTo>
                    <a:pt x="174921" y="152590"/>
                    <a:pt x="178971" y="161056"/>
                    <a:pt x="184246" y="168205"/>
                  </a:cubicBezTo>
                  <a:cubicBezTo>
                    <a:pt x="180573" y="175919"/>
                    <a:pt x="174356" y="181281"/>
                    <a:pt x="167574" y="182503"/>
                  </a:cubicBezTo>
                  <a:cubicBezTo>
                    <a:pt x="161263" y="199529"/>
                    <a:pt x="150336" y="214016"/>
                    <a:pt x="138468" y="223799"/>
                  </a:cubicBezTo>
                  <a:cubicBezTo>
                    <a:pt x="135453" y="226338"/>
                    <a:pt x="134040" y="230383"/>
                    <a:pt x="134794" y="234240"/>
                  </a:cubicBezTo>
                  <a:lnTo>
                    <a:pt x="137337" y="246281"/>
                  </a:lnTo>
                  <a:cubicBezTo>
                    <a:pt x="138939" y="253806"/>
                    <a:pt x="144873" y="259732"/>
                    <a:pt x="152408" y="261143"/>
                  </a:cubicBezTo>
                  <a:lnTo>
                    <a:pt x="165596" y="263777"/>
                  </a:lnTo>
                  <a:cubicBezTo>
                    <a:pt x="170494" y="264812"/>
                    <a:pt x="175203" y="266505"/>
                    <a:pt x="179442" y="268856"/>
                  </a:cubicBezTo>
                  <a:cubicBezTo>
                    <a:pt x="164088" y="277793"/>
                    <a:pt x="152126" y="292279"/>
                    <a:pt x="146662" y="310058"/>
                  </a:cubicBezTo>
                  <a:lnTo>
                    <a:pt x="123867" y="384088"/>
                  </a:lnTo>
                  <a:lnTo>
                    <a:pt x="27883" y="384088"/>
                  </a:lnTo>
                  <a:cubicBezTo>
                    <a:pt x="19499" y="384088"/>
                    <a:pt x="11587" y="380325"/>
                    <a:pt x="6312" y="373835"/>
                  </a:cubicBezTo>
                  <a:cubicBezTo>
                    <a:pt x="1037" y="367438"/>
                    <a:pt x="-1129" y="358972"/>
                    <a:pt x="566" y="350788"/>
                  </a:cubicBezTo>
                  <a:lnTo>
                    <a:pt x="10268" y="301968"/>
                  </a:lnTo>
                  <a:cubicBezTo>
                    <a:pt x="14130" y="282684"/>
                    <a:pt x="29202" y="267634"/>
                    <a:pt x="48606" y="263777"/>
                  </a:cubicBezTo>
                  <a:lnTo>
                    <a:pt x="61699" y="261237"/>
                  </a:lnTo>
                  <a:cubicBezTo>
                    <a:pt x="69328" y="259732"/>
                    <a:pt x="75263" y="253806"/>
                    <a:pt x="76770" y="246281"/>
                  </a:cubicBezTo>
                  <a:lnTo>
                    <a:pt x="79313" y="234240"/>
                  </a:lnTo>
                  <a:cubicBezTo>
                    <a:pt x="80067" y="230383"/>
                    <a:pt x="78654" y="226338"/>
                    <a:pt x="75639" y="223893"/>
                  </a:cubicBezTo>
                  <a:cubicBezTo>
                    <a:pt x="63771" y="214016"/>
                    <a:pt x="52939" y="199623"/>
                    <a:pt x="46628" y="182503"/>
                  </a:cubicBezTo>
                  <a:cubicBezTo>
                    <a:pt x="37867" y="180904"/>
                    <a:pt x="29861" y="172532"/>
                    <a:pt x="27318" y="160962"/>
                  </a:cubicBezTo>
                  <a:cubicBezTo>
                    <a:pt x="24115" y="146664"/>
                    <a:pt x="30426" y="133118"/>
                    <a:pt x="41447" y="130673"/>
                  </a:cubicBezTo>
                  <a:cubicBezTo>
                    <a:pt x="41541" y="130673"/>
                    <a:pt x="41729" y="130673"/>
                    <a:pt x="41824" y="130673"/>
                  </a:cubicBezTo>
                  <a:cubicBezTo>
                    <a:pt x="45403" y="93516"/>
                    <a:pt x="60192" y="66049"/>
                    <a:pt x="107100" y="66049"/>
                  </a:cubicBezTo>
                  <a:close/>
                  <a:moveTo>
                    <a:pt x="298626" y="0"/>
                  </a:moveTo>
                  <a:lnTo>
                    <a:pt x="315956" y="0"/>
                  </a:lnTo>
                  <a:cubicBezTo>
                    <a:pt x="363426" y="0"/>
                    <a:pt x="401854" y="38378"/>
                    <a:pt x="401854" y="85787"/>
                  </a:cubicBezTo>
                  <a:lnTo>
                    <a:pt x="401854" y="95476"/>
                  </a:lnTo>
                  <a:cubicBezTo>
                    <a:pt x="417301" y="99238"/>
                    <a:pt x="426154" y="118522"/>
                    <a:pt x="421633" y="138840"/>
                  </a:cubicBezTo>
                  <a:cubicBezTo>
                    <a:pt x="420880" y="142602"/>
                    <a:pt x="419467" y="146083"/>
                    <a:pt x="417960" y="149281"/>
                  </a:cubicBezTo>
                  <a:cubicBezTo>
                    <a:pt x="417677" y="149939"/>
                    <a:pt x="417395" y="150504"/>
                    <a:pt x="417112" y="151068"/>
                  </a:cubicBezTo>
                  <a:cubicBezTo>
                    <a:pt x="415417" y="154172"/>
                    <a:pt x="413533" y="157088"/>
                    <a:pt x="411273" y="159534"/>
                  </a:cubicBezTo>
                  <a:cubicBezTo>
                    <a:pt x="411179" y="159628"/>
                    <a:pt x="410990" y="159816"/>
                    <a:pt x="410896" y="159910"/>
                  </a:cubicBezTo>
                  <a:cubicBezTo>
                    <a:pt x="406092" y="165084"/>
                    <a:pt x="400159" y="168658"/>
                    <a:pt x="394037" y="169787"/>
                  </a:cubicBezTo>
                  <a:cubicBezTo>
                    <a:pt x="391494" y="176654"/>
                    <a:pt x="388385" y="183332"/>
                    <a:pt x="384900" y="189541"/>
                  </a:cubicBezTo>
                  <a:cubicBezTo>
                    <a:pt x="384806" y="189635"/>
                    <a:pt x="384806" y="189729"/>
                    <a:pt x="384712" y="189823"/>
                  </a:cubicBezTo>
                  <a:cubicBezTo>
                    <a:pt x="381227" y="196031"/>
                    <a:pt x="377460" y="201769"/>
                    <a:pt x="373316" y="207131"/>
                  </a:cubicBezTo>
                  <a:cubicBezTo>
                    <a:pt x="373127" y="207413"/>
                    <a:pt x="372939" y="207601"/>
                    <a:pt x="372750" y="207789"/>
                  </a:cubicBezTo>
                  <a:cubicBezTo>
                    <a:pt x="368700" y="213057"/>
                    <a:pt x="364368" y="217948"/>
                    <a:pt x="359847" y="222275"/>
                  </a:cubicBezTo>
                  <a:cubicBezTo>
                    <a:pt x="359658" y="222463"/>
                    <a:pt x="359376" y="222651"/>
                    <a:pt x="359188" y="222934"/>
                  </a:cubicBezTo>
                  <a:cubicBezTo>
                    <a:pt x="354667" y="227261"/>
                    <a:pt x="349957" y="231211"/>
                    <a:pt x="345154" y="234598"/>
                  </a:cubicBezTo>
                  <a:lnTo>
                    <a:pt x="345625" y="236855"/>
                  </a:lnTo>
                  <a:cubicBezTo>
                    <a:pt x="346567" y="236385"/>
                    <a:pt x="347603" y="235915"/>
                    <a:pt x="348639" y="235538"/>
                  </a:cubicBezTo>
                  <a:cubicBezTo>
                    <a:pt x="350899" y="234786"/>
                    <a:pt x="353065" y="234033"/>
                    <a:pt x="355514" y="234033"/>
                  </a:cubicBezTo>
                  <a:cubicBezTo>
                    <a:pt x="359470" y="234033"/>
                    <a:pt x="363238" y="235162"/>
                    <a:pt x="366628" y="237326"/>
                  </a:cubicBezTo>
                  <a:cubicBezTo>
                    <a:pt x="366628" y="237326"/>
                    <a:pt x="380756" y="246450"/>
                    <a:pt x="385371" y="249648"/>
                  </a:cubicBezTo>
                  <a:cubicBezTo>
                    <a:pt x="401854" y="261030"/>
                    <a:pt x="399876" y="279373"/>
                    <a:pt x="399876" y="279373"/>
                  </a:cubicBezTo>
                  <a:cubicBezTo>
                    <a:pt x="410990" y="279655"/>
                    <a:pt x="421822" y="283041"/>
                    <a:pt x="430016" y="289814"/>
                  </a:cubicBezTo>
                  <a:cubicBezTo>
                    <a:pt x="445180" y="302324"/>
                    <a:pt x="447535" y="313330"/>
                    <a:pt x="448382" y="316058"/>
                  </a:cubicBezTo>
                  <a:lnTo>
                    <a:pt x="481630" y="424515"/>
                  </a:lnTo>
                  <a:cubicBezTo>
                    <a:pt x="482855" y="428371"/>
                    <a:pt x="483608" y="432416"/>
                    <a:pt x="483891" y="436461"/>
                  </a:cubicBezTo>
                  <a:cubicBezTo>
                    <a:pt x="484644" y="448595"/>
                    <a:pt x="481159" y="460730"/>
                    <a:pt x="473718" y="470700"/>
                  </a:cubicBezTo>
                  <a:cubicBezTo>
                    <a:pt x="466372" y="480671"/>
                    <a:pt x="455823" y="487538"/>
                    <a:pt x="443956" y="490360"/>
                  </a:cubicBezTo>
                  <a:cubicBezTo>
                    <a:pt x="440000" y="491301"/>
                    <a:pt x="435950" y="491771"/>
                    <a:pt x="431805" y="491771"/>
                  </a:cubicBezTo>
                  <a:lnTo>
                    <a:pt x="325375" y="491771"/>
                  </a:lnTo>
                  <a:lnTo>
                    <a:pt x="337430" y="415296"/>
                  </a:lnTo>
                  <a:cubicBezTo>
                    <a:pt x="338749" y="406454"/>
                    <a:pt x="337807" y="397424"/>
                    <a:pt x="334605" y="389052"/>
                  </a:cubicBezTo>
                  <a:lnTo>
                    <a:pt x="323962" y="360927"/>
                  </a:lnTo>
                  <a:lnTo>
                    <a:pt x="337430" y="347476"/>
                  </a:lnTo>
                  <a:lnTo>
                    <a:pt x="307196" y="317281"/>
                  </a:lnTo>
                  <a:lnTo>
                    <a:pt x="276868" y="347476"/>
                  </a:lnTo>
                  <a:lnTo>
                    <a:pt x="290337" y="360927"/>
                  </a:lnTo>
                  <a:lnTo>
                    <a:pt x="279694" y="389052"/>
                  </a:lnTo>
                  <a:cubicBezTo>
                    <a:pt x="276586" y="397424"/>
                    <a:pt x="275644" y="406454"/>
                    <a:pt x="276963" y="415296"/>
                  </a:cubicBezTo>
                  <a:lnTo>
                    <a:pt x="288736" y="491771"/>
                  </a:lnTo>
                  <a:lnTo>
                    <a:pt x="182493" y="491771"/>
                  </a:lnTo>
                  <a:cubicBezTo>
                    <a:pt x="178443" y="491771"/>
                    <a:pt x="174299" y="491301"/>
                    <a:pt x="170437" y="490360"/>
                  </a:cubicBezTo>
                  <a:cubicBezTo>
                    <a:pt x="158570" y="487538"/>
                    <a:pt x="148021" y="480671"/>
                    <a:pt x="140675" y="470700"/>
                  </a:cubicBezTo>
                  <a:cubicBezTo>
                    <a:pt x="130785" y="457343"/>
                    <a:pt x="127865" y="440223"/>
                    <a:pt x="132669" y="424515"/>
                  </a:cubicBezTo>
                  <a:lnTo>
                    <a:pt x="166011" y="316058"/>
                  </a:lnTo>
                  <a:cubicBezTo>
                    <a:pt x="166858" y="313330"/>
                    <a:pt x="170908" y="300631"/>
                    <a:pt x="184377" y="289814"/>
                  </a:cubicBezTo>
                  <a:cubicBezTo>
                    <a:pt x="192666" y="283229"/>
                    <a:pt x="203403" y="279655"/>
                    <a:pt x="214517" y="279373"/>
                  </a:cubicBezTo>
                  <a:lnTo>
                    <a:pt x="214517" y="279279"/>
                  </a:lnTo>
                  <a:cubicBezTo>
                    <a:pt x="214140" y="273447"/>
                    <a:pt x="211880" y="260654"/>
                    <a:pt x="229022" y="249648"/>
                  </a:cubicBezTo>
                  <a:cubicBezTo>
                    <a:pt x="233731" y="246638"/>
                    <a:pt x="247765" y="237326"/>
                    <a:pt x="247765" y="237326"/>
                  </a:cubicBezTo>
                  <a:cubicBezTo>
                    <a:pt x="251061" y="235162"/>
                    <a:pt x="254923" y="234033"/>
                    <a:pt x="258879" y="234033"/>
                  </a:cubicBezTo>
                  <a:cubicBezTo>
                    <a:pt x="261328" y="234033"/>
                    <a:pt x="263494" y="234786"/>
                    <a:pt x="265754" y="235538"/>
                  </a:cubicBezTo>
                  <a:cubicBezTo>
                    <a:pt x="266790" y="236009"/>
                    <a:pt x="267826" y="236385"/>
                    <a:pt x="268768" y="236855"/>
                  </a:cubicBezTo>
                  <a:lnTo>
                    <a:pt x="269239" y="234598"/>
                  </a:lnTo>
                  <a:cubicBezTo>
                    <a:pt x="264436" y="231211"/>
                    <a:pt x="259726" y="227261"/>
                    <a:pt x="255205" y="222934"/>
                  </a:cubicBezTo>
                  <a:cubicBezTo>
                    <a:pt x="254923" y="222651"/>
                    <a:pt x="254735" y="222463"/>
                    <a:pt x="254546" y="222275"/>
                  </a:cubicBezTo>
                  <a:cubicBezTo>
                    <a:pt x="250025" y="217948"/>
                    <a:pt x="245693" y="213057"/>
                    <a:pt x="241548" y="207789"/>
                  </a:cubicBezTo>
                  <a:cubicBezTo>
                    <a:pt x="241454" y="207601"/>
                    <a:pt x="241266" y="207413"/>
                    <a:pt x="241077" y="207225"/>
                  </a:cubicBezTo>
                  <a:cubicBezTo>
                    <a:pt x="236933" y="201769"/>
                    <a:pt x="233072" y="196031"/>
                    <a:pt x="229681" y="189823"/>
                  </a:cubicBezTo>
                  <a:cubicBezTo>
                    <a:pt x="229587" y="189729"/>
                    <a:pt x="229587" y="189635"/>
                    <a:pt x="229493" y="189635"/>
                  </a:cubicBezTo>
                  <a:cubicBezTo>
                    <a:pt x="226008" y="183332"/>
                    <a:pt x="222899" y="176654"/>
                    <a:pt x="220356" y="169787"/>
                  </a:cubicBezTo>
                  <a:cubicBezTo>
                    <a:pt x="214140" y="168658"/>
                    <a:pt x="208301" y="165084"/>
                    <a:pt x="203497" y="159910"/>
                  </a:cubicBezTo>
                  <a:cubicBezTo>
                    <a:pt x="203309" y="159722"/>
                    <a:pt x="203214" y="159628"/>
                    <a:pt x="203120" y="159534"/>
                  </a:cubicBezTo>
                  <a:cubicBezTo>
                    <a:pt x="200860" y="157088"/>
                    <a:pt x="198976" y="154172"/>
                    <a:pt x="197281" y="151068"/>
                  </a:cubicBezTo>
                  <a:cubicBezTo>
                    <a:pt x="196998" y="150504"/>
                    <a:pt x="196716" y="149939"/>
                    <a:pt x="196433" y="149281"/>
                  </a:cubicBezTo>
                  <a:cubicBezTo>
                    <a:pt x="194832" y="146083"/>
                    <a:pt x="193513" y="142602"/>
                    <a:pt x="192666" y="138840"/>
                  </a:cubicBezTo>
                  <a:cubicBezTo>
                    <a:pt x="188145" y="118428"/>
                    <a:pt x="197092" y="99050"/>
                    <a:pt x="212727" y="95476"/>
                  </a:cubicBezTo>
                  <a:lnTo>
                    <a:pt x="212727" y="85787"/>
                  </a:lnTo>
                  <a:cubicBezTo>
                    <a:pt x="212727" y="38378"/>
                    <a:pt x="251155" y="0"/>
                    <a:pt x="29862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id-ID"/>
            </a:p>
          </p:txBody>
        </p:sp>
        <p:grpSp>
          <p:nvGrpSpPr>
            <p:cNvPr id="13" name="iṩ1íḓè">
              <a:extLst>
                <a:ext uri="{FF2B5EF4-FFF2-40B4-BE49-F238E27FC236}">
                  <a16:creationId xmlns:a16="http://schemas.microsoft.com/office/drawing/2014/main" xmlns="" id="{D5EC7F85-6C5A-45C5-A6C9-E5E299FF4625}"/>
                </a:ext>
              </a:extLst>
            </p:cNvPr>
            <p:cNvGrpSpPr/>
            <p:nvPr/>
          </p:nvGrpSpPr>
          <p:grpSpPr>
            <a:xfrm>
              <a:off x="2783590" y="1397449"/>
              <a:ext cx="4035424" cy="1056347"/>
              <a:chOff x="1577477" y="1221513"/>
              <a:chExt cx="4035424" cy="1056347"/>
            </a:xfrm>
          </p:grpSpPr>
          <p:sp>
            <p:nvSpPr>
              <p:cNvPr id="22" name="îŝlîde">
                <a:extLst>
                  <a:ext uri="{FF2B5EF4-FFF2-40B4-BE49-F238E27FC236}">
                    <a16:creationId xmlns:a16="http://schemas.microsoft.com/office/drawing/2014/main" xmlns="" id="{A326E8E2-7B92-4586-B7DB-D3AFCBF55DB3}"/>
                  </a:ext>
                </a:extLst>
              </p:cNvPr>
              <p:cNvSpPr/>
              <p:nvPr/>
            </p:nvSpPr>
            <p:spPr bwMode="auto">
              <a:xfrm>
                <a:off x="1577477" y="1634394"/>
                <a:ext cx="4035424" cy="6434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 algn="r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</a:t>
                </a:r>
              </a:p>
              <a:p>
                <a:pPr marL="171450" indent="-171450" algn="r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When you copy &amp; paste, choose "keep text only" option.</a:t>
                </a:r>
              </a:p>
            </p:txBody>
          </p:sp>
          <p:sp>
            <p:nvSpPr>
              <p:cNvPr id="23" name="íSľíḍê">
                <a:extLst>
                  <a:ext uri="{FF2B5EF4-FFF2-40B4-BE49-F238E27FC236}">
                    <a16:creationId xmlns:a16="http://schemas.microsoft.com/office/drawing/2014/main" xmlns="" id="{774E2100-8F8A-414D-9620-2650ADC21A07}"/>
                  </a:ext>
                </a:extLst>
              </p:cNvPr>
              <p:cNvSpPr txBox="1"/>
              <p:nvPr/>
            </p:nvSpPr>
            <p:spPr bwMode="auto">
              <a:xfrm>
                <a:off x="1577477" y="1221513"/>
                <a:ext cx="4035424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</p:grpSp>
        <p:grpSp>
          <p:nvGrpSpPr>
            <p:cNvPr id="14" name="îṧlídé">
              <a:extLst>
                <a:ext uri="{FF2B5EF4-FFF2-40B4-BE49-F238E27FC236}">
                  <a16:creationId xmlns:a16="http://schemas.microsoft.com/office/drawing/2014/main" xmlns="" id="{58CD1B52-D170-4FFB-BC44-758D6987CBE6}"/>
                </a:ext>
              </a:extLst>
            </p:cNvPr>
            <p:cNvGrpSpPr/>
            <p:nvPr/>
          </p:nvGrpSpPr>
          <p:grpSpPr>
            <a:xfrm>
              <a:off x="2174113" y="3161826"/>
              <a:ext cx="4035424" cy="1056347"/>
              <a:chOff x="1577477" y="2859469"/>
              <a:chExt cx="4035424" cy="1056347"/>
            </a:xfrm>
          </p:grpSpPr>
          <p:sp>
            <p:nvSpPr>
              <p:cNvPr id="20" name="ïSḻíde">
                <a:extLst>
                  <a:ext uri="{FF2B5EF4-FFF2-40B4-BE49-F238E27FC236}">
                    <a16:creationId xmlns:a16="http://schemas.microsoft.com/office/drawing/2014/main" xmlns="" id="{5D4DDB78-7135-4286-A820-438024FB0EA9}"/>
                  </a:ext>
                </a:extLst>
              </p:cNvPr>
              <p:cNvSpPr/>
              <p:nvPr/>
            </p:nvSpPr>
            <p:spPr bwMode="auto">
              <a:xfrm>
                <a:off x="1577477" y="3272350"/>
                <a:ext cx="4035424" cy="6434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 algn="r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</a:t>
                </a:r>
              </a:p>
              <a:p>
                <a:pPr marL="171450" indent="-171450" algn="r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When you copy &amp; paste, choose "keep text only" option.</a:t>
                </a:r>
              </a:p>
            </p:txBody>
          </p:sp>
          <p:sp>
            <p:nvSpPr>
              <p:cNvPr id="21" name="išḻidê">
                <a:extLst>
                  <a:ext uri="{FF2B5EF4-FFF2-40B4-BE49-F238E27FC236}">
                    <a16:creationId xmlns:a16="http://schemas.microsoft.com/office/drawing/2014/main" xmlns="" id="{79F7007B-C239-4D2F-AB90-E9E012A01A51}"/>
                  </a:ext>
                </a:extLst>
              </p:cNvPr>
              <p:cNvSpPr txBox="1"/>
              <p:nvPr/>
            </p:nvSpPr>
            <p:spPr bwMode="auto">
              <a:xfrm>
                <a:off x="1577477" y="2859469"/>
                <a:ext cx="4035424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grpSp>
          <p:nvGrpSpPr>
            <p:cNvPr id="15" name="í$1îḑe">
              <a:extLst>
                <a:ext uri="{FF2B5EF4-FFF2-40B4-BE49-F238E27FC236}">
                  <a16:creationId xmlns:a16="http://schemas.microsoft.com/office/drawing/2014/main" xmlns="" id="{8ED58004-A4FA-422E-AC8A-8C2303E4C14F}"/>
                </a:ext>
              </a:extLst>
            </p:cNvPr>
            <p:cNvGrpSpPr/>
            <p:nvPr/>
          </p:nvGrpSpPr>
          <p:grpSpPr>
            <a:xfrm>
              <a:off x="1564636" y="4823305"/>
              <a:ext cx="4035424" cy="1056347"/>
              <a:chOff x="1577477" y="2859469"/>
              <a:chExt cx="4035424" cy="1056347"/>
            </a:xfrm>
          </p:grpSpPr>
          <p:sp>
            <p:nvSpPr>
              <p:cNvPr id="18" name="íṩľíďe">
                <a:extLst>
                  <a:ext uri="{FF2B5EF4-FFF2-40B4-BE49-F238E27FC236}">
                    <a16:creationId xmlns:a16="http://schemas.microsoft.com/office/drawing/2014/main" xmlns="" id="{E4CC7BE2-4F32-4039-90F0-671E2C3C1364}"/>
                  </a:ext>
                </a:extLst>
              </p:cNvPr>
              <p:cNvSpPr/>
              <p:nvPr/>
            </p:nvSpPr>
            <p:spPr bwMode="auto">
              <a:xfrm>
                <a:off x="1577477" y="3272350"/>
                <a:ext cx="4035424" cy="6434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 algn="r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</a:t>
                </a:r>
              </a:p>
              <a:p>
                <a:pPr marL="171450" indent="-171450" algn="r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When you copy &amp; paste, choose "keep text only" option.</a:t>
                </a:r>
              </a:p>
            </p:txBody>
          </p:sp>
          <p:sp>
            <p:nvSpPr>
              <p:cNvPr id="19" name="í$ļiḑê">
                <a:extLst>
                  <a:ext uri="{FF2B5EF4-FFF2-40B4-BE49-F238E27FC236}">
                    <a16:creationId xmlns:a16="http://schemas.microsoft.com/office/drawing/2014/main" xmlns="" id="{AD8C8D59-5D1E-4520-85FE-2CB6B6180D27}"/>
                  </a:ext>
                </a:extLst>
              </p:cNvPr>
              <p:cNvSpPr txBox="1"/>
              <p:nvPr/>
            </p:nvSpPr>
            <p:spPr bwMode="auto">
              <a:xfrm>
                <a:off x="1577477" y="2859469"/>
                <a:ext cx="4035424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xmlns="" id="{069F4203-96DD-411B-8477-EE03AEB71EAB}"/>
                </a:ext>
              </a:extLst>
            </p:cNvPr>
            <p:cNvCxnSpPr>
              <a:cxnSpLocks/>
            </p:cNvCxnSpPr>
            <p:nvPr/>
          </p:nvCxnSpPr>
          <p:spPr>
            <a:xfrm>
              <a:off x="669925" y="2931273"/>
              <a:ext cx="5945153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xmlns="" id="{E276B4AB-1275-4C81-A53F-D2A5EBA93EFC}"/>
                </a:ext>
              </a:extLst>
            </p:cNvPr>
            <p:cNvCxnSpPr>
              <a:cxnSpLocks/>
            </p:cNvCxnSpPr>
            <p:nvPr/>
          </p:nvCxnSpPr>
          <p:spPr>
            <a:xfrm>
              <a:off x="669925" y="4448726"/>
              <a:ext cx="5335676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080107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ctrTitle"/>
          </p:nvPr>
        </p:nvSpPr>
        <p:spPr>
          <a:xfrm>
            <a:off x="4031472" y="1505737"/>
            <a:ext cx="4604544" cy="1621509"/>
          </a:xfrm>
        </p:spPr>
        <p:txBody>
          <a:bodyPr/>
          <a:lstStyle/>
          <a:p>
            <a:r>
              <a:rPr lang="en-US" altLang="zh-CN" sz="7200" dirty="0"/>
              <a:t>Thanks.</a:t>
            </a:r>
            <a:r>
              <a:rPr lang="en-US" altLang="zh-CN" dirty="0"/>
              <a:t/>
            </a:r>
            <a:br>
              <a:rPr lang="en-US" altLang="zh-CN" dirty="0"/>
            </a:br>
            <a:r>
              <a:rPr lang="en-US" altLang="zh-CN" sz="2400" dirty="0"/>
              <a:t>And Your Slogan Here</a:t>
            </a:r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8"/>
          </p:nvPr>
        </p:nvSpPr>
        <p:spPr>
          <a:xfrm>
            <a:off x="5656287" y="3571653"/>
            <a:ext cx="1354914" cy="310871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</p:spPr>
        <p:txBody>
          <a:bodyPr>
            <a:normAutofit fontScale="92500" lnSpcReduction="20000"/>
          </a:bodyPr>
          <a:lstStyle/>
          <a:p>
            <a:r>
              <a:rPr lang="en-US" altLang="zh-CN" sz="1200" dirty="0">
                <a:solidFill>
                  <a:schemeClr val="bg1"/>
                </a:solidFill>
              </a:rPr>
              <a:t>www.islide.cc</a:t>
            </a:r>
            <a:endParaRPr lang="en-US" altLang="en-US" sz="1200" dirty="0">
              <a:solidFill>
                <a:schemeClr val="bg1"/>
              </a:solidFill>
            </a:endParaRPr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>
          <a:xfrm>
            <a:off x="5186894" y="3275382"/>
            <a:ext cx="2293700" cy="296271"/>
          </a:xfrm>
        </p:spPr>
        <p:txBody>
          <a:bodyPr/>
          <a:lstStyle/>
          <a:p>
            <a:r>
              <a:rPr lang="en-US" altLang="zh-CN" dirty="0"/>
              <a:t>Speaker name and title</a:t>
            </a:r>
          </a:p>
        </p:txBody>
      </p:sp>
    </p:spTree>
    <p:extLst>
      <p:ext uri="{BB962C8B-B14F-4D97-AF65-F5344CB8AC3E}">
        <p14:creationId xmlns:p14="http://schemas.microsoft.com/office/powerpoint/2010/main" val="1259043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extLst>
              <a:ext uri="{FF2B5EF4-FFF2-40B4-BE49-F238E27FC236}">
                <a16:creationId xmlns:a16="http://schemas.microsoft.com/office/drawing/2014/main" xmlns="" id="{58019E78-A12E-4BA3-9E2F-71D2A05D79F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CC4B4A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F58EAC10-0104-492E-8E43-178CE94D3EFA}"/>
              </a:ext>
            </a:extLst>
          </p:cNvPr>
          <p:cNvGrpSpPr/>
          <p:nvPr/>
        </p:nvGrpSpPr>
        <p:grpSpPr>
          <a:xfrm>
            <a:off x="5757434" y="4158912"/>
            <a:ext cx="1067686" cy="955554"/>
            <a:chOff x="5465642" y="1881487"/>
            <a:chExt cx="1687482" cy="1510256"/>
          </a:xfrm>
        </p:grpSpPr>
        <p:sp>
          <p:nvSpPr>
            <p:cNvPr id="15" name="矩形 2">
              <a:extLst>
                <a:ext uri="{FF2B5EF4-FFF2-40B4-BE49-F238E27FC236}">
                  <a16:creationId xmlns:a16="http://schemas.microsoft.com/office/drawing/2014/main" xmlns="" id="{A82DF509-02BC-41DD-A9BC-5327653F09FA}"/>
                </a:ext>
              </a:extLst>
            </p:cNvPr>
            <p:cNvSpPr/>
            <p:nvPr/>
          </p:nvSpPr>
          <p:spPr>
            <a:xfrm rot="18000000">
              <a:off x="5971193" y="2209811"/>
              <a:ext cx="1216578" cy="1147285"/>
            </a:xfrm>
            <a:prstGeom prst="rect">
              <a:avLst/>
            </a:prstGeom>
            <a:gradFill>
              <a:gsLst>
                <a:gs pos="23000">
                  <a:srgbClr val="A42E2E"/>
                </a:gs>
                <a:gs pos="100000">
                  <a:srgbClr val="CC4B4A">
                    <a:alpha val="0"/>
                    <a:lumMod val="0"/>
                    <a:lumOff val="100000"/>
                  </a:srgbClr>
                </a:gs>
                <a:gs pos="74000">
                  <a:srgbClr val="CC4B4A">
                    <a:alpha val="0"/>
                  </a:srgbClr>
                </a:gs>
              </a:gsLst>
              <a:lin ang="66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xmlns="" id="{C0C6B732-DA4C-4838-9271-7A4CE0A2E36A}"/>
                </a:ext>
              </a:extLst>
            </p:cNvPr>
            <p:cNvGrpSpPr/>
            <p:nvPr userDrawn="1"/>
          </p:nvGrpSpPr>
          <p:grpSpPr>
            <a:xfrm>
              <a:off x="5465642" y="1881487"/>
              <a:ext cx="1217540" cy="1217544"/>
              <a:chOff x="5465642" y="1894187"/>
              <a:chExt cx="1217540" cy="1217544"/>
            </a:xfrm>
            <a:effectLst/>
          </p:grpSpPr>
          <p:sp>
            <p:nvSpPr>
              <p:cNvPr id="19" name="椭圆 18">
                <a:extLst>
                  <a:ext uri="{FF2B5EF4-FFF2-40B4-BE49-F238E27FC236}">
                    <a16:creationId xmlns:a16="http://schemas.microsoft.com/office/drawing/2014/main" xmlns="" id="{638027B4-30B6-41D9-8DB4-8BA9D4DC2C04}"/>
                  </a:ext>
                </a:extLst>
              </p:cNvPr>
              <p:cNvSpPr/>
              <p:nvPr/>
            </p:nvSpPr>
            <p:spPr>
              <a:xfrm>
                <a:off x="5466012" y="1894559"/>
                <a:ext cx="1216800" cy="1216800"/>
              </a:xfrm>
              <a:prstGeom prst="ellipse">
                <a:avLst/>
              </a:prstGeom>
              <a:solidFill>
                <a:srgbClr val="D74B4B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0" name="Freeform 18">
                <a:extLst>
                  <a:ext uri="{FF2B5EF4-FFF2-40B4-BE49-F238E27FC236}">
                    <a16:creationId xmlns:a16="http://schemas.microsoft.com/office/drawing/2014/main" xmlns="" id="{7D12D279-4DF4-4632-AA06-0FE63552B943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5465642" y="1894187"/>
                <a:ext cx="1217540" cy="1217544"/>
              </a:xfrm>
              <a:custGeom>
                <a:avLst/>
                <a:gdLst>
                  <a:gd name="T0" fmla="*/ 344 w 687"/>
                  <a:gd name="T1" fmla="*/ 0 h 685"/>
                  <a:gd name="T2" fmla="*/ 344 w 687"/>
                  <a:gd name="T3" fmla="*/ 0 h 685"/>
                  <a:gd name="T4" fmla="*/ 0 w 687"/>
                  <a:gd name="T5" fmla="*/ 344 h 685"/>
                  <a:gd name="T6" fmla="*/ 209 w 687"/>
                  <a:gd name="T7" fmla="*/ 659 h 685"/>
                  <a:gd name="T8" fmla="*/ 210 w 687"/>
                  <a:gd name="T9" fmla="*/ 648 h 685"/>
                  <a:gd name="T10" fmla="*/ 260 w 687"/>
                  <a:gd name="T11" fmla="*/ 402 h 685"/>
                  <a:gd name="T12" fmla="*/ 362 w 687"/>
                  <a:gd name="T13" fmla="*/ 334 h 685"/>
                  <a:gd name="T14" fmla="*/ 430 w 687"/>
                  <a:gd name="T15" fmla="*/ 436 h 685"/>
                  <a:gd name="T16" fmla="*/ 380 w 687"/>
                  <a:gd name="T17" fmla="*/ 682 h 685"/>
                  <a:gd name="T18" fmla="*/ 379 w 687"/>
                  <a:gd name="T19" fmla="*/ 685 h 685"/>
                  <a:gd name="T20" fmla="*/ 687 w 687"/>
                  <a:gd name="T21" fmla="*/ 344 h 685"/>
                  <a:gd name="T22" fmla="*/ 344 w 687"/>
                  <a:gd name="T23" fmla="*/ 0 h 685"/>
                  <a:gd name="T24" fmla="*/ 388 w 687"/>
                  <a:gd name="T25" fmla="*/ 293 h 685"/>
                  <a:gd name="T26" fmla="*/ 299 w 687"/>
                  <a:gd name="T27" fmla="*/ 204 h 685"/>
                  <a:gd name="T28" fmla="*/ 388 w 687"/>
                  <a:gd name="T29" fmla="*/ 115 h 685"/>
                  <a:gd name="T30" fmla="*/ 477 w 687"/>
                  <a:gd name="T31" fmla="*/ 204 h 685"/>
                  <a:gd name="T32" fmla="*/ 388 w 687"/>
                  <a:gd name="T33" fmla="*/ 293 h 6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87" h="685">
                    <a:moveTo>
                      <a:pt x="344" y="0"/>
                    </a:moveTo>
                    <a:cubicBezTo>
                      <a:pt x="344" y="0"/>
                      <a:pt x="344" y="0"/>
                      <a:pt x="344" y="0"/>
                    </a:cubicBezTo>
                    <a:cubicBezTo>
                      <a:pt x="155" y="0"/>
                      <a:pt x="0" y="155"/>
                      <a:pt x="0" y="344"/>
                    </a:cubicBezTo>
                    <a:cubicBezTo>
                      <a:pt x="0" y="485"/>
                      <a:pt x="86" y="607"/>
                      <a:pt x="209" y="659"/>
                    </a:cubicBezTo>
                    <a:cubicBezTo>
                      <a:pt x="209" y="656"/>
                      <a:pt x="209" y="652"/>
                      <a:pt x="210" y="648"/>
                    </a:cubicBezTo>
                    <a:cubicBezTo>
                      <a:pt x="260" y="402"/>
                      <a:pt x="260" y="402"/>
                      <a:pt x="260" y="402"/>
                    </a:cubicBezTo>
                    <a:cubicBezTo>
                      <a:pt x="269" y="355"/>
                      <a:pt x="315" y="325"/>
                      <a:pt x="362" y="334"/>
                    </a:cubicBezTo>
                    <a:cubicBezTo>
                      <a:pt x="409" y="344"/>
                      <a:pt x="439" y="390"/>
                      <a:pt x="430" y="436"/>
                    </a:cubicBezTo>
                    <a:cubicBezTo>
                      <a:pt x="380" y="682"/>
                      <a:pt x="380" y="682"/>
                      <a:pt x="380" y="682"/>
                    </a:cubicBezTo>
                    <a:cubicBezTo>
                      <a:pt x="379" y="684"/>
                      <a:pt x="379" y="684"/>
                      <a:pt x="379" y="685"/>
                    </a:cubicBezTo>
                    <a:cubicBezTo>
                      <a:pt x="551" y="668"/>
                      <a:pt x="687" y="521"/>
                      <a:pt x="687" y="344"/>
                    </a:cubicBezTo>
                    <a:cubicBezTo>
                      <a:pt x="687" y="155"/>
                      <a:pt x="533" y="0"/>
                      <a:pt x="344" y="0"/>
                    </a:cubicBezTo>
                    <a:close/>
                    <a:moveTo>
                      <a:pt x="388" y="293"/>
                    </a:moveTo>
                    <a:cubicBezTo>
                      <a:pt x="339" y="293"/>
                      <a:pt x="299" y="253"/>
                      <a:pt x="299" y="204"/>
                    </a:cubicBezTo>
                    <a:cubicBezTo>
                      <a:pt x="299" y="155"/>
                      <a:pt x="339" y="115"/>
                      <a:pt x="388" y="115"/>
                    </a:cubicBezTo>
                    <a:cubicBezTo>
                      <a:pt x="437" y="115"/>
                      <a:pt x="477" y="155"/>
                      <a:pt x="477" y="204"/>
                    </a:cubicBezTo>
                    <a:cubicBezTo>
                      <a:pt x="477" y="253"/>
                      <a:pt x="437" y="293"/>
                      <a:pt x="388" y="29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</p:grpSp>
      <p:sp>
        <p:nvSpPr>
          <p:cNvPr id="21" name="标题 8">
            <a:extLst>
              <a:ext uri="{FF2B5EF4-FFF2-40B4-BE49-F238E27FC236}">
                <a16:creationId xmlns:a16="http://schemas.microsoft.com/office/drawing/2014/main" xmlns="" id="{733732A8-00EB-4977-8CDD-434D9AE5CC92}"/>
              </a:ext>
            </a:extLst>
          </p:cNvPr>
          <p:cNvSpPr txBox="1">
            <a:spLocks/>
          </p:cNvSpPr>
          <p:nvPr/>
        </p:nvSpPr>
        <p:spPr>
          <a:xfrm>
            <a:off x="3256230" y="2028830"/>
            <a:ext cx="5679540" cy="1178106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vert="horz" wrap="none" lIns="91440" tIns="45720" rIns="91440" bIns="45720" rtlCol="0" anchor="ctr">
            <a:noAutofit/>
          </a:bodyPr>
          <a:lstStyle>
            <a:lvl1pPr algn="ctr" defTabSz="914354" rtl="0" eaLnBrk="1" latinLnBrk="0" hangingPunct="1">
              <a:lnSpc>
                <a:spcPct val="120000"/>
              </a:lnSpc>
              <a:spcBef>
                <a:spcPct val="0"/>
              </a:spcBef>
              <a:buNone/>
              <a:defRPr lang="zh-CN" altLang="en-US" sz="2000" b="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marL="0" marR="0" lvl="0" indent="0" algn="ctr" defTabSz="914354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使用 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iSlide PPT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插件</a:t>
            </a:r>
            <a:b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</a:b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为您节省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90%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的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PPT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设计时间</a:t>
            </a:r>
            <a:b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</a:b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iSlide add-in saves </a:t>
            </a:r>
            <a:r>
              <a:rPr kumimoji="0" lang="en-US" altLang="zh-CN" sz="11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you 90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% time in making PowerPoint slides.</a:t>
            </a:r>
            <a:endParaRPr kumimoji="0" lang="en-US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2" name="副标题 9">
            <a:extLst>
              <a:ext uri="{FF2B5EF4-FFF2-40B4-BE49-F238E27FC236}">
                <a16:creationId xmlns:a16="http://schemas.microsoft.com/office/drawing/2014/main" xmlns="" id="{3B488FCE-2B18-46FF-9521-112BCCFC4FDA}"/>
              </a:ext>
            </a:extLst>
          </p:cNvPr>
          <p:cNvSpPr txBox="1">
            <a:spLocks/>
          </p:cNvSpPr>
          <p:nvPr/>
        </p:nvSpPr>
        <p:spPr>
          <a:xfrm>
            <a:off x="2669382" y="5352752"/>
            <a:ext cx="6853237" cy="62894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ctr" defTabSz="914354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178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54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32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09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86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62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40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18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www.islide.cc</a:t>
            </a:r>
          </a:p>
        </p:txBody>
      </p:sp>
    </p:spTree>
    <p:extLst>
      <p:ext uri="{BB962C8B-B14F-4D97-AF65-F5344CB8AC3E}">
        <p14:creationId xmlns:p14="http://schemas.microsoft.com/office/powerpoint/2010/main" val="2036426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1022809" y="2128458"/>
            <a:ext cx="4460537" cy="691252"/>
            <a:chOff x="1101012" y="2911151"/>
            <a:chExt cx="9573211" cy="1483567"/>
          </a:xfrm>
        </p:grpSpPr>
        <p:sp>
          <p:nvSpPr>
            <p:cNvPr id="2" name="椭圆 1"/>
            <p:cNvSpPr/>
            <p:nvPr/>
          </p:nvSpPr>
          <p:spPr>
            <a:xfrm>
              <a:off x="5551715" y="3069771"/>
              <a:ext cx="643813" cy="64381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7" name="椭圆 6"/>
            <p:cNvSpPr/>
            <p:nvPr/>
          </p:nvSpPr>
          <p:spPr>
            <a:xfrm>
              <a:off x="6447454" y="3069771"/>
              <a:ext cx="643813" cy="643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8" name="椭圆 7"/>
            <p:cNvSpPr/>
            <p:nvPr/>
          </p:nvSpPr>
          <p:spPr>
            <a:xfrm>
              <a:off x="7343193" y="3069771"/>
              <a:ext cx="643813" cy="64381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9" name="椭圆 8"/>
            <p:cNvSpPr/>
            <p:nvPr/>
          </p:nvSpPr>
          <p:spPr>
            <a:xfrm>
              <a:off x="8238932" y="3069771"/>
              <a:ext cx="643813" cy="6438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0" name="椭圆 9"/>
            <p:cNvSpPr/>
            <p:nvPr/>
          </p:nvSpPr>
          <p:spPr>
            <a:xfrm>
              <a:off x="9134671" y="3069771"/>
              <a:ext cx="643813" cy="64381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1" name="椭圆 10"/>
            <p:cNvSpPr/>
            <p:nvPr/>
          </p:nvSpPr>
          <p:spPr>
            <a:xfrm>
              <a:off x="10030410" y="3069771"/>
              <a:ext cx="643813" cy="643813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2" name="椭圆 11"/>
            <p:cNvSpPr/>
            <p:nvPr/>
          </p:nvSpPr>
          <p:spPr>
            <a:xfrm>
              <a:off x="1101012" y="3069771"/>
              <a:ext cx="643813" cy="643813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3" name="椭圆 12"/>
            <p:cNvSpPr/>
            <p:nvPr/>
          </p:nvSpPr>
          <p:spPr>
            <a:xfrm>
              <a:off x="1996751" y="3069771"/>
              <a:ext cx="643813" cy="64381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4" name="椭圆 13"/>
            <p:cNvSpPr/>
            <p:nvPr/>
          </p:nvSpPr>
          <p:spPr>
            <a:xfrm>
              <a:off x="2892490" y="3069771"/>
              <a:ext cx="643813" cy="64381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5" name="椭圆 14"/>
            <p:cNvSpPr/>
            <p:nvPr/>
          </p:nvSpPr>
          <p:spPr>
            <a:xfrm>
              <a:off x="3788229" y="3069771"/>
              <a:ext cx="643813" cy="643813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4982546" y="2911151"/>
              <a:ext cx="0" cy="1483567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文本框 17"/>
          <p:cNvSpPr txBox="1"/>
          <p:nvPr/>
        </p:nvSpPr>
        <p:spPr>
          <a:xfrm>
            <a:off x="669927" y="1512847"/>
            <a:ext cx="58521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主题色彩 </a:t>
            </a:r>
            <a:r>
              <a:rPr lang="en-US" altLang="zh-CN" sz="1200" dirty="0"/>
              <a:t>THEME COLORS</a:t>
            </a:r>
            <a:endParaRPr lang="zh-CN" altLang="en-US" sz="1200" dirty="0"/>
          </a:p>
        </p:txBody>
      </p:sp>
      <p:cxnSp>
        <p:nvCxnSpPr>
          <p:cNvPr id="20" name="直接连接符 19"/>
          <p:cNvCxnSpPr/>
          <p:nvPr/>
        </p:nvCxnSpPr>
        <p:spPr>
          <a:xfrm>
            <a:off x="669926" y="1843079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669927" y="2689502"/>
            <a:ext cx="216144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800"/>
            </a:lvl1pPr>
          </a:lstStyle>
          <a:p>
            <a:r>
              <a:rPr lang="zh-CN" altLang="en-US" dirty="0"/>
              <a:t>文字</a:t>
            </a:r>
            <a:r>
              <a:rPr lang="en-US" altLang="zh-CN" dirty="0"/>
              <a:t>/</a:t>
            </a:r>
            <a:r>
              <a:rPr lang="zh-CN" altLang="en-US" dirty="0"/>
              <a:t>背景 </a:t>
            </a:r>
            <a:r>
              <a:rPr lang="en-US" altLang="zh-CN" dirty="0"/>
              <a:t>Text/Background</a:t>
            </a:r>
            <a:endParaRPr lang="zh-CN" altLang="en-US" dirty="0"/>
          </a:p>
        </p:txBody>
      </p:sp>
      <p:sp>
        <p:nvSpPr>
          <p:cNvPr id="22" name="文本框 21"/>
          <p:cNvSpPr txBox="1"/>
          <p:nvPr/>
        </p:nvSpPr>
        <p:spPr>
          <a:xfrm>
            <a:off x="2841869" y="2689502"/>
            <a:ext cx="287662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" dirty="0"/>
              <a:t>填充色 </a:t>
            </a:r>
            <a:r>
              <a:rPr lang="en-US" altLang="zh-CN" sz="800" dirty="0"/>
              <a:t>Fill Colors</a:t>
            </a:r>
            <a:endParaRPr lang="zh-CN" altLang="en-US" sz="800" dirty="0"/>
          </a:p>
        </p:txBody>
      </p:sp>
      <p:sp>
        <p:nvSpPr>
          <p:cNvPr id="25" name="文本框 24"/>
          <p:cNvSpPr txBox="1"/>
          <p:nvPr/>
        </p:nvSpPr>
        <p:spPr>
          <a:xfrm>
            <a:off x="669927" y="3943131"/>
            <a:ext cx="58521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主题字体 </a:t>
            </a:r>
            <a:r>
              <a:rPr lang="en-US" altLang="zh-CN" sz="1200" dirty="0"/>
              <a:t>THEME FONTS</a:t>
            </a:r>
            <a:endParaRPr lang="zh-CN" altLang="en-US" sz="1200" dirty="0"/>
          </a:p>
        </p:txBody>
      </p:sp>
      <p:cxnSp>
        <p:nvCxnSpPr>
          <p:cNvPr id="26" name="直接连接符 25"/>
          <p:cNvCxnSpPr/>
          <p:nvPr/>
        </p:nvCxnSpPr>
        <p:spPr>
          <a:xfrm>
            <a:off x="669926" y="4273363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/>
          <p:cNvSpPr/>
          <p:nvPr/>
        </p:nvSpPr>
        <p:spPr>
          <a:xfrm>
            <a:off x="669928" y="4407101"/>
            <a:ext cx="50485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" dirty="0">
                <a:solidFill>
                  <a:schemeClr val="tx1"/>
                </a:solidFill>
              </a:rPr>
              <a:t>中文字体：微软雅黑  </a:t>
            </a:r>
            <a:r>
              <a:rPr lang="en-US" altLang="zh-CN" sz="800" dirty="0">
                <a:solidFill>
                  <a:schemeClr val="tx1"/>
                </a:solidFill>
              </a:rPr>
              <a:t>Asian Font: Microsoft </a:t>
            </a:r>
            <a:r>
              <a:rPr lang="en-US" altLang="zh-CN" sz="800" dirty="0" err="1">
                <a:solidFill>
                  <a:schemeClr val="tx1"/>
                </a:solidFill>
              </a:rPr>
              <a:t>Yahei</a:t>
            </a:r>
            <a:endParaRPr lang="en-US" altLang="zh-CN" sz="800" dirty="0">
              <a:solidFill>
                <a:schemeClr val="tx1"/>
              </a:solidFill>
            </a:endParaRPr>
          </a:p>
          <a:p>
            <a:endParaRPr lang="en-US" altLang="zh-CN" sz="800" dirty="0">
              <a:solidFill>
                <a:schemeClr val="tx1"/>
              </a:solidFill>
            </a:endParaRPr>
          </a:p>
          <a:p>
            <a:r>
              <a:rPr lang="zh-CN" altLang="en-US" sz="800" dirty="0">
                <a:solidFill>
                  <a:schemeClr val="tx1"/>
                </a:solidFill>
              </a:rPr>
              <a:t>英文字体：</a:t>
            </a:r>
            <a:r>
              <a:rPr lang="en-US" altLang="zh-CN" sz="800" dirty="0">
                <a:solidFill>
                  <a:schemeClr val="tx1"/>
                </a:solidFill>
              </a:rPr>
              <a:t>Arial  Latin Font: Arial</a:t>
            </a:r>
            <a:endParaRPr lang="zh-CN" altLang="en-US" sz="800" dirty="0">
              <a:solidFill>
                <a:schemeClr val="tx1"/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070727" y="1512847"/>
            <a:ext cx="461550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预设参考线（</a:t>
            </a:r>
            <a:r>
              <a:rPr lang="en-US" altLang="zh-CN" sz="1200" dirty="0"/>
              <a:t>2013</a:t>
            </a:r>
            <a:r>
              <a:rPr lang="zh-CN" altLang="en-US" sz="1200" dirty="0"/>
              <a:t>版本及以上）</a:t>
            </a:r>
            <a:r>
              <a:rPr lang="en-US" altLang="zh-CN" sz="1200" dirty="0"/>
              <a:t> GUIDES (Office 2013 and later)</a:t>
            </a:r>
            <a:endParaRPr lang="zh-CN" altLang="en-US" sz="1200" dirty="0"/>
          </a:p>
        </p:txBody>
      </p:sp>
      <p:cxnSp>
        <p:nvCxnSpPr>
          <p:cNvPr id="33" name="直接连接符 32"/>
          <p:cNvCxnSpPr/>
          <p:nvPr/>
        </p:nvCxnSpPr>
        <p:spPr>
          <a:xfrm>
            <a:off x="7070725" y="1843079"/>
            <a:ext cx="4449763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0" name="组合 49"/>
          <p:cNvGrpSpPr/>
          <p:nvPr/>
        </p:nvGrpSpPr>
        <p:grpSpPr>
          <a:xfrm>
            <a:off x="6979298" y="2204128"/>
            <a:ext cx="4541191" cy="3084493"/>
            <a:chOff x="6979298" y="2204127"/>
            <a:chExt cx="4541190" cy="3084493"/>
          </a:xfrm>
        </p:grpSpPr>
        <p:sp>
          <p:nvSpPr>
            <p:cNvPr id="35" name="矩形 34"/>
            <p:cNvSpPr/>
            <p:nvPr/>
          </p:nvSpPr>
          <p:spPr>
            <a:xfrm>
              <a:off x="7070725" y="2240059"/>
              <a:ext cx="4449762" cy="2502991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cxnSp>
          <p:nvCxnSpPr>
            <p:cNvPr id="37" name="直接连接符 36"/>
            <p:cNvCxnSpPr/>
            <p:nvPr/>
          </p:nvCxnSpPr>
          <p:spPr>
            <a:xfrm>
              <a:off x="7333861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11280709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6979298" y="2667246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>
              <a:off x="6979298" y="2746562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>
              <a:off x="6979298" y="4443008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6979298" y="4517653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>
              <a:off x="7333860" y="2741891"/>
              <a:ext cx="3946848" cy="170111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矩形 46"/>
            <p:cNvSpPr/>
            <p:nvPr/>
          </p:nvSpPr>
          <p:spPr>
            <a:xfrm>
              <a:off x="7070725" y="4822365"/>
              <a:ext cx="4449763" cy="4662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" dirty="0">
                  <a:solidFill>
                    <a:schemeClr val="tx1"/>
                  </a:solidFill>
                </a:rPr>
                <a:t>ALT+F9 </a:t>
              </a:r>
              <a:r>
                <a:rPr lang="zh-CN" altLang="en-US" sz="800" dirty="0">
                  <a:solidFill>
                    <a:schemeClr val="tx1"/>
                  </a:solidFill>
                </a:rPr>
                <a:t>开启和查看本主题预设的参考线</a:t>
              </a:r>
              <a:endParaRPr lang="en-US" altLang="zh-CN" sz="800" dirty="0">
                <a:solidFill>
                  <a:schemeClr val="tx1"/>
                </a:solidFill>
              </a:endParaRPr>
            </a:p>
            <a:p>
              <a:r>
                <a:rPr lang="en-US" altLang="zh-CN" sz="800" dirty="0"/>
                <a:t>Press</a:t>
              </a:r>
              <a:r>
                <a:rPr lang="en-US" altLang="zh-CN" sz="800" dirty="0">
                  <a:solidFill>
                    <a:schemeClr val="tx1"/>
                  </a:solidFill>
                </a:rPr>
                <a:t> Alt + F9 to</a:t>
              </a:r>
              <a:r>
                <a:rPr lang="zh-CN" altLang="en-US" sz="800" dirty="0">
                  <a:solidFill>
                    <a:schemeClr val="tx1"/>
                  </a:solidFill>
                </a:rPr>
                <a:t> </a:t>
              </a:r>
              <a:r>
                <a:rPr lang="en-US" altLang="zh-CN" sz="800" dirty="0"/>
                <a:t>show</a:t>
              </a:r>
              <a:r>
                <a:rPr lang="en-US" altLang="zh-CN" sz="800" dirty="0">
                  <a:solidFill>
                    <a:schemeClr val="tx1"/>
                  </a:solidFill>
                </a:rPr>
                <a:t>/hide guides.</a:t>
              </a:r>
            </a:p>
            <a:p>
              <a:endParaRPr lang="zh-CN" altLang="en-US" sz="800" dirty="0">
                <a:solidFill>
                  <a:schemeClr val="tx1"/>
                </a:solidFill>
              </a:endParaRPr>
            </a:p>
          </p:txBody>
        </p:sp>
      </p:grpSp>
      <p:sp>
        <p:nvSpPr>
          <p:cNvPr id="39" name="文本框 38"/>
          <p:cNvSpPr txBox="1"/>
          <p:nvPr/>
        </p:nvSpPr>
        <p:spPr>
          <a:xfrm>
            <a:off x="669927" y="3104921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800" dirty="0">
                <a:solidFill>
                  <a:srgbClr val="CC4A4A"/>
                </a:solidFill>
              </a:rPr>
              <a:t>*可以通过</a:t>
            </a:r>
            <a:r>
              <a:rPr lang="en-US" altLang="zh-CN" sz="800" dirty="0">
                <a:solidFill>
                  <a:srgbClr val="CC4A4A"/>
                </a:solidFill>
              </a:rPr>
              <a:t>iSlide 【</a:t>
            </a:r>
            <a:r>
              <a:rPr lang="zh-CN" altLang="en-US" sz="800" dirty="0">
                <a:solidFill>
                  <a:srgbClr val="CC4A4A"/>
                </a:solidFill>
              </a:rPr>
              <a:t>色彩库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功能，快速应用更多色彩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More color schemes are optional in iSlide Color Library. Just click to apply.</a:t>
            </a:r>
            <a:endParaRPr lang="zh-CN" altLang="en-US" sz="800" dirty="0">
              <a:solidFill>
                <a:srgbClr val="CC4A4A"/>
              </a:solidFill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669927" y="5304239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800" dirty="0">
                <a:solidFill>
                  <a:srgbClr val="CC4A4A"/>
                </a:solidFill>
              </a:rPr>
              <a:t>*可以在</a:t>
            </a:r>
            <a:r>
              <a:rPr lang="en-US" altLang="zh-CN" sz="800" dirty="0">
                <a:solidFill>
                  <a:srgbClr val="CC4A4A"/>
                </a:solidFill>
              </a:rPr>
              <a:t>【</a:t>
            </a:r>
            <a:r>
              <a:rPr lang="zh-CN" altLang="en-US" sz="800" dirty="0">
                <a:solidFill>
                  <a:srgbClr val="CC4A4A"/>
                </a:solidFill>
              </a:rPr>
              <a:t>设计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菜单</a:t>
            </a:r>
            <a:r>
              <a:rPr lang="en-US" altLang="zh-CN" sz="800" dirty="0">
                <a:solidFill>
                  <a:srgbClr val="CC4A4A"/>
                </a:solidFill>
              </a:rPr>
              <a:t>【</a:t>
            </a:r>
            <a:r>
              <a:rPr lang="zh-CN" altLang="en-US" sz="800" dirty="0">
                <a:solidFill>
                  <a:srgbClr val="CC4A4A"/>
                </a:solidFill>
              </a:rPr>
              <a:t>字体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中改变，或应用</a:t>
            </a:r>
            <a:r>
              <a:rPr lang="en-US" altLang="zh-CN" sz="800" dirty="0">
                <a:solidFill>
                  <a:srgbClr val="CC4A4A"/>
                </a:solidFill>
              </a:rPr>
              <a:t>iSlide【</a:t>
            </a:r>
            <a:r>
              <a:rPr lang="zh-CN" altLang="en-US" sz="800" dirty="0">
                <a:solidFill>
                  <a:srgbClr val="CC4A4A"/>
                </a:solidFill>
              </a:rPr>
              <a:t>统一字体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功能改变设置。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 To change theme fonts, you can click Design &gt; Variants &gt; Fonts, or use “Uniform Fonts” feature of iSlide.</a:t>
            </a:r>
            <a:endParaRPr lang="zh-CN" altLang="en-US" sz="800" dirty="0">
              <a:solidFill>
                <a:srgbClr val="CC4A4A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821214C4-3D8B-473D-9D9C-F2F23FBFB600}"/>
              </a:ext>
            </a:extLst>
          </p:cNvPr>
          <p:cNvSpPr/>
          <p:nvPr/>
        </p:nvSpPr>
        <p:spPr>
          <a:xfrm>
            <a:off x="7070726" y="5304238"/>
            <a:ext cx="4301177" cy="4001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800" dirty="0">
                <a:solidFill>
                  <a:srgbClr val="CC4A4A"/>
                </a:solidFill>
              </a:rPr>
              <a:t>*可以通过</a:t>
            </a:r>
            <a:r>
              <a:rPr lang="en-US" altLang="zh-CN" sz="800" dirty="0">
                <a:solidFill>
                  <a:srgbClr val="CC4A4A"/>
                </a:solidFill>
              </a:rPr>
              <a:t>iSlide 【</a:t>
            </a:r>
            <a:r>
              <a:rPr lang="zh-CN" altLang="en-US" sz="800" dirty="0">
                <a:solidFill>
                  <a:srgbClr val="CC4A4A"/>
                </a:solidFill>
              </a:rPr>
              <a:t>一键优化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（智能参考线）功能，应用更多预设参考线。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 Use iSlide “Uniform Guides” feature to edit and apply more preset guides.</a:t>
            </a:r>
          </a:p>
        </p:txBody>
      </p:sp>
      <p:sp>
        <p:nvSpPr>
          <p:cNvPr id="48" name="标题 1">
            <a:extLst>
              <a:ext uri="{FF2B5EF4-FFF2-40B4-BE49-F238E27FC236}">
                <a16:creationId xmlns:a16="http://schemas.microsoft.com/office/drawing/2014/main" xmlns="" id="{A063C456-63D9-49D6-A680-AB5AA5CB4C15}"/>
              </a:ext>
            </a:extLst>
          </p:cNvPr>
          <p:cNvSpPr txBox="1">
            <a:spLocks/>
          </p:cNvSpPr>
          <p:nvPr/>
        </p:nvSpPr>
        <p:spPr>
          <a:xfrm>
            <a:off x="695323" y="4046"/>
            <a:ext cx="10825164" cy="101335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332"/>
            <a:r>
              <a:rPr lang="zh-CN" altLang="en-US" sz="2800" b="1" dirty="0"/>
              <a:t>主题模板的标准 </a:t>
            </a:r>
            <a:r>
              <a:rPr lang="en-US" altLang="zh-CN" sz="2800" b="1" dirty="0"/>
              <a:t>How to Use This Template</a:t>
            </a:r>
            <a:endParaRPr lang="zh-CN" altLang="en-US" sz="2800" b="1" dirty="0"/>
          </a:p>
        </p:txBody>
      </p:sp>
      <p:sp>
        <p:nvSpPr>
          <p:cNvPr id="51" name="矩形 50">
            <a:extLst>
              <a:ext uri="{FF2B5EF4-FFF2-40B4-BE49-F238E27FC236}">
                <a16:creationId xmlns:a16="http://schemas.microsoft.com/office/drawing/2014/main" xmlns="" id="{DB6B50C1-7119-4649-A59E-12A0D311364C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4577895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5" name="组合 344"/>
          <p:cNvGrpSpPr/>
          <p:nvPr/>
        </p:nvGrpSpPr>
        <p:grpSpPr>
          <a:xfrm>
            <a:off x="4493792" y="1784983"/>
            <a:ext cx="6642649" cy="4206632"/>
            <a:chOff x="1223445" y="1639500"/>
            <a:chExt cx="6714551" cy="4252167"/>
          </a:xfrm>
        </p:grpSpPr>
        <p:grpSp>
          <p:nvGrpSpPr>
            <p:cNvPr id="306" name="Group 4"/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308" name="Freeform 5"/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9" name="Freeform 6"/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0" name="Rectangle 7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1" name="Rectangle 8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2" name="Rectangle 9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3" name="Rectangle 10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4" name="Rectangle 11"/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" name="Rectangle 12"/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" name="Rectangle 13"/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7" name="Oval 14"/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8" name="Oval 15"/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9" name="Oval 16"/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0" name="Freeform 17"/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1" name="Freeform 18"/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2" name="Rectangle 19"/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3" name="Freeform 20"/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4" name="Freeform 21"/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5" name="Freeform 22"/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6" name="Freeform 23"/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32" name="组合 331"/>
            <p:cNvGrpSpPr/>
            <p:nvPr/>
          </p:nvGrpSpPr>
          <p:grpSpPr>
            <a:xfrm>
              <a:off x="3151345" y="3390904"/>
              <a:ext cx="3824874" cy="1851656"/>
              <a:chOff x="7824351" y="3116333"/>
              <a:chExt cx="1714503" cy="830006"/>
            </a:xfrm>
          </p:grpSpPr>
          <p:grpSp>
            <p:nvGrpSpPr>
              <p:cNvPr id="333" name="组合 332"/>
              <p:cNvGrpSpPr/>
              <p:nvPr/>
            </p:nvGrpSpPr>
            <p:grpSpPr>
              <a:xfrm>
                <a:off x="7824351" y="3116333"/>
                <a:ext cx="1659023" cy="685771"/>
                <a:chOff x="7824355" y="3116331"/>
                <a:chExt cx="2155352" cy="890932"/>
              </a:xfrm>
            </p:grpSpPr>
            <p:sp>
              <p:nvSpPr>
                <p:cNvPr id="339" name="六边形 338"/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0" name="六边形 339"/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1" name="六边形 340"/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2" name="六边形 341"/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3" name="六边形 342"/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4" name="六边形 343"/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334" name="组合 333"/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335" name="圆角矩形 13"/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6" name="圆角矩形 13"/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7" name="圆角矩形 13"/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8" name="圆角矩形 13"/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快速设计页面  </a:t>
            </a:r>
            <a:r>
              <a:rPr lang="en-US" altLang="zh-CN" sz="2800" b="1" dirty="0"/>
              <a:t>Quick Slides Design</a:t>
            </a:r>
            <a:endParaRPr lang="zh-CN" altLang="en-US" sz="2800" b="1" dirty="0"/>
          </a:p>
        </p:txBody>
      </p:sp>
      <p:grpSp>
        <p:nvGrpSpPr>
          <p:cNvPr id="347" name="组合 346"/>
          <p:cNvGrpSpPr/>
          <p:nvPr/>
        </p:nvGrpSpPr>
        <p:grpSpPr>
          <a:xfrm>
            <a:off x="1030616" y="1784762"/>
            <a:ext cx="2700136" cy="4206855"/>
            <a:chOff x="7048982" y="1370076"/>
            <a:chExt cx="3522380" cy="5487924"/>
          </a:xfrm>
        </p:grpSpPr>
        <p:sp>
          <p:nvSpPr>
            <p:cNvPr id="92" name="矩形 91"/>
            <p:cNvSpPr/>
            <p:nvPr/>
          </p:nvSpPr>
          <p:spPr>
            <a:xfrm>
              <a:off x="7048982" y="1370076"/>
              <a:ext cx="3522380" cy="5487924"/>
            </a:xfrm>
            <a:prstGeom prst="rect">
              <a:avLst/>
            </a:prstGeom>
            <a:gradFill>
              <a:gsLst>
                <a:gs pos="69900">
                  <a:srgbClr val="FFFFFF"/>
                </a:gs>
                <a:gs pos="97297">
                  <a:srgbClr val="FFFFFF"/>
                </a:gs>
                <a:gs pos="0">
                  <a:srgbClr val="FFFFFF"/>
                </a:gs>
              </a:gsLst>
              <a:lin ang="5400000" scaled="1"/>
            </a:gra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3" name="矩形 92"/>
            <p:cNvSpPr/>
            <p:nvPr/>
          </p:nvSpPr>
          <p:spPr>
            <a:xfrm>
              <a:off x="7048982" y="1370076"/>
              <a:ext cx="3522380" cy="264357"/>
            </a:xfrm>
            <a:prstGeom prst="rect">
              <a:avLst/>
            </a:prstGeom>
            <a:solidFill>
              <a:srgbClr val="CE4C4B"/>
            </a:soli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r>
                <a:rPr lang="zh-CN" altLang="en-US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图示库 </a:t>
              </a:r>
              <a:r>
                <a:rPr lang="en-US" altLang="zh-CN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/ Diagram Library</a:t>
              </a:r>
              <a:endParaRPr lang="zh-CN" altLang="en-US" sz="1000" kern="0" dirty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4" name="矩形 93"/>
            <p:cNvSpPr/>
            <p:nvPr/>
          </p:nvSpPr>
          <p:spPr>
            <a:xfrm>
              <a:off x="7131365" y="1765273"/>
              <a:ext cx="217418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74" name="乘号 173"/>
            <p:cNvSpPr/>
            <p:nvPr/>
          </p:nvSpPr>
          <p:spPr>
            <a:xfrm>
              <a:off x="10349229" y="1412945"/>
              <a:ext cx="178618" cy="178618"/>
            </a:xfrm>
            <a:prstGeom prst="mathMultiply">
              <a:avLst>
                <a:gd name="adj1" fmla="val 13304"/>
              </a:avLst>
            </a:prstGeom>
            <a:solidFill>
              <a:srgbClr val="CE4C4B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175" name="push-pin-pointing-down_8930"/>
            <p:cNvSpPr>
              <a:spLocks noChangeAspect="1"/>
            </p:cNvSpPr>
            <p:nvPr/>
          </p:nvSpPr>
          <p:spPr bwMode="auto">
            <a:xfrm>
              <a:off x="10083016" y="1432660"/>
              <a:ext cx="138120" cy="137471"/>
            </a:xfrm>
            <a:prstGeom prst="ellipse">
              <a:avLst/>
            </a:prstGeom>
            <a:noFill/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r>
                <a:rPr lang="en-US" altLang="zh-CN" sz="1400" b="1" dirty="0">
                  <a:solidFill>
                    <a:srgbClr val="CE4C4B">
                      <a:lumMod val="20000"/>
                      <a:lumOff val="80000"/>
                    </a:srgbClr>
                  </a:solidFill>
                  <a:latin typeface="Arial"/>
                  <a:ea typeface="微软雅黑"/>
                </a:rPr>
                <a:t>?</a:t>
              </a:r>
              <a:endParaRPr lang="zh-CN" altLang="en-US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endParaRPr>
            </a:p>
          </p:txBody>
        </p:sp>
        <p:cxnSp>
          <p:nvCxnSpPr>
            <p:cNvPr id="176" name="直接连接符 175"/>
            <p:cNvCxnSpPr>
              <a:cxnSpLocks/>
            </p:cNvCxnSpPr>
            <p:nvPr/>
          </p:nvCxnSpPr>
          <p:spPr>
            <a:xfrm>
              <a:off x="10292097" y="1439552"/>
              <a:ext cx="0" cy="130579"/>
            </a:xfrm>
            <a:prstGeom prst="line">
              <a:avLst/>
            </a:prstGeom>
            <a:noFill/>
            <a:ln w="6350" cap="flat" cmpd="sng" algn="ctr">
              <a:solidFill>
                <a:srgbClr val="CE4C4B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</p:cxnSp>
        <p:sp>
          <p:nvSpPr>
            <p:cNvPr id="96" name="矩形 95"/>
            <p:cNvSpPr/>
            <p:nvPr/>
          </p:nvSpPr>
          <p:spPr>
            <a:xfrm>
              <a:off x="712948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97" name="矩形 96"/>
            <p:cNvSpPr/>
            <p:nvPr/>
          </p:nvSpPr>
          <p:spPr>
            <a:xfrm>
              <a:off x="9523961" y="1768180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grpSp>
          <p:nvGrpSpPr>
            <p:cNvPr id="100" name="组合 99"/>
            <p:cNvGrpSpPr/>
            <p:nvPr/>
          </p:nvGrpSpPr>
          <p:grpSpPr>
            <a:xfrm>
              <a:off x="7129482" y="3589063"/>
              <a:ext cx="1624839" cy="1005453"/>
              <a:chOff x="7528661" y="1052292"/>
              <a:chExt cx="2227549" cy="1378411"/>
            </a:xfrm>
          </p:grpSpPr>
          <p:sp>
            <p:nvSpPr>
              <p:cNvPr id="163" name="矩形: 圆角 3"/>
              <p:cNvSpPr/>
              <p:nvPr/>
            </p:nvSpPr>
            <p:spPr>
              <a:xfrm>
                <a:off x="7528661" y="1052292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cxnSp>
            <p:nvCxnSpPr>
              <p:cNvPr id="164" name="连接符: 肘形 32"/>
              <p:cNvCxnSpPr>
                <a:stCxn id="169" idx="1"/>
                <a:endCxn id="170" idx="0"/>
              </p:cNvCxnSpPr>
              <p:nvPr/>
            </p:nvCxnSpPr>
            <p:spPr>
              <a:xfrm rot="10800000" flipV="1">
                <a:off x="7949108" y="1465564"/>
                <a:ext cx="285975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165" name="连接符: 肘形 34"/>
              <p:cNvCxnSpPr>
                <a:stCxn id="169" idx="3"/>
                <a:endCxn id="173" idx="0"/>
              </p:cNvCxnSpPr>
              <p:nvPr/>
            </p:nvCxnSpPr>
            <p:spPr>
              <a:xfrm>
                <a:off x="9135072" y="1465564"/>
                <a:ext cx="225522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grpSp>
            <p:nvGrpSpPr>
              <p:cNvPr id="166" name="组合 165"/>
              <p:cNvGrpSpPr/>
              <p:nvPr/>
            </p:nvGrpSpPr>
            <p:grpSpPr>
              <a:xfrm>
                <a:off x="7744084" y="1288932"/>
                <a:ext cx="1821532" cy="913228"/>
                <a:chOff x="7824355" y="1531238"/>
                <a:chExt cx="1714500" cy="859568"/>
              </a:xfrm>
            </p:grpSpPr>
            <p:grpSp>
              <p:nvGrpSpPr>
                <p:cNvPr id="167" name="组合 166"/>
                <p:cNvGrpSpPr/>
                <p:nvPr/>
              </p:nvGrpSpPr>
              <p:grpSpPr>
                <a:xfrm>
                  <a:off x="7824355" y="2004856"/>
                  <a:ext cx="1714500" cy="385950"/>
                  <a:chOff x="7824355" y="1863749"/>
                  <a:chExt cx="1568912" cy="353177"/>
                </a:xfrm>
              </p:grpSpPr>
              <p:sp>
                <p:nvSpPr>
                  <p:cNvPr id="170" name="椭圆 23"/>
                  <p:cNvSpPr/>
                  <p:nvPr/>
                </p:nvSpPr>
                <p:spPr>
                  <a:xfrm>
                    <a:off x="782435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1" name="椭圆 24"/>
                  <p:cNvSpPr/>
                  <p:nvPr/>
                </p:nvSpPr>
                <p:spPr>
                  <a:xfrm>
                    <a:off x="822960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2" name="椭圆 25"/>
                  <p:cNvSpPr/>
                  <p:nvPr/>
                </p:nvSpPr>
                <p:spPr>
                  <a:xfrm>
                    <a:off x="863484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3" name="椭圆 26"/>
                  <p:cNvSpPr/>
                  <p:nvPr/>
                </p:nvSpPr>
                <p:spPr>
                  <a:xfrm>
                    <a:off x="904009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cxnSp>
              <p:nvCxnSpPr>
                <p:cNvPr id="168" name="连接符: 肘形 36"/>
                <p:cNvCxnSpPr>
                  <a:stCxn id="172" idx="0"/>
                  <a:endCxn id="171" idx="0"/>
                </p:cNvCxnSpPr>
                <p:nvPr/>
              </p:nvCxnSpPr>
              <p:spPr>
                <a:xfrm rot="16200000" flipV="1">
                  <a:off x="8681605" y="1783431"/>
                  <a:ext cx="12700" cy="442850"/>
                </a:xfrm>
                <a:prstGeom prst="bentConnector3">
                  <a:avLst>
                    <a:gd name="adj1" fmla="val 1554551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solidFill>
                    <a:srgbClr val="867D98">
                      <a:lumMod val="40000"/>
                      <a:lumOff val="60000"/>
                    </a:srgbClr>
                  </a:solidFill>
                  <a:prstDash val="solid"/>
                  <a:miter lim="800000"/>
                </a:ln>
                <a:effectLst/>
              </p:spPr>
            </p:cxnSp>
            <p:sp>
              <p:nvSpPr>
                <p:cNvPr id="169" name="圆角矩形 13"/>
                <p:cNvSpPr/>
                <p:nvPr/>
              </p:nvSpPr>
              <p:spPr>
                <a:xfrm flipV="1">
                  <a:off x="8286501" y="1531238"/>
                  <a:ext cx="847108" cy="33250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  <p:grpSp>
          <p:nvGrpSpPr>
            <p:cNvPr id="101" name="组合 100"/>
            <p:cNvGrpSpPr/>
            <p:nvPr/>
          </p:nvGrpSpPr>
          <p:grpSpPr>
            <a:xfrm>
              <a:off x="8813093" y="2497554"/>
              <a:ext cx="1624839" cy="1005453"/>
              <a:chOff x="10080565" y="1070123"/>
              <a:chExt cx="2227549" cy="1378411"/>
            </a:xfrm>
          </p:grpSpPr>
          <p:sp>
            <p:nvSpPr>
              <p:cNvPr id="141" name="矩形: 圆角 214"/>
              <p:cNvSpPr/>
              <p:nvPr/>
            </p:nvSpPr>
            <p:spPr>
              <a:xfrm>
                <a:off x="10080565" y="1070123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42" name="组合 141"/>
              <p:cNvGrpSpPr/>
              <p:nvPr/>
            </p:nvGrpSpPr>
            <p:grpSpPr>
              <a:xfrm>
                <a:off x="10260890" y="1313367"/>
                <a:ext cx="1856770" cy="854413"/>
                <a:chOff x="5398496" y="1554238"/>
                <a:chExt cx="1747668" cy="804209"/>
              </a:xfrm>
              <a:solidFill>
                <a:srgbClr val="867D98">
                  <a:lumMod val="20000"/>
                  <a:lumOff val="80000"/>
                </a:srgbClr>
              </a:solidFill>
            </p:grpSpPr>
            <p:grpSp>
              <p:nvGrpSpPr>
                <p:cNvPr id="143" name="组合 142"/>
                <p:cNvGrpSpPr/>
                <p:nvPr/>
              </p:nvGrpSpPr>
              <p:grpSpPr>
                <a:xfrm>
                  <a:off x="5398652" y="1568615"/>
                  <a:ext cx="893792" cy="789832"/>
                  <a:chOff x="5398652" y="1568615"/>
                  <a:chExt cx="1147620" cy="789832"/>
                </a:xfrm>
                <a:grpFill/>
              </p:grpSpPr>
              <p:sp>
                <p:nvSpPr>
                  <p:cNvPr id="158" name="圆角矩形 13"/>
                  <p:cNvSpPr/>
                  <p:nvPr/>
                </p:nvSpPr>
                <p:spPr>
                  <a:xfrm>
                    <a:off x="5398652" y="2030991"/>
                    <a:ext cx="1146276" cy="327456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9" name="圆角矩形 13"/>
                  <p:cNvSpPr/>
                  <p:nvPr/>
                </p:nvSpPr>
                <p:spPr>
                  <a:xfrm>
                    <a:off x="5398652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0" name="圆角矩形 13"/>
                  <p:cNvSpPr/>
                  <p:nvPr/>
                </p:nvSpPr>
                <p:spPr>
                  <a:xfrm>
                    <a:off x="5699988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1" name="圆角矩形 13"/>
                  <p:cNvSpPr/>
                  <p:nvPr/>
                </p:nvSpPr>
                <p:spPr>
                  <a:xfrm>
                    <a:off x="6001324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2" name="圆角矩形 13"/>
                  <p:cNvSpPr/>
                  <p:nvPr/>
                </p:nvSpPr>
                <p:spPr>
                  <a:xfrm>
                    <a:off x="6302660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4" name="组合 143"/>
                <p:cNvGrpSpPr/>
                <p:nvPr/>
              </p:nvGrpSpPr>
              <p:grpSpPr>
                <a:xfrm>
                  <a:off x="6381318" y="2055683"/>
                  <a:ext cx="764844" cy="302764"/>
                  <a:chOff x="5391220" y="3636866"/>
                  <a:chExt cx="603957" cy="302764"/>
                </a:xfrm>
                <a:grpFill/>
              </p:grpSpPr>
              <p:sp>
                <p:nvSpPr>
                  <p:cNvPr id="154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5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6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7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5" name="组合 144"/>
                <p:cNvGrpSpPr/>
                <p:nvPr/>
              </p:nvGrpSpPr>
              <p:grpSpPr>
                <a:xfrm>
                  <a:off x="5398496" y="1554238"/>
                  <a:ext cx="1747668" cy="306061"/>
                  <a:chOff x="4615136" y="3636866"/>
                  <a:chExt cx="1380041" cy="306061"/>
                </a:xfrm>
                <a:grpFill/>
              </p:grpSpPr>
              <p:sp>
                <p:nvSpPr>
                  <p:cNvPr id="146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7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8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9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0" name="圆角矩形 13"/>
                  <p:cNvSpPr/>
                  <p:nvPr/>
                </p:nvSpPr>
                <p:spPr>
                  <a:xfrm flipV="1">
                    <a:off x="461513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1" name="圆角矩形 13"/>
                  <p:cNvSpPr/>
                  <p:nvPr/>
                </p:nvSpPr>
                <p:spPr>
                  <a:xfrm flipV="1">
                    <a:off x="4800193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2" name="圆角矩形 13"/>
                  <p:cNvSpPr/>
                  <p:nvPr/>
                </p:nvSpPr>
                <p:spPr>
                  <a:xfrm flipV="1">
                    <a:off x="4985250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3" name="圆角矩形 13"/>
                  <p:cNvSpPr/>
                  <p:nvPr/>
                </p:nvSpPr>
                <p:spPr>
                  <a:xfrm flipV="1">
                    <a:off x="517030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2" name="组合 101"/>
            <p:cNvGrpSpPr/>
            <p:nvPr/>
          </p:nvGrpSpPr>
          <p:grpSpPr>
            <a:xfrm>
              <a:off x="8813093" y="3591398"/>
              <a:ext cx="1624839" cy="1005453"/>
              <a:chOff x="10080565" y="-604150"/>
              <a:chExt cx="2227549" cy="1378411"/>
            </a:xfrm>
          </p:grpSpPr>
          <p:sp>
            <p:nvSpPr>
              <p:cNvPr id="127" name="矩形: 圆角 222"/>
              <p:cNvSpPr/>
              <p:nvPr/>
            </p:nvSpPr>
            <p:spPr>
              <a:xfrm>
                <a:off x="10080565" y="-60415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28575" cap="flat" cmpd="sng" algn="ctr">
                <a:solidFill>
                  <a:srgbClr val="CC4A4A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28" name="组合 127"/>
              <p:cNvGrpSpPr/>
              <p:nvPr/>
            </p:nvGrpSpPr>
            <p:grpSpPr>
              <a:xfrm>
                <a:off x="10269164" y="-345778"/>
                <a:ext cx="1821535" cy="881821"/>
                <a:chOff x="7824351" y="3116333"/>
                <a:chExt cx="1714503" cy="830006"/>
              </a:xfrm>
            </p:grpSpPr>
            <p:grpSp>
              <p:nvGrpSpPr>
                <p:cNvPr id="129" name="组合 128"/>
                <p:cNvGrpSpPr/>
                <p:nvPr/>
              </p:nvGrpSpPr>
              <p:grpSpPr>
                <a:xfrm>
                  <a:off x="7824351" y="3116333"/>
                  <a:ext cx="1659023" cy="685771"/>
                  <a:chOff x="7824355" y="3116331"/>
                  <a:chExt cx="2155352" cy="890932"/>
                </a:xfrm>
              </p:grpSpPr>
              <p:sp>
                <p:nvSpPr>
                  <p:cNvPr id="135" name="六边形 134"/>
                  <p:cNvSpPr/>
                  <p:nvPr/>
                </p:nvSpPr>
                <p:spPr>
                  <a:xfrm>
                    <a:off x="7824355" y="3116332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6" name="六边形 135"/>
                  <p:cNvSpPr/>
                  <p:nvPr/>
                </p:nvSpPr>
                <p:spPr>
                  <a:xfrm>
                    <a:off x="8242600" y="3350708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7" name="六边形 136"/>
                  <p:cNvSpPr/>
                  <p:nvPr/>
                </p:nvSpPr>
                <p:spPr>
                  <a:xfrm>
                    <a:off x="8652142" y="3116331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8" name="六边形 137"/>
                  <p:cNvSpPr/>
                  <p:nvPr/>
                </p:nvSpPr>
                <p:spPr>
                  <a:xfrm>
                    <a:off x="7833058" y="3593491"/>
                    <a:ext cx="479976" cy="413772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9" name="六边形 138"/>
                  <p:cNvSpPr/>
                  <p:nvPr/>
                </p:nvSpPr>
                <p:spPr>
                  <a:xfrm>
                    <a:off x="9075532" y="3325133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0" name="六边形 139"/>
                  <p:cNvSpPr/>
                  <p:nvPr/>
                </p:nvSpPr>
                <p:spPr>
                  <a:xfrm>
                    <a:off x="9499730" y="3117986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30" name="组合 129"/>
                <p:cNvGrpSpPr/>
                <p:nvPr/>
              </p:nvGrpSpPr>
              <p:grpSpPr>
                <a:xfrm>
                  <a:off x="7831052" y="3636868"/>
                  <a:ext cx="1707802" cy="309471"/>
                  <a:chOff x="4831017" y="3636868"/>
                  <a:chExt cx="1208170" cy="309471"/>
                </a:xfrm>
              </p:grpSpPr>
              <p:sp>
                <p:nvSpPr>
                  <p:cNvPr id="131" name="圆角矩形 13"/>
                  <p:cNvSpPr/>
                  <p:nvPr/>
                </p:nvSpPr>
                <p:spPr>
                  <a:xfrm flipV="1">
                    <a:off x="5398651" y="3636868"/>
                    <a:ext cx="59652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2" name="圆角矩形 13"/>
                  <p:cNvSpPr/>
                  <p:nvPr/>
                </p:nvSpPr>
                <p:spPr>
                  <a:xfrm flipV="1">
                    <a:off x="5398651" y="3718763"/>
                    <a:ext cx="41874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3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4" name="圆角矩形 13"/>
                  <p:cNvSpPr/>
                  <p:nvPr/>
                </p:nvSpPr>
                <p:spPr>
                  <a:xfrm flipV="1">
                    <a:off x="4831017" y="3878980"/>
                    <a:ext cx="1208170" cy="6735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3" name="组合 102"/>
            <p:cNvGrpSpPr/>
            <p:nvPr/>
          </p:nvGrpSpPr>
          <p:grpSpPr>
            <a:xfrm>
              <a:off x="7129482" y="2500590"/>
              <a:ext cx="1624839" cy="1005453"/>
              <a:chOff x="7528661" y="-621980"/>
              <a:chExt cx="2227549" cy="1378411"/>
            </a:xfrm>
          </p:grpSpPr>
          <p:sp>
            <p:nvSpPr>
              <p:cNvPr id="104" name="矩形: 圆角 220"/>
              <p:cNvSpPr/>
              <p:nvPr/>
            </p:nvSpPr>
            <p:spPr>
              <a:xfrm>
                <a:off x="7528661" y="-62198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05" name="组合 104"/>
              <p:cNvGrpSpPr/>
              <p:nvPr/>
            </p:nvGrpSpPr>
            <p:grpSpPr>
              <a:xfrm>
                <a:off x="7559212" y="-568070"/>
                <a:ext cx="2165599" cy="1169924"/>
                <a:chOff x="2857500" y="4505325"/>
                <a:chExt cx="2038350" cy="1101180"/>
              </a:xfrm>
            </p:grpSpPr>
            <p:sp>
              <p:nvSpPr>
                <p:cNvPr id="106" name="圆角矩形 13"/>
                <p:cNvSpPr/>
                <p:nvPr/>
              </p:nvSpPr>
              <p:spPr>
                <a:xfrm>
                  <a:off x="2857500" y="4505325"/>
                  <a:ext cx="2038350" cy="683215"/>
                </a:xfrm>
                <a:prstGeom prst="roundRect">
                  <a:avLst>
                    <a:gd name="adj" fmla="val 0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107" name="圆角矩形 13"/>
                <p:cNvSpPr/>
                <p:nvPr/>
              </p:nvSpPr>
              <p:spPr>
                <a:xfrm>
                  <a:off x="3438526" y="4690020"/>
                  <a:ext cx="872738" cy="167730"/>
                </a:xfrm>
                <a:prstGeom prst="roundRect">
                  <a:avLst>
                    <a:gd name="adj" fmla="val 22611"/>
                  </a:avLst>
                </a:prstGeom>
                <a:solidFill>
                  <a:srgbClr val="FFFFFF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grpSp>
              <p:nvGrpSpPr>
                <p:cNvPr id="108" name="组合 107"/>
                <p:cNvGrpSpPr/>
                <p:nvPr/>
              </p:nvGrpSpPr>
              <p:grpSpPr>
                <a:xfrm>
                  <a:off x="3222240" y="4899570"/>
                  <a:ext cx="1305310" cy="161380"/>
                  <a:chOff x="3438526" y="4899570"/>
                  <a:chExt cx="872738" cy="161380"/>
                </a:xfrm>
              </p:grpSpPr>
              <p:sp>
                <p:nvSpPr>
                  <p:cNvPr id="125" name="圆角矩形 13"/>
                  <p:cNvSpPr/>
                  <p:nvPr/>
                </p:nvSpPr>
                <p:spPr>
                  <a:xfrm>
                    <a:off x="3438526" y="48995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26" name="圆角矩形 13"/>
                  <p:cNvSpPr/>
                  <p:nvPr/>
                </p:nvSpPr>
                <p:spPr>
                  <a:xfrm>
                    <a:off x="3438526" y="50011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09" name="组合 108"/>
                <p:cNvGrpSpPr/>
                <p:nvPr/>
              </p:nvGrpSpPr>
              <p:grpSpPr>
                <a:xfrm>
                  <a:off x="3076645" y="5303743"/>
                  <a:ext cx="1672005" cy="302762"/>
                  <a:chOff x="3076645" y="5303743"/>
                  <a:chExt cx="1803010" cy="302762"/>
                </a:xfrm>
              </p:grpSpPr>
              <p:grpSp>
                <p:nvGrpSpPr>
                  <p:cNvPr id="110" name="组合 109"/>
                  <p:cNvGrpSpPr/>
                  <p:nvPr/>
                </p:nvGrpSpPr>
                <p:grpSpPr>
                  <a:xfrm>
                    <a:off x="307664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21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2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3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4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1" name="组合 110"/>
                  <p:cNvGrpSpPr/>
                  <p:nvPr/>
                </p:nvGrpSpPr>
                <p:grpSpPr>
                  <a:xfrm>
                    <a:off x="3733870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7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8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9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0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2" name="组合 111"/>
                  <p:cNvGrpSpPr/>
                  <p:nvPr/>
                </p:nvGrpSpPr>
                <p:grpSpPr>
                  <a:xfrm>
                    <a:off x="439109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3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4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5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6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</p:grpSp>
          </p:grpSp>
        </p:grpSp>
        <p:grpSp>
          <p:nvGrpSpPr>
            <p:cNvPr id="240" name="组合 239"/>
            <p:cNvGrpSpPr/>
            <p:nvPr/>
          </p:nvGrpSpPr>
          <p:grpSpPr>
            <a:xfrm>
              <a:off x="7132217" y="4676913"/>
              <a:ext cx="1623476" cy="1004546"/>
              <a:chOff x="4981478" y="4416941"/>
              <a:chExt cx="2227549" cy="1378411"/>
            </a:xfrm>
          </p:grpSpPr>
          <p:sp>
            <p:nvSpPr>
              <p:cNvPr id="241" name="矩形: 圆角 8"/>
              <p:cNvSpPr/>
              <p:nvPr/>
            </p:nvSpPr>
            <p:spPr>
              <a:xfrm>
                <a:off x="4981478" y="441694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42" name="组合 241"/>
              <p:cNvGrpSpPr/>
              <p:nvPr/>
            </p:nvGrpSpPr>
            <p:grpSpPr>
              <a:xfrm>
                <a:off x="5168481" y="4640406"/>
                <a:ext cx="1856603" cy="905125"/>
                <a:chOff x="5400091" y="4685784"/>
                <a:chExt cx="1747511" cy="851941"/>
              </a:xfrm>
            </p:grpSpPr>
            <p:sp>
              <p:nvSpPr>
                <p:cNvPr id="243" name="圆角矩形 13"/>
                <p:cNvSpPr/>
                <p:nvPr/>
              </p:nvSpPr>
              <p:spPr>
                <a:xfrm>
                  <a:off x="540009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4" name="圆角矩形 13"/>
                <p:cNvSpPr/>
                <p:nvPr/>
              </p:nvSpPr>
              <p:spPr>
                <a:xfrm>
                  <a:off x="6002766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5" name="圆角矩形 13"/>
                <p:cNvSpPr/>
                <p:nvPr/>
              </p:nvSpPr>
              <p:spPr>
                <a:xfrm>
                  <a:off x="660544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6" name="圆角矩形 245"/>
                <p:cNvSpPr/>
                <p:nvPr/>
              </p:nvSpPr>
              <p:spPr>
                <a:xfrm>
                  <a:off x="5400091" y="4685784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7" name="圆角矩形 13"/>
                <p:cNvSpPr/>
                <p:nvPr/>
              </p:nvSpPr>
              <p:spPr>
                <a:xfrm>
                  <a:off x="5400091" y="5385638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grpSp>
          <p:nvGrpSpPr>
            <p:cNvPr id="248" name="组合 247"/>
            <p:cNvGrpSpPr/>
            <p:nvPr/>
          </p:nvGrpSpPr>
          <p:grpSpPr>
            <a:xfrm>
              <a:off x="8815062" y="5750806"/>
              <a:ext cx="1623476" cy="1004546"/>
              <a:chOff x="7528661" y="6101571"/>
              <a:chExt cx="2227549" cy="1378411"/>
            </a:xfrm>
          </p:grpSpPr>
          <p:sp>
            <p:nvSpPr>
              <p:cNvPr id="249" name="矩形: 圆角 225"/>
              <p:cNvSpPr/>
              <p:nvPr/>
            </p:nvSpPr>
            <p:spPr>
              <a:xfrm>
                <a:off x="7528661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50" name="组合 249"/>
              <p:cNvGrpSpPr/>
              <p:nvPr/>
            </p:nvGrpSpPr>
            <p:grpSpPr>
              <a:xfrm>
                <a:off x="7792039" y="6315774"/>
                <a:ext cx="1684789" cy="966521"/>
                <a:chOff x="5447603" y="4660900"/>
                <a:chExt cx="1585793" cy="909730"/>
              </a:xfrm>
            </p:grpSpPr>
            <p:grpSp>
              <p:nvGrpSpPr>
                <p:cNvPr id="251" name="组合 250"/>
                <p:cNvGrpSpPr/>
                <p:nvPr/>
              </p:nvGrpSpPr>
              <p:grpSpPr>
                <a:xfrm>
                  <a:off x="5447603" y="4660900"/>
                  <a:ext cx="1585793" cy="909730"/>
                  <a:chOff x="2974312" y="3143456"/>
                  <a:chExt cx="8280835" cy="5557881"/>
                </a:xfrm>
                <a:solidFill>
                  <a:srgbClr val="FFFFFF"/>
                </a:solidFill>
              </p:grpSpPr>
              <p:sp>
                <p:nvSpPr>
                  <p:cNvPr id="269" name="自由: 形状 487"/>
                  <p:cNvSpPr/>
                  <p:nvPr/>
                </p:nvSpPr>
                <p:spPr>
                  <a:xfrm>
                    <a:off x="7388104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0" name="自由: 形状 488"/>
                  <p:cNvSpPr/>
                  <p:nvPr/>
                </p:nvSpPr>
                <p:spPr>
                  <a:xfrm>
                    <a:off x="3020657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1" name="矩形: 圆角 489"/>
                  <p:cNvSpPr/>
                  <p:nvPr/>
                </p:nvSpPr>
                <p:spPr>
                  <a:xfrm>
                    <a:off x="2974312" y="3143456"/>
                    <a:ext cx="8280835" cy="2504969"/>
                  </a:xfrm>
                  <a:prstGeom prst="roundRect">
                    <a:avLst/>
                  </a:pr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2" name="组合 251"/>
                <p:cNvGrpSpPr/>
                <p:nvPr/>
              </p:nvGrpSpPr>
              <p:grpSpPr>
                <a:xfrm>
                  <a:off x="5873171" y="4752393"/>
                  <a:ext cx="743530" cy="743528"/>
                  <a:chOff x="5785244" y="4664463"/>
                  <a:chExt cx="919391" cy="919388"/>
                </a:xfrm>
              </p:grpSpPr>
              <p:sp>
                <p:nvSpPr>
                  <p:cNvPr id="265" name="自由: 形状 483"/>
                  <p:cNvSpPr/>
                  <p:nvPr/>
                </p:nvSpPr>
                <p:spPr>
                  <a:xfrm>
                    <a:off x="5785245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2346282"/>
                        </a:moveTo>
                        <a:cubicBezTo>
                          <a:pt x="0" y="1050466"/>
                          <a:pt x="1050466" y="0"/>
                          <a:pt x="2346282" y="0"/>
                        </a:cubicBezTo>
                        <a:lnTo>
                          <a:pt x="2346282" y="2346282"/>
                        </a:lnTo>
                        <a:lnTo>
                          <a:pt x="0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6" name="自由: 形状 484"/>
                  <p:cNvSpPr/>
                  <p:nvPr/>
                </p:nvSpPr>
                <p:spPr>
                  <a:xfrm>
                    <a:off x="6255317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0"/>
                        </a:moveTo>
                        <a:cubicBezTo>
                          <a:pt x="1295816" y="0"/>
                          <a:pt x="2346282" y="1050466"/>
                          <a:pt x="2346282" y="2346282"/>
                        </a:cubicBezTo>
                        <a:lnTo>
                          <a:pt x="0" y="234628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7" name="自由: 形状 485"/>
                  <p:cNvSpPr/>
                  <p:nvPr/>
                </p:nvSpPr>
                <p:spPr>
                  <a:xfrm>
                    <a:off x="6255316" y="5134534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0"/>
                        </a:moveTo>
                        <a:cubicBezTo>
                          <a:pt x="2346282" y="1295816"/>
                          <a:pt x="1295816" y="2346282"/>
                          <a:pt x="0" y="2346282"/>
                        </a:cubicBezTo>
                        <a:lnTo>
                          <a:pt x="0" y="0"/>
                        </a:lnTo>
                        <a:lnTo>
                          <a:pt x="2346282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8" name="自由: 形状 486"/>
                  <p:cNvSpPr/>
                  <p:nvPr/>
                </p:nvSpPr>
                <p:spPr>
                  <a:xfrm>
                    <a:off x="5785244" y="5134534"/>
                    <a:ext cx="449317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2346282"/>
                        </a:moveTo>
                        <a:cubicBezTo>
                          <a:pt x="1050466" y="2346282"/>
                          <a:pt x="0" y="1295816"/>
                          <a:pt x="0" y="0"/>
                        </a:cubicBezTo>
                        <a:lnTo>
                          <a:pt x="2346282" y="0"/>
                        </a:lnTo>
                        <a:lnTo>
                          <a:pt x="2346282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3" name="组合 252"/>
                <p:cNvGrpSpPr/>
                <p:nvPr/>
              </p:nvGrpSpPr>
              <p:grpSpPr>
                <a:xfrm>
                  <a:off x="5527790" y="4762606"/>
                  <a:ext cx="424498" cy="700374"/>
                  <a:chOff x="5527790" y="4241842"/>
                  <a:chExt cx="424498" cy="700374"/>
                </a:xfrm>
              </p:grpSpPr>
              <p:sp>
                <p:nvSpPr>
                  <p:cNvPr id="262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3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4" name="圆角矩形 13"/>
                  <p:cNvSpPr/>
                  <p:nvPr/>
                </p:nvSpPr>
                <p:spPr>
                  <a:xfrm flipV="1">
                    <a:off x="5527790" y="4896497"/>
                    <a:ext cx="424498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7" name="圆角矩形 13"/>
                  <p:cNvSpPr/>
                  <p:nvPr/>
                </p:nvSpPr>
                <p:spPr>
                  <a:xfrm flipV="1">
                    <a:off x="5527790" y="4241842"/>
                    <a:ext cx="41843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8" name="圆角矩形 13"/>
                  <p:cNvSpPr/>
                  <p:nvPr/>
                </p:nvSpPr>
                <p:spPr>
                  <a:xfrm flipV="1">
                    <a:off x="5527791" y="4321982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9" name="圆角矩形 13"/>
                  <p:cNvSpPr/>
                  <p:nvPr/>
                </p:nvSpPr>
                <p:spPr>
                  <a:xfrm flipV="1">
                    <a:off x="5527790" y="4402730"/>
                    <a:ext cx="232464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4" name="组合 253"/>
                <p:cNvGrpSpPr/>
                <p:nvPr/>
              </p:nvGrpSpPr>
              <p:grpSpPr>
                <a:xfrm flipH="1">
                  <a:off x="6581925" y="4762606"/>
                  <a:ext cx="364391" cy="206608"/>
                  <a:chOff x="5527790" y="4735609"/>
                  <a:chExt cx="364391" cy="206608"/>
                </a:xfrm>
              </p:grpSpPr>
              <p:sp>
                <p:nvSpPr>
                  <p:cNvPr id="259" name="圆角矩形 13"/>
                  <p:cNvSpPr/>
                  <p:nvPr/>
                </p:nvSpPr>
                <p:spPr>
                  <a:xfrm flipV="1">
                    <a:off x="5527791" y="4735609"/>
                    <a:ext cx="364390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0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1" name="圆角矩形 13"/>
                  <p:cNvSpPr/>
                  <p:nvPr/>
                </p:nvSpPr>
                <p:spPr>
                  <a:xfrm flipV="1">
                    <a:off x="5527790" y="4896498"/>
                    <a:ext cx="305859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5" name="组合 254"/>
                <p:cNvGrpSpPr/>
                <p:nvPr/>
              </p:nvGrpSpPr>
              <p:grpSpPr>
                <a:xfrm flipH="1">
                  <a:off x="6633484" y="5256372"/>
                  <a:ext cx="312832" cy="206607"/>
                  <a:chOff x="5527790" y="4735608"/>
                  <a:chExt cx="312832" cy="206607"/>
                </a:xfrm>
              </p:grpSpPr>
              <p:sp>
                <p:nvSpPr>
                  <p:cNvPr id="256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7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8" name="圆角矩形 13"/>
                  <p:cNvSpPr/>
                  <p:nvPr/>
                </p:nvSpPr>
                <p:spPr>
                  <a:xfrm flipV="1">
                    <a:off x="5527790" y="4896496"/>
                    <a:ext cx="31283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72" name="组合 271"/>
            <p:cNvGrpSpPr/>
            <p:nvPr/>
          </p:nvGrpSpPr>
          <p:grpSpPr>
            <a:xfrm>
              <a:off x="8815062" y="4676913"/>
              <a:ext cx="1623476" cy="1004546"/>
              <a:chOff x="10080565" y="4390379"/>
              <a:chExt cx="2227549" cy="1378411"/>
            </a:xfrm>
          </p:grpSpPr>
          <p:sp>
            <p:nvSpPr>
              <p:cNvPr id="273" name="矩形: 圆角 216"/>
              <p:cNvSpPr/>
              <p:nvPr/>
            </p:nvSpPr>
            <p:spPr>
              <a:xfrm>
                <a:off x="10080565" y="4390379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74" name="组合 273"/>
              <p:cNvGrpSpPr/>
              <p:nvPr/>
            </p:nvGrpSpPr>
            <p:grpSpPr>
              <a:xfrm>
                <a:off x="10288768" y="4640405"/>
                <a:ext cx="1856603" cy="911561"/>
                <a:chOff x="10338974" y="4654911"/>
                <a:chExt cx="1878835" cy="922477"/>
              </a:xfrm>
            </p:grpSpPr>
            <p:grpSp>
              <p:nvGrpSpPr>
                <p:cNvPr id="275" name="组合 274"/>
                <p:cNvGrpSpPr/>
                <p:nvPr/>
              </p:nvGrpSpPr>
              <p:grpSpPr>
                <a:xfrm>
                  <a:off x="10338974" y="4654911"/>
                  <a:ext cx="1878835" cy="922477"/>
                  <a:chOff x="5400091" y="4685784"/>
                  <a:chExt cx="1747511" cy="857999"/>
                </a:xfrm>
              </p:grpSpPr>
              <p:sp>
                <p:nvSpPr>
                  <p:cNvPr id="286" name="圆角矩形 13"/>
                  <p:cNvSpPr/>
                  <p:nvPr/>
                </p:nvSpPr>
                <p:spPr>
                  <a:xfrm>
                    <a:off x="6002766" y="4935166"/>
                    <a:ext cx="542161" cy="35317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7" name="圆角矩形 13"/>
                  <p:cNvSpPr/>
                  <p:nvPr/>
                </p:nvSpPr>
                <p:spPr>
                  <a:xfrm>
                    <a:off x="5400091" y="4685784"/>
                    <a:ext cx="1747511" cy="15208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8" name="圆角矩形 13"/>
                  <p:cNvSpPr/>
                  <p:nvPr/>
                </p:nvSpPr>
                <p:spPr>
                  <a:xfrm>
                    <a:off x="5400091" y="5385638"/>
                    <a:ext cx="1747511" cy="15814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6" name="组合 275"/>
                <p:cNvGrpSpPr/>
                <p:nvPr/>
              </p:nvGrpSpPr>
              <p:grpSpPr>
                <a:xfrm>
                  <a:off x="10350972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82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3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4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5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7" name="组合 276"/>
                <p:cNvGrpSpPr/>
                <p:nvPr/>
              </p:nvGrpSpPr>
              <p:grpSpPr>
                <a:xfrm>
                  <a:off x="11731410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78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9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0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1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89" name="组合 288"/>
            <p:cNvGrpSpPr/>
            <p:nvPr/>
          </p:nvGrpSpPr>
          <p:grpSpPr>
            <a:xfrm>
              <a:off x="7135385" y="5750806"/>
              <a:ext cx="1623476" cy="1004546"/>
              <a:chOff x="2434296" y="6101571"/>
              <a:chExt cx="2227549" cy="1378411"/>
            </a:xfrm>
          </p:grpSpPr>
          <p:sp>
            <p:nvSpPr>
              <p:cNvPr id="290" name="矩形: 圆角 223"/>
              <p:cNvSpPr/>
              <p:nvPr/>
            </p:nvSpPr>
            <p:spPr>
              <a:xfrm>
                <a:off x="2434296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91" name="组合 290"/>
              <p:cNvGrpSpPr/>
              <p:nvPr/>
            </p:nvGrpSpPr>
            <p:grpSpPr>
              <a:xfrm>
                <a:off x="2633146" y="6349643"/>
                <a:ext cx="1831647" cy="972123"/>
                <a:chOff x="2591680" y="6282546"/>
                <a:chExt cx="1853580" cy="983764"/>
              </a:xfrm>
            </p:grpSpPr>
            <p:sp>
              <p:nvSpPr>
                <p:cNvPr id="292" name="矩形: 圆角 37"/>
                <p:cNvSpPr/>
                <p:nvPr/>
              </p:nvSpPr>
              <p:spPr>
                <a:xfrm>
                  <a:off x="2591680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3" name="矩形: 圆角 569"/>
                <p:cNvSpPr/>
                <p:nvPr/>
              </p:nvSpPr>
              <p:spPr>
                <a:xfrm>
                  <a:off x="3093911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4" name="矩形: 圆角 570"/>
                <p:cNvSpPr/>
                <p:nvPr/>
              </p:nvSpPr>
              <p:spPr>
                <a:xfrm>
                  <a:off x="3596142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5" name="矩形: 圆角 571"/>
                <p:cNvSpPr/>
                <p:nvPr/>
              </p:nvSpPr>
              <p:spPr>
                <a:xfrm>
                  <a:off x="4098373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6" name="箭头: 燕尾形 38"/>
                <p:cNvSpPr/>
                <p:nvPr/>
              </p:nvSpPr>
              <p:spPr>
                <a:xfrm flipV="1">
                  <a:off x="29698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7" name="箭头: 燕尾形 573"/>
                <p:cNvSpPr/>
                <p:nvPr/>
              </p:nvSpPr>
              <p:spPr>
                <a:xfrm flipV="1">
                  <a:off x="347146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8" name="箭头: 燕尾形 574"/>
                <p:cNvSpPr/>
                <p:nvPr/>
              </p:nvSpPr>
              <p:spPr>
                <a:xfrm flipV="1">
                  <a:off x="39731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9" name="矩形: 圆角 575"/>
                <p:cNvSpPr/>
                <p:nvPr/>
              </p:nvSpPr>
              <p:spPr>
                <a:xfrm>
                  <a:off x="2978150" y="6682597"/>
                  <a:ext cx="1072074" cy="60174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0" name="矩形: 圆角 576"/>
                <p:cNvSpPr/>
                <p:nvPr/>
              </p:nvSpPr>
              <p:spPr>
                <a:xfrm>
                  <a:off x="2771775" y="6789618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1" name="矩形: 圆角 577"/>
                <p:cNvSpPr/>
                <p:nvPr/>
              </p:nvSpPr>
              <p:spPr>
                <a:xfrm>
                  <a:off x="2771775" y="6900743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2" name="矩形: 圆角 578"/>
                <p:cNvSpPr/>
                <p:nvPr/>
              </p:nvSpPr>
              <p:spPr>
                <a:xfrm>
                  <a:off x="2603972" y="7011867"/>
                  <a:ext cx="1841288" cy="254443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sp>
          <p:nvSpPr>
            <p:cNvPr id="348" name="矩形 347"/>
            <p:cNvSpPr/>
            <p:nvPr/>
          </p:nvSpPr>
          <p:spPr>
            <a:xfrm>
              <a:off x="832672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349" name="矩形 348"/>
            <p:cNvSpPr/>
            <p:nvPr/>
          </p:nvSpPr>
          <p:spPr>
            <a:xfrm>
              <a:off x="9523962" y="2063597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351" name="文本框 350"/>
          <p:cNvSpPr txBox="1"/>
          <p:nvPr/>
        </p:nvSpPr>
        <p:spPr>
          <a:xfrm>
            <a:off x="1396157" y="1304732"/>
            <a:ext cx="2528571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使用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图示库</a:t>
            </a:r>
            <a:r>
              <a:rPr lang="en-US" altLang="zh-CN" sz="1000" dirty="0"/>
              <a:t>】</a:t>
            </a:r>
            <a:r>
              <a:rPr lang="zh-CN" altLang="en-US" sz="1000" dirty="0"/>
              <a:t>筛选图示</a:t>
            </a:r>
            <a:endParaRPr lang="en-US" altLang="zh-CN" sz="1000" dirty="0"/>
          </a:p>
          <a:p>
            <a:r>
              <a:rPr lang="en-US" altLang="zh-CN" sz="1000" dirty="0"/>
              <a:t>Search diagram in iSlide Diagram Library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1109408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352" name="椭圆 351"/>
          <p:cNvSpPr/>
          <p:nvPr/>
        </p:nvSpPr>
        <p:spPr>
          <a:xfrm>
            <a:off x="4493791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353" name="文本框 352"/>
          <p:cNvSpPr txBox="1"/>
          <p:nvPr/>
        </p:nvSpPr>
        <p:spPr>
          <a:xfrm>
            <a:off x="4780539" y="1304732"/>
            <a:ext cx="635590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选择图示插入当前</a:t>
            </a:r>
            <a:r>
              <a:rPr lang="en-US" altLang="zh-CN" sz="1000" dirty="0"/>
              <a:t>PPT</a:t>
            </a:r>
            <a:r>
              <a:rPr lang="zh-CN" altLang="en-US" sz="1000" dirty="0"/>
              <a:t>主题，编辑修改文字，替换图标或填充图片</a:t>
            </a:r>
            <a:endParaRPr lang="en-US" altLang="zh-CN" sz="1000" dirty="0"/>
          </a:p>
          <a:p>
            <a:r>
              <a:rPr lang="en-US" altLang="zh-CN" sz="1000" dirty="0"/>
              <a:t>Click to insert diagram into current slide. You can edit text, replace icons or fill pictures.</a:t>
            </a:r>
            <a:endParaRPr lang="zh-CN" altLang="en-US" sz="1000" dirty="0"/>
          </a:p>
        </p:txBody>
      </p:sp>
      <p:sp>
        <p:nvSpPr>
          <p:cNvPr id="354" name="文本框 353"/>
          <p:cNvSpPr txBox="1"/>
          <p:nvPr/>
        </p:nvSpPr>
        <p:spPr>
          <a:xfrm>
            <a:off x="2616771" y="2415904"/>
            <a:ext cx="1056131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900" dirty="0"/>
              <a:t>获取更多帮助</a:t>
            </a:r>
            <a:endParaRPr lang="en-US" altLang="zh-CN" sz="900" dirty="0"/>
          </a:p>
          <a:p>
            <a:pPr algn="ctr"/>
            <a:r>
              <a:rPr lang="en-US" altLang="zh-CN" sz="900" dirty="0"/>
              <a:t>Get help</a:t>
            </a:r>
            <a:endParaRPr lang="zh-CN" altLang="en-US" sz="900" dirty="0"/>
          </a:p>
        </p:txBody>
      </p:sp>
      <p:grpSp>
        <p:nvGrpSpPr>
          <p:cNvPr id="195" name="图形 16">
            <a:extLst>
              <a:ext uri="{FF2B5EF4-FFF2-40B4-BE49-F238E27FC236}">
                <a16:creationId xmlns:a16="http://schemas.microsoft.com/office/drawing/2014/main" xmlns="" id="{B01F4E16-0C10-4EC4-8A41-53B393FD2E7B}"/>
              </a:ext>
            </a:extLst>
          </p:cNvPr>
          <p:cNvGrpSpPr/>
          <p:nvPr/>
        </p:nvGrpSpPr>
        <p:grpSpPr>
          <a:xfrm flipH="1">
            <a:off x="3225513" y="2025825"/>
            <a:ext cx="181555" cy="389705"/>
            <a:chOff x="9957013" y="1703908"/>
            <a:chExt cx="215194" cy="491360"/>
          </a:xfrm>
        </p:grpSpPr>
        <p:sp>
          <p:nvSpPr>
            <p:cNvPr id="196" name="Freeform: Shape 195">
              <a:extLst>
                <a:ext uri="{FF2B5EF4-FFF2-40B4-BE49-F238E27FC236}">
                  <a16:creationId xmlns:a16="http://schemas.microsoft.com/office/drawing/2014/main" xmlns="" id="{5D4E8461-AFC3-4BD3-9434-5D62260C034A}"/>
                </a:ext>
              </a:extLst>
            </p:cNvPr>
            <p:cNvSpPr/>
            <p:nvPr/>
          </p:nvSpPr>
          <p:spPr>
            <a:xfrm>
              <a:off x="9957013" y="1705589"/>
              <a:ext cx="41246" cy="270786"/>
            </a:xfrm>
            <a:custGeom>
              <a:avLst/>
              <a:gdLst/>
              <a:ahLst/>
              <a:cxnLst/>
              <a:rect l="0" t="0" r="0" b="0"/>
              <a:pathLst>
                <a:path w="41245" h="270785">
                  <a:moveTo>
                    <a:pt x="33714" y="829"/>
                  </a:moveTo>
                  <a:cubicBezTo>
                    <a:pt x="11477" y="88342"/>
                    <a:pt x="359" y="178544"/>
                    <a:pt x="0" y="268925"/>
                  </a:cubicBezTo>
                  <a:cubicBezTo>
                    <a:pt x="0" y="271257"/>
                    <a:pt x="8428" y="274126"/>
                    <a:pt x="8428" y="271257"/>
                  </a:cubicBezTo>
                  <a:cubicBezTo>
                    <a:pt x="8608" y="181234"/>
                    <a:pt x="19905" y="91390"/>
                    <a:pt x="41963" y="4237"/>
                  </a:cubicBezTo>
                  <a:cubicBezTo>
                    <a:pt x="42680" y="1547"/>
                    <a:pt x="34252" y="-1502"/>
                    <a:pt x="33714" y="829"/>
                  </a:cubicBezTo>
                  <a:lnTo>
                    <a:pt x="33714" y="829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7" name="Freeform: Shape 196">
              <a:extLst>
                <a:ext uri="{FF2B5EF4-FFF2-40B4-BE49-F238E27FC236}">
                  <a16:creationId xmlns:a16="http://schemas.microsoft.com/office/drawing/2014/main" xmlns="" id="{62F93730-82B7-4006-9BD8-4D2DCA55CBD7}"/>
                </a:ext>
              </a:extLst>
            </p:cNvPr>
            <p:cNvSpPr/>
            <p:nvPr/>
          </p:nvSpPr>
          <p:spPr>
            <a:xfrm>
              <a:off x="9990868" y="1703841"/>
              <a:ext cx="172155" cy="129116"/>
            </a:xfrm>
            <a:custGeom>
              <a:avLst/>
              <a:gdLst/>
              <a:ahLst/>
              <a:cxnLst/>
              <a:rect l="0" t="0" r="0" b="0"/>
              <a:pathLst>
                <a:path w="172155" h="129116">
                  <a:moveTo>
                    <a:pt x="2011" y="7420"/>
                  </a:moveTo>
                  <a:cubicBezTo>
                    <a:pt x="57065" y="48128"/>
                    <a:pt x="112298" y="88835"/>
                    <a:pt x="167352" y="129543"/>
                  </a:cubicBezTo>
                  <a:cubicBezTo>
                    <a:pt x="171835" y="132950"/>
                    <a:pt x="175780" y="126494"/>
                    <a:pt x="171297" y="123087"/>
                  </a:cubicBezTo>
                  <a:cubicBezTo>
                    <a:pt x="116064" y="82379"/>
                    <a:pt x="61010" y="41672"/>
                    <a:pt x="5956" y="964"/>
                  </a:cubicBezTo>
                  <a:cubicBezTo>
                    <a:pt x="1294" y="-2443"/>
                    <a:pt x="-2472" y="4013"/>
                    <a:pt x="2011" y="7420"/>
                  </a:cubicBezTo>
                  <a:lnTo>
                    <a:pt x="2011" y="7420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8" name="Freeform: Shape 197">
              <a:extLst>
                <a:ext uri="{FF2B5EF4-FFF2-40B4-BE49-F238E27FC236}">
                  <a16:creationId xmlns:a16="http://schemas.microsoft.com/office/drawing/2014/main" xmlns="" id="{E9BF702A-0680-40BC-BBBC-CE956AA0699E}"/>
                </a:ext>
              </a:extLst>
            </p:cNvPr>
            <p:cNvSpPr/>
            <p:nvPr/>
          </p:nvSpPr>
          <p:spPr>
            <a:xfrm>
              <a:off x="9990365" y="1706888"/>
              <a:ext cx="181122" cy="487773"/>
            </a:xfrm>
            <a:custGeom>
              <a:avLst/>
              <a:gdLst/>
              <a:ahLst/>
              <a:cxnLst/>
              <a:rect l="0" t="0" r="0" b="0"/>
              <a:pathLst>
                <a:path w="181121" h="487773">
                  <a:moveTo>
                    <a:pt x="3" y="965"/>
                  </a:moveTo>
                  <a:cubicBezTo>
                    <a:pt x="5203" y="33782"/>
                    <a:pt x="24391" y="63909"/>
                    <a:pt x="38738" y="93319"/>
                  </a:cubicBezTo>
                  <a:cubicBezTo>
                    <a:pt x="53443" y="123626"/>
                    <a:pt x="67968" y="153932"/>
                    <a:pt x="81597" y="184597"/>
                  </a:cubicBezTo>
                  <a:cubicBezTo>
                    <a:pt x="109214" y="246107"/>
                    <a:pt x="133961" y="309231"/>
                    <a:pt x="151535" y="374327"/>
                  </a:cubicBezTo>
                  <a:cubicBezTo>
                    <a:pt x="161578" y="411268"/>
                    <a:pt x="169109" y="448748"/>
                    <a:pt x="173593" y="486766"/>
                  </a:cubicBezTo>
                  <a:cubicBezTo>
                    <a:pt x="173772" y="488738"/>
                    <a:pt x="182738" y="488200"/>
                    <a:pt x="182559" y="487124"/>
                  </a:cubicBezTo>
                  <a:cubicBezTo>
                    <a:pt x="166240" y="352449"/>
                    <a:pt x="111904" y="226560"/>
                    <a:pt x="53443" y="105513"/>
                  </a:cubicBezTo>
                  <a:cubicBezTo>
                    <a:pt x="45373" y="88656"/>
                    <a:pt x="37124" y="71979"/>
                    <a:pt x="28875" y="55122"/>
                  </a:cubicBezTo>
                  <a:cubicBezTo>
                    <a:pt x="20446" y="37907"/>
                    <a:pt x="12197" y="20512"/>
                    <a:pt x="9148" y="1324"/>
                  </a:cubicBezTo>
                  <a:cubicBezTo>
                    <a:pt x="8610" y="-649"/>
                    <a:pt x="-177" y="-111"/>
                    <a:pt x="3" y="965"/>
                  </a:cubicBezTo>
                  <a:lnTo>
                    <a:pt x="3" y="965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3" name="矩形 202">
            <a:extLst>
              <a:ext uri="{FF2B5EF4-FFF2-40B4-BE49-F238E27FC236}">
                <a16:creationId xmlns:a16="http://schemas.microsoft.com/office/drawing/2014/main" xmlns="" id="{7EA07A40-2BD4-499B-BBA8-F8481F201E09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8330211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1" name="组合 200">
            <a:extLst>
              <a:ext uri="{FF2B5EF4-FFF2-40B4-BE49-F238E27FC236}">
                <a16:creationId xmlns:a16="http://schemas.microsoft.com/office/drawing/2014/main" xmlns="" id="{E1F5A541-47DE-434F-9720-FBBED078824D}"/>
              </a:ext>
            </a:extLst>
          </p:cNvPr>
          <p:cNvGrpSpPr/>
          <p:nvPr/>
        </p:nvGrpSpPr>
        <p:grpSpPr>
          <a:xfrm>
            <a:off x="673100" y="2009760"/>
            <a:ext cx="3385944" cy="2144238"/>
            <a:chOff x="1223445" y="1639500"/>
            <a:chExt cx="6714551" cy="4252167"/>
          </a:xfrm>
        </p:grpSpPr>
        <p:grpSp>
          <p:nvGrpSpPr>
            <p:cNvPr id="202" name="Group 4">
              <a:extLst>
                <a:ext uri="{FF2B5EF4-FFF2-40B4-BE49-F238E27FC236}">
                  <a16:creationId xmlns:a16="http://schemas.microsoft.com/office/drawing/2014/main" xmlns="" id="{7BAB53CA-2CE6-4B21-AEC7-0A596E6B54A4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217" name="Freeform 5">
                <a:extLst>
                  <a:ext uri="{FF2B5EF4-FFF2-40B4-BE49-F238E27FC236}">
                    <a16:creationId xmlns:a16="http://schemas.microsoft.com/office/drawing/2014/main" xmlns="" id="{663AB67E-B93F-4A9B-92EE-58D0E2D2BE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8" name="Freeform 6">
                <a:extLst>
                  <a:ext uri="{FF2B5EF4-FFF2-40B4-BE49-F238E27FC236}">
                    <a16:creationId xmlns:a16="http://schemas.microsoft.com/office/drawing/2014/main" xmlns="" id="{C64C7F5E-AB12-44B8-A2CA-2038D58AD4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9" name="Rectangle 7">
                <a:extLst>
                  <a:ext uri="{FF2B5EF4-FFF2-40B4-BE49-F238E27FC236}">
                    <a16:creationId xmlns:a16="http://schemas.microsoft.com/office/drawing/2014/main" xmlns="" id="{220BD6B8-8427-4C26-A2B9-440CE442B1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0" name="Rectangle 8">
                <a:extLst>
                  <a:ext uri="{FF2B5EF4-FFF2-40B4-BE49-F238E27FC236}">
                    <a16:creationId xmlns:a16="http://schemas.microsoft.com/office/drawing/2014/main" xmlns="" id="{8FA2B56D-8274-4816-B514-A7339623251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1" name="Rectangle 9">
                <a:extLst>
                  <a:ext uri="{FF2B5EF4-FFF2-40B4-BE49-F238E27FC236}">
                    <a16:creationId xmlns:a16="http://schemas.microsoft.com/office/drawing/2014/main" xmlns="" id="{1487F237-5DF3-4A3C-8B5A-8ABDD7816A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2" name="Rectangle 10">
                <a:extLst>
                  <a:ext uri="{FF2B5EF4-FFF2-40B4-BE49-F238E27FC236}">
                    <a16:creationId xmlns:a16="http://schemas.microsoft.com/office/drawing/2014/main" xmlns="" id="{2310BB76-95C6-4249-AED3-AE6203897EF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3" name="Rectangle 11">
                <a:extLst>
                  <a:ext uri="{FF2B5EF4-FFF2-40B4-BE49-F238E27FC236}">
                    <a16:creationId xmlns:a16="http://schemas.microsoft.com/office/drawing/2014/main" xmlns="" id="{66FF99B7-8257-4C10-BB2B-14C796787D2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4" name="Rectangle 12">
                <a:extLst>
                  <a:ext uri="{FF2B5EF4-FFF2-40B4-BE49-F238E27FC236}">
                    <a16:creationId xmlns:a16="http://schemas.microsoft.com/office/drawing/2014/main" xmlns="" id="{FE044FBD-1A1E-43DA-ADDB-A32A1701BD5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5" name="Rectangle 13">
                <a:extLst>
                  <a:ext uri="{FF2B5EF4-FFF2-40B4-BE49-F238E27FC236}">
                    <a16:creationId xmlns:a16="http://schemas.microsoft.com/office/drawing/2014/main" xmlns="" id="{59B8E2D7-56D0-4CDC-8012-FBCDEA8BDF2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6" name="Oval 14">
                <a:extLst>
                  <a:ext uri="{FF2B5EF4-FFF2-40B4-BE49-F238E27FC236}">
                    <a16:creationId xmlns:a16="http://schemas.microsoft.com/office/drawing/2014/main" xmlns="" id="{194625DD-9908-4950-B5FE-F7742FCDE7A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7" name="Oval 15">
                <a:extLst>
                  <a:ext uri="{FF2B5EF4-FFF2-40B4-BE49-F238E27FC236}">
                    <a16:creationId xmlns:a16="http://schemas.microsoft.com/office/drawing/2014/main" xmlns="" id="{6D5D9AA3-4FFA-4288-9335-5DCA5945E1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8" name="Oval 16">
                <a:extLst>
                  <a:ext uri="{FF2B5EF4-FFF2-40B4-BE49-F238E27FC236}">
                    <a16:creationId xmlns:a16="http://schemas.microsoft.com/office/drawing/2014/main" xmlns="" id="{E990C791-CEC5-49C1-B87F-9D5BCE7AB10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9" name="Freeform 17">
                <a:extLst>
                  <a:ext uri="{FF2B5EF4-FFF2-40B4-BE49-F238E27FC236}">
                    <a16:creationId xmlns:a16="http://schemas.microsoft.com/office/drawing/2014/main" xmlns="" id="{6B976D12-057F-4F8B-BE8A-C2BDD8F755D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0" name="Freeform 18">
                <a:extLst>
                  <a:ext uri="{FF2B5EF4-FFF2-40B4-BE49-F238E27FC236}">
                    <a16:creationId xmlns:a16="http://schemas.microsoft.com/office/drawing/2014/main" xmlns="" id="{02B68954-1C30-4237-AFAE-42A4B34396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1" name="Rectangle 19">
                <a:extLst>
                  <a:ext uri="{FF2B5EF4-FFF2-40B4-BE49-F238E27FC236}">
                    <a16:creationId xmlns:a16="http://schemas.microsoft.com/office/drawing/2014/main" xmlns="" id="{9AEF6CA1-B76C-4E7D-97B1-E64E95E3F7B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2" name="Freeform 20">
                <a:extLst>
                  <a:ext uri="{FF2B5EF4-FFF2-40B4-BE49-F238E27FC236}">
                    <a16:creationId xmlns:a16="http://schemas.microsoft.com/office/drawing/2014/main" xmlns="" id="{FEB04C3B-E090-4F8E-9FD8-C09BE82F79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3" name="Freeform 21">
                <a:extLst>
                  <a:ext uri="{FF2B5EF4-FFF2-40B4-BE49-F238E27FC236}">
                    <a16:creationId xmlns:a16="http://schemas.microsoft.com/office/drawing/2014/main" xmlns="" id="{F7505594-0B5C-4570-B61E-5423971C87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4" name="Freeform 22">
                <a:extLst>
                  <a:ext uri="{FF2B5EF4-FFF2-40B4-BE49-F238E27FC236}">
                    <a16:creationId xmlns:a16="http://schemas.microsoft.com/office/drawing/2014/main" xmlns="" id="{5DC06A08-16DA-4970-B1B7-EC867C0103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5" name="Freeform 23">
                <a:extLst>
                  <a:ext uri="{FF2B5EF4-FFF2-40B4-BE49-F238E27FC236}">
                    <a16:creationId xmlns:a16="http://schemas.microsoft.com/office/drawing/2014/main" xmlns="" id="{456779F5-4CE4-414F-B037-BDEA5A3157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203" name="组合 202">
              <a:extLst>
                <a:ext uri="{FF2B5EF4-FFF2-40B4-BE49-F238E27FC236}">
                  <a16:creationId xmlns:a16="http://schemas.microsoft.com/office/drawing/2014/main" xmlns="" id="{9DBE5668-6AE3-48D2-AED2-9B21279876E7}"/>
                </a:ext>
              </a:extLst>
            </p:cNvPr>
            <p:cNvGrpSpPr/>
            <p:nvPr/>
          </p:nvGrpSpPr>
          <p:grpSpPr>
            <a:xfrm>
              <a:off x="3151349" y="3390910"/>
              <a:ext cx="3824867" cy="1851649"/>
              <a:chOff x="7824354" y="3116336"/>
              <a:chExt cx="1714500" cy="830003"/>
            </a:xfrm>
          </p:grpSpPr>
          <p:grpSp>
            <p:nvGrpSpPr>
              <p:cNvPr id="204" name="组合 203">
                <a:extLst>
                  <a:ext uri="{FF2B5EF4-FFF2-40B4-BE49-F238E27FC236}">
                    <a16:creationId xmlns:a16="http://schemas.microsoft.com/office/drawing/2014/main" xmlns="" id="{EE6AF299-E97B-4D9B-8AA3-24EB64A61A64}"/>
                  </a:ext>
                </a:extLst>
              </p:cNvPr>
              <p:cNvGrpSpPr/>
              <p:nvPr/>
            </p:nvGrpSpPr>
            <p:grpSpPr>
              <a:xfrm>
                <a:off x="7824354" y="3116336"/>
                <a:ext cx="1659024" cy="685772"/>
                <a:chOff x="7824355" y="3116331"/>
                <a:chExt cx="2155352" cy="890932"/>
              </a:xfrm>
            </p:grpSpPr>
            <p:sp>
              <p:nvSpPr>
                <p:cNvPr id="210" name="六边形 209">
                  <a:extLst>
                    <a:ext uri="{FF2B5EF4-FFF2-40B4-BE49-F238E27FC236}">
                      <a16:creationId xmlns:a16="http://schemas.microsoft.com/office/drawing/2014/main" xmlns="" id="{BD3ADDE7-04EB-4AE7-B265-F3DE424BDF4F}"/>
                    </a:ext>
                  </a:extLst>
                </p:cNvPr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1" name="六边形 210">
                  <a:extLst>
                    <a:ext uri="{FF2B5EF4-FFF2-40B4-BE49-F238E27FC236}">
                      <a16:creationId xmlns:a16="http://schemas.microsoft.com/office/drawing/2014/main" xmlns="" id="{7C94E273-3364-4405-A8C0-9500A3D7BAE0}"/>
                    </a:ext>
                  </a:extLst>
                </p:cNvPr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2" name="六边形 211">
                  <a:extLst>
                    <a:ext uri="{FF2B5EF4-FFF2-40B4-BE49-F238E27FC236}">
                      <a16:creationId xmlns:a16="http://schemas.microsoft.com/office/drawing/2014/main" xmlns="" id="{186D64A5-5915-4337-9343-435F6E0A6A8A}"/>
                    </a:ext>
                  </a:extLst>
                </p:cNvPr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3" name="六边形 212">
                  <a:extLst>
                    <a:ext uri="{FF2B5EF4-FFF2-40B4-BE49-F238E27FC236}">
                      <a16:creationId xmlns:a16="http://schemas.microsoft.com/office/drawing/2014/main" xmlns="" id="{16B7288D-9323-4058-AD0A-7296AE202A01}"/>
                    </a:ext>
                  </a:extLst>
                </p:cNvPr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4" name="六边形 213">
                  <a:extLst>
                    <a:ext uri="{FF2B5EF4-FFF2-40B4-BE49-F238E27FC236}">
                      <a16:creationId xmlns:a16="http://schemas.microsoft.com/office/drawing/2014/main" xmlns="" id="{7FFCCED3-B58C-41DC-B187-27E363A1B60E}"/>
                    </a:ext>
                  </a:extLst>
                </p:cNvPr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5" name="六边形 214">
                  <a:extLst>
                    <a:ext uri="{FF2B5EF4-FFF2-40B4-BE49-F238E27FC236}">
                      <a16:creationId xmlns:a16="http://schemas.microsoft.com/office/drawing/2014/main" xmlns="" id="{61961471-FB63-4087-9BE9-41BD3901A408}"/>
                    </a:ext>
                  </a:extLst>
                </p:cNvPr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6" name="矩形 198">
                  <a:extLst>
                    <a:ext uri="{FF2B5EF4-FFF2-40B4-BE49-F238E27FC236}">
                      <a16:creationId xmlns:a16="http://schemas.microsoft.com/office/drawing/2014/main" xmlns="" id="{CA1104D7-39B2-4E59-8C50-1454B56CD925}"/>
                    </a:ext>
                  </a:extLst>
                </p:cNvPr>
                <p:cNvSpPr/>
                <p:nvPr/>
              </p:nvSpPr>
              <p:spPr>
                <a:xfrm>
                  <a:off x="8754925" y="3193543"/>
                  <a:ext cx="266628" cy="256774"/>
                </a:xfrm>
                <a:custGeom>
                  <a:avLst/>
                  <a:gdLst>
                    <a:gd name="connsiteX0" fmla="*/ 216243 w 609050"/>
                    <a:gd name="connsiteY0" fmla="*/ 412730 h 586540"/>
                    <a:gd name="connsiteX1" fmla="*/ 216243 w 609050"/>
                    <a:gd name="connsiteY1" fmla="*/ 456594 h 586540"/>
                    <a:gd name="connsiteX2" fmla="*/ 293953 w 609050"/>
                    <a:gd name="connsiteY2" fmla="*/ 456594 h 586540"/>
                    <a:gd name="connsiteX3" fmla="*/ 293953 w 609050"/>
                    <a:gd name="connsiteY3" fmla="*/ 412730 h 586540"/>
                    <a:gd name="connsiteX4" fmla="*/ 69884 w 609050"/>
                    <a:gd name="connsiteY4" fmla="*/ 412730 h 586540"/>
                    <a:gd name="connsiteX5" fmla="*/ 69884 w 609050"/>
                    <a:gd name="connsiteY5" fmla="*/ 456594 h 586540"/>
                    <a:gd name="connsiteX6" fmla="*/ 147595 w 609050"/>
                    <a:gd name="connsiteY6" fmla="*/ 456594 h 586540"/>
                    <a:gd name="connsiteX7" fmla="*/ 147595 w 609050"/>
                    <a:gd name="connsiteY7" fmla="*/ 412730 h 586540"/>
                    <a:gd name="connsiteX8" fmla="*/ 460769 w 609050"/>
                    <a:gd name="connsiteY8" fmla="*/ 376268 h 586540"/>
                    <a:gd name="connsiteX9" fmla="*/ 460769 w 609050"/>
                    <a:gd name="connsiteY9" fmla="*/ 414786 h 586540"/>
                    <a:gd name="connsiteX10" fmla="*/ 555916 w 609050"/>
                    <a:gd name="connsiteY10" fmla="*/ 414786 h 586540"/>
                    <a:gd name="connsiteX11" fmla="*/ 555916 w 609050"/>
                    <a:gd name="connsiteY11" fmla="*/ 376268 h 586540"/>
                    <a:gd name="connsiteX12" fmla="*/ 216243 w 609050"/>
                    <a:gd name="connsiteY12" fmla="*/ 339670 h 586540"/>
                    <a:gd name="connsiteX13" fmla="*/ 216243 w 609050"/>
                    <a:gd name="connsiteY13" fmla="*/ 383533 h 586540"/>
                    <a:gd name="connsiteX14" fmla="*/ 293953 w 609050"/>
                    <a:gd name="connsiteY14" fmla="*/ 383533 h 586540"/>
                    <a:gd name="connsiteX15" fmla="*/ 293953 w 609050"/>
                    <a:gd name="connsiteY15" fmla="*/ 339670 h 586540"/>
                    <a:gd name="connsiteX16" fmla="*/ 69884 w 609050"/>
                    <a:gd name="connsiteY16" fmla="*/ 339670 h 586540"/>
                    <a:gd name="connsiteX17" fmla="*/ 69884 w 609050"/>
                    <a:gd name="connsiteY17" fmla="*/ 383533 h 586540"/>
                    <a:gd name="connsiteX18" fmla="*/ 147595 w 609050"/>
                    <a:gd name="connsiteY18" fmla="*/ 383533 h 586540"/>
                    <a:gd name="connsiteX19" fmla="*/ 147595 w 609050"/>
                    <a:gd name="connsiteY19" fmla="*/ 339670 h 586540"/>
                    <a:gd name="connsiteX20" fmla="*/ 460769 w 609050"/>
                    <a:gd name="connsiteY20" fmla="*/ 303071 h 586540"/>
                    <a:gd name="connsiteX21" fmla="*/ 460769 w 609050"/>
                    <a:gd name="connsiteY21" fmla="*/ 341726 h 586540"/>
                    <a:gd name="connsiteX22" fmla="*/ 555916 w 609050"/>
                    <a:gd name="connsiteY22" fmla="*/ 341726 h 586540"/>
                    <a:gd name="connsiteX23" fmla="*/ 555916 w 609050"/>
                    <a:gd name="connsiteY23" fmla="*/ 303071 h 586540"/>
                    <a:gd name="connsiteX24" fmla="*/ 216243 w 609050"/>
                    <a:gd name="connsiteY24" fmla="*/ 266609 h 586540"/>
                    <a:gd name="connsiteX25" fmla="*/ 216243 w 609050"/>
                    <a:gd name="connsiteY25" fmla="*/ 310473 h 586540"/>
                    <a:gd name="connsiteX26" fmla="*/ 293953 w 609050"/>
                    <a:gd name="connsiteY26" fmla="*/ 310473 h 586540"/>
                    <a:gd name="connsiteX27" fmla="*/ 293953 w 609050"/>
                    <a:gd name="connsiteY27" fmla="*/ 266609 h 586540"/>
                    <a:gd name="connsiteX28" fmla="*/ 69884 w 609050"/>
                    <a:gd name="connsiteY28" fmla="*/ 266609 h 586540"/>
                    <a:gd name="connsiteX29" fmla="*/ 69884 w 609050"/>
                    <a:gd name="connsiteY29" fmla="*/ 310473 h 586540"/>
                    <a:gd name="connsiteX30" fmla="*/ 147595 w 609050"/>
                    <a:gd name="connsiteY30" fmla="*/ 310473 h 586540"/>
                    <a:gd name="connsiteX31" fmla="*/ 147595 w 609050"/>
                    <a:gd name="connsiteY31" fmla="*/ 266609 h 586540"/>
                    <a:gd name="connsiteX32" fmla="*/ 460769 w 609050"/>
                    <a:gd name="connsiteY32" fmla="*/ 230010 h 586540"/>
                    <a:gd name="connsiteX33" fmla="*/ 460769 w 609050"/>
                    <a:gd name="connsiteY33" fmla="*/ 268528 h 586540"/>
                    <a:gd name="connsiteX34" fmla="*/ 555916 w 609050"/>
                    <a:gd name="connsiteY34" fmla="*/ 268528 h 586540"/>
                    <a:gd name="connsiteX35" fmla="*/ 555916 w 609050"/>
                    <a:gd name="connsiteY35" fmla="*/ 230010 h 586540"/>
                    <a:gd name="connsiteX36" fmla="*/ 216243 w 609050"/>
                    <a:gd name="connsiteY36" fmla="*/ 193549 h 586540"/>
                    <a:gd name="connsiteX37" fmla="*/ 216243 w 609050"/>
                    <a:gd name="connsiteY37" fmla="*/ 237412 h 586540"/>
                    <a:gd name="connsiteX38" fmla="*/ 293953 w 609050"/>
                    <a:gd name="connsiteY38" fmla="*/ 237412 h 586540"/>
                    <a:gd name="connsiteX39" fmla="*/ 293953 w 609050"/>
                    <a:gd name="connsiteY39" fmla="*/ 193549 h 586540"/>
                    <a:gd name="connsiteX40" fmla="*/ 69884 w 609050"/>
                    <a:gd name="connsiteY40" fmla="*/ 193549 h 586540"/>
                    <a:gd name="connsiteX41" fmla="*/ 69884 w 609050"/>
                    <a:gd name="connsiteY41" fmla="*/ 237412 h 586540"/>
                    <a:gd name="connsiteX42" fmla="*/ 147595 w 609050"/>
                    <a:gd name="connsiteY42" fmla="*/ 237412 h 586540"/>
                    <a:gd name="connsiteX43" fmla="*/ 147595 w 609050"/>
                    <a:gd name="connsiteY43" fmla="*/ 193549 h 586540"/>
                    <a:gd name="connsiteX44" fmla="*/ 460769 w 609050"/>
                    <a:gd name="connsiteY44" fmla="*/ 156950 h 586540"/>
                    <a:gd name="connsiteX45" fmla="*/ 460769 w 609050"/>
                    <a:gd name="connsiteY45" fmla="*/ 195468 h 586540"/>
                    <a:gd name="connsiteX46" fmla="*/ 555916 w 609050"/>
                    <a:gd name="connsiteY46" fmla="*/ 195468 h 586540"/>
                    <a:gd name="connsiteX47" fmla="*/ 555916 w 609050"/>
                    <a:gd name="connsiteY47" fmla="*/ 156950 h 586540"/>
                    <a:gd name="connsiteX48" fmla="*/ 192926 w 609050"/>
                    <a:gd name="connsiteY48" fmla="*/ 96251 h 586540"/>
                    <a:gd name="connsiteX49" fmla="*/ 361366 w 609050"/>
                    <a:gd name="connsiteY49" fmla="*/ 96251 h 586540"/>
                    <a:gd name="connsiteX50" fmla="*/ 361366 w 609050"/>
                    <a:gd name="connsiteY50" fmla="*/ 114880 h 586540"/>
                    <a:gd name="connsiteX51" fmla="*/ 192926 w 609050"/>
                    <a:gd name="connsiteY51" fmla="*/ 114880 h 586540"/>
                    <a:gd name="connsiteX52" fmla="*/ 192926 w 609050"/>
                    <a:gd name="connsiteY52" fmla="*/ 49819 h 586540"/>
                    <a:gd name="connsiteX53" fmla="*/ 361366 w 609050"/>
                    <a:gd name="connsiteY53" fmla="*/ 49819 h 586540"/>
                    <a:gd name="connsiteX54" fmla="*/ 361366 w 609050"/>
                    <a:gd name="connsiteY54" fmla="*/ 68307 h 586540"/>
                    <a:gd name="connsiteX55" fmla="*/ 192926 w 609050"/>
                    <a:gd name="connsiteY55" fmla="*/ 68307 h 586540"/>
                    <a:gd name="connsiteX56" fmla="*/ 166130 w 609050"/>
                    <a:gd name="connsiteY56" fmla="*/ 25222 h 586540"/>
                    <a:gd name="connsiteX57" fmla="*/ 166130 w 609050"/>
                    <a:gd name="connsiteY57" fmla="*/ 155716 h 586540"/>
                    <a:gd name="connsiteX58" fmla="*/ 338987 w 609050"/>
                    <a:gd name="connsiteY58" fmla="*/ 155716 h 586540"/>
                    <a:gd name="connsiteX59" fmla="*/ 338987 w 609050"/>
                    <a:gd name="connsiteY59" fmla="*/ 341040 h 586540"/>
                    <a:gd name="connsiteX60" fmla="*/ 338987 w 609050"/>
                    <a:gd name="connsiteY60" fmla="*/ 531710 h 586540"/>
                    <a:gd name="connsiteX61" fmla="*/ 366721 w 609050"/>
                    <a:gd name="connsiteY61" fmla="*/ 531710 h 586540"/>
                    <a:gd name="connsiteX62" fmla="*/ 366721 w 609050"/>
                    <a:gd name="connsiteY62" fmla="*/ 341040 h 586540"/>
                    <a:gd name="connsiteX63" fmla="*/ 366721 w 609050"/>
                    <a:gd name="connsiteY63" fmla="*/ 155305 h 586540"/>
                    <a:gd name="connsiteX64" fmla="*/ 388002 w 609050"/>
                    <a:gd name="connsiteY64" fmla="*/ 143517 h 586540"/>
                    <a:gd name="connsiteX65" fmla="*/ 388002 w 609050"/>
                    <a:gd name="connsiteY65" fmla="*/ 25222 h 586540"/>
                    <a:gd name="connsiteX66" fmla="*/ 140867 w 609050"/>
                    <a:gd name="connsiteY66" fmla="*/ 0 h 586540"/>
                    <a:gd name="connsiteX67" fmla="*/ 413402 w 609050"/>
                    <a:gd name="connsiteY67" fmla="*/ 0 h 586540"/>
                    <a:gd name="connsiteX68" fmla="*/ 413402 w 609050"/>
                    <a:gd name="connsiteY68" fmla="*/ 129398 h 586540"/>
                    <a:gd name="connsiteX69" fmla="*/ 432486 w 609050"/>
                    <a:gd name="connsiteY69" fmla="*/ 118843 h 586540"/>
                    <a:gd name="connsiteX70" fmla="*/ 584199 w 609050"/>
                    <a:gd name="connsiteY70" fmla="*/ 118843 h 586540"/>
                    <a:gd name="connsiteX71" fmla="*/ 584199 w 609050"/>
                    <a:gd name="connsiteY71" fmla="*/ 531710 h 586540"/>
                    <a:gd name="connsiteX72" fmla="*/ 609050 w 609050"/>
                    <a:gd name="connsiteY72" fmla="*/ 531710 h 586540"/>
                    <a:gd name="connsiteX73" fmla="*/ 609050 w 609050"/>
                    <a:gd name="connsiteY73" fmla="*/ 586540 h 586540"/>
                    <a:gd name="connsiteX74" fmla="*/ 0 w 609050"/>
                    <a:gd name="connsiteY74" fmla="*/ 586540 h 586540"/>
                    <a:gd name="connsiteX75" fmla="*/ 0 w 609050"/>
                    <a:gd name="connsiteY75" fmla="*/ 531710 h 586540"/>
                    <a:gd name="connsiteX76" fmla="*/ 24851 w 609050"/>
                    <a:gd name="connsiteY76" fmla="*/ 531710 h 586540"/>
                    <a:gd name="connsiteX77" fmla="*/ 24851 w 609050"/>
                    <a:gd name="connsiteY77" fmla="*/ 155716 h 586540"/>
                    <a:gd name="connsiteX78" fmla="*/ 140867 w 609050"/>
                    <a:gd name="connsiteY78" fmla="*/ 155716 h 586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</a:cxnLst>
                  <a:rect l="l" t="t" r="r" b="b"/>
                  <a:pathLst>
                    <a:path w="609050" h="586540">
                      <a:moveTo>
                        <a:pt x="216243" y="412730"/>
                      </a:moveTo>
                      <a:lnTo>
                        <a:pt x="216243" y="456594"/>
                      </a:lnTo>
                      <a:lnTo>
                        <a:pt x="293953" y="456594"/>
                      </a:lnTo>
                      <a:lnTo>
                        <a:pt x="293953" y="412730"/>
                      </a:lnTo>
                      <a:close/>
                      <a:moveTo>
                        <a:pt x="69884" y="412730"/>
                      </a:moveTo>
                      <a:lnTo>
                        <a:pt x="69884" y="456594"/>
                      </a:lnTo>
                      <a:lnTo>
                        <a:pt x="147595" y="456594"/>
                      </a:lnTo>
                      <a:lnTo>
                        <a:pt x="147595" y="412730"/>
                      </a:lnTo>
                      <a:close/>
                      <a:moveTo>
                        <a:pt x="460769" y="376268"/>
                      </a:moveTo>
                      <a:lnTo>
                        <a:pt x="460769" y="414786"/>
                      </a:lnTo>
                      <a:lnTo>
                        <a:pt x="555916" y="414786"/>
                      </a:lnTo>
                      <a:lnTo>
                        <a:pt x="555916" y="376268"/>
                      </a:lnTo>
                      <a:close/>
                      <a:moveTo>
                        <a:pt x="216243" y="339670"/>
                      </a:moveTo>
                      <a:lnTo>
                        <a:pt x="216243" y="383533"/>
                      </a:lnTo>
                      <a:lnTo>
                        <a:pt x="293953" y="383533"/>
                      </a:lnTo>
                      <a:lnTo>
                        <a:pt x="293953" y="339670"/>
                      </a:lnTo>
                      <a:close/>
                      <a:moveTo>
                        <a:pt x="69884" y="339670"/>
                      </a:moveTo>
                      <a:lnTo>
                        <a:pt x="69884" y="383533"/>
                      </a:lnTo>
                      <a:lnTo>
                        <a:pt x="147595" y="383533"/>
                      </a:lnTo>
                      <a:lnTo>
                        <a:pt x="147595" y="339670"/>
                      </a:lnTo>
                      <a:close/>
                      <a:moveTo>
                        <a:pt x="460769" y="303071"/>
                      </a:moveTo>
                      <a:lnTo>
                        <a:pt x="460769" y="341726"/>
                      </a:lnTo>
                      <a:lnTo>
                        <a:pt x="555916" y="341726"/>
                      </a:lnTo>
                      <a:lnTo>
                        <a:pt x="555916" y="303071"/>
                      </a:lnTo>
                      <a:close/>
                      <a:moveTo>
                        <a:pt x="216243" y="266609"/>
                      </a:moveTo>
                      <a:lnTo>
                        <a:pt x="216243" y="310473"/>
                      </a:lnTo>
                      <a:lnTo>
                        <a:pt x="293953" y="310473"/>
                      </a:lnTo>
                      <a:lnTo>
                        <a:pt x="293953" y="266609"/>
                      </a:lnTo>
                      <a:close/>
                      <a:moveTo>
                        <a:pt x="69884" y="266609"/>
                      </a:moveTo>
                      <a:lnTo>
                        <a:pt x="69884" y="310473"/>
                      </a:lnTo>
                      <a:lnTo>
                        <a:pt x="147595" y="310473"/>
                      </a:lnTo>
                      <a:lnTo>
                        <a:pt x="147595" y="266609"/>
                      </a:lnTo>
                      <a:close/>
                      <a:moveTo>
                        <a:pt x="460769" y="230010"/>
                      </a:moveTo>
                      <a:lnTo>
                        <a:pt x="460769" y="268528"/>
                      </a:lnTo>
                      <a:lnTo>
                        <a:pt x="555916" y="268528"/>
                      </a:lnTo>
                      <a:lnTo>
                        <a:pt x="555916" y="230010"/>
                      </a:lnTo>
                      <a:close/>
                      <a:moveTo>
                        <a:pt x="216243" y="193549"/>
                      </a:moveTo>
                      <a:lnTo>
                        <a:pt x="216243" y="237412"/>
                      </a:lnTo>
                      <a:lnTo>
                        <a:pt x="293953" y="237412"/>
                      </a:lnTo>
                      <a:lnTo>
                        <a:pt x="293953" y="193549"/>
                      </a:lnTo>
                      <a:close/>
                      <a:moveTo>
                        <a:pt x="69884" y="193549"/>
                      </a:moveTo>
                      <a:lnTo>
                        <a:pt x="69884" y="237412"/>
                      </a:lnTo>
                      <a:lnTo>
                        <a:pt x="147595" y="237412"/>
                      </a:lnTo>
                      <a:lnTo>
                        <a:pt x="147595" y="193549"/>
                      </a:lnTo>
                      <a:close/>
                      <a:moveTo>
                        <a:pt x="460769" y="156950"/>
                      </a:moveTo>
                      <a:lnTo>
                        <a:pt x="460769" y="195468"/>
                      </a:lnTo>
                      <a:lnTo>
                        <a:pt x="555916" y="195468"/>
                      </a:lnTo>
                      <a:lnTo>
                        <a:pt x="555916" y="156950"/>
                      </a:lnTo>
                      <a:close/>
                      <a:moveTo>
                        <a:pt x="192926" y="96251"/>
                      </a:moveTo>
                      <a:lnTo>
                        <a:pt x="361366" y="96251"/>
                      </a:lnTo>
                      <a:lnTo>
                        <a:pt x="361366" y="114880"/>
                      </a:lnTo>
                      <a:lnTo>
                        <a:pt x="192926" y="114880"/>
                      </a:lnTo>
                      <a:close/>
                      <a:moveTo>
                        <a:pt x="192926" y="49819"/>
                      </a:moveTo>
                      <a:lnTo>
                        <a:pt x="361366" y="49819"/>
                      </a:lnTo>
                      <a:lnTo>
                        <a:pt x="361366" y="68307"/>
                      </a:lnTo>
                      <a:lnTo>
                        <a:pt x="192926" y="68307"/>
                      </a:lnTo>
                      <a:close/>
                      <a:moveTo>
                        <a:pt x="166130" y="25222"/>
                      </a:moveTo>
                      <a:lnTo>
                        <a:pt x="166130" y="155716"/>
                      </a:lnTo>
                      <a:lnTo>
                        <a:pt x="338987" y="155716"/>
                      </a:lnTo>
                      <a:lnTo>
                        <a:pt x="338987" y="341040"/>
                      </a:lnTo>
                      <a:lnTo>
                        <a:pt x="338987" y="531710"/>
                      </a:lnTo>
                      <a:lnTo>
                        <a:pt x="366721" y="531710"/>
                      </a:lnTo>
                      <a:lnTo>
                        <a:pt x="366721" y="341040"/>
                      </a:lnTo>
                      <a:lnTo>
                        <a:pt x="366721" y="155305"/>
                      </a:lnTo>
                      <a:lnTo>
                        <a:pt x="388002" y="143517"/>
                      </a:lnTo>
                      <a:lnTo>
                        <a:pt x="388002" y="25222"/>
                      </a:lnTo>
                      <a:close/>
                      <a:moveTo>
                        <a:pt x="140867" y="0"/>
                      </a:moveTo>
                      <a:lnTo>
                        <a:pt x="413402" y="0"/>
                      </a:lnTo>
                      <a:lnTo>
                        <a:pt x="413402" y="129398"/>
                      </a:lnTo>
                      <a:lnTo>
                        <a:pt x="432486" y="118843"/>
                      </a:lnTo>
                      <a:lnTo>
                        <a:pt x="584199" y="118843"/>
                      </a:lnTo>
                      <a:lnTo>
                        <a:pt x="584199" y="531710"/>
                      </a:lnTo>
                      <a:lnTo>
                        <a:pt x="609050" y="531710"/>
                      </a:lnTo>
                      <a:lnTo>
                        <a:pt x="609050" y="586540"/>
                      </a:lnTo>
                      <a:lnTo>
                        <a:pt x="0" y="586540"/>
                      </a:lnTo>
                      <a:lnTo>
                        <a:pt x="0" y="531710"/>
                      </a:lnTo>
                      <a:lnTo>
                        <a:pt x="24851" y="531710"/>
                      </a:lnTo>
                      <a:lnTo>
                        <a:pt x="24851" y="155716"/>
                      </a:lnTo>
                      <a:lnTo>
                        <a:pt x="140867" y="15571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205" name="组合 204">
                <a:extLst>
                  <a:ext uri="{FF2B5EF4-FFF2-40B4-BE49-F238E27FC236}">
                    <a16:creationId xmlns:a16="http://schemas.microsoft.com/office/drawing/2014/main" xmlns="" id="{51A2959E-C47A-4FC6-A56F-F41D34B2FC43}"/>
                  </a:ext>
                </a:extLst>
              </p:cNvPr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206" name="圆角矩形 13">
                  <a:extLst>
                    <a:ext uri="{FF2B5EF4-FFF2-40B4-BE49-F238E27FC236}">
                      <a16:creationId xmlns:a16="http://schemas.microsoft.com/office/drawing/2014/main" xmlns="" id="{191DDBA0-1A44-4DBE-991C-AEB3A57E7658}"/>
                    </a:ext>
                  </a:extLst>
                </p:cNvPr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7" name="圆角矩形 13">
                  <a:extLst>
                    <a:ext uri="{FF2B5EF4-FFF2-40B4-BE49-F238E27FC236}">
                      <a16:creationId xmlns:a16="http://schemas.microsoft.com/office/drawing/2014/main" xmlns="" id="{EE3CBC0E-1160-4F37-93AD-C2418A86C7D6}"/>
                    </a:ext>
                  </a:extLst>
                </p:cNvPr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8" name="圆角矩形 13">
                  <a:extLst>
                    <a:ext uri="{FF2B5EF4-FFF2-40B4-BE49-F238E27FC236}">
                      <a16:creationId xmlns:a16="http://schemas.microsoft.com/office/drawing/2014/main" xmlns="" id="{70B5D0D9-5626-4F34-B165-2E2AC9134EBE}"/>
                    </a:ext>
                  </a:extLst>
                </p:cNvPr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9" name="圆角矩形 13">
                  <a:extLst>
                    <a:ext uri="{FF2B5EF4-FFF2-40B4-BE49-F238E27FC236}">
                      <a16:creationId xmlns:a16="http://schemas.microsoft.com/office/drawing/2014/main" xmlns="" id="{E4A7D5CE-0799-42EA-9107-18FF34C4B4A7}"/>
                    </a:ext>
                  </a:extLst>
                </p:cNvPr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更改页面中的图标  </a:t>
            </a:r>
            <a:r>
              <a:rPr lang="en-US" altLang="zh-CN" sz="2800" b="1" dirty="0"/>
              <a:t>Replace Icons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选中图示中的图标</a:t>
            </a:r>
            <a:endParaRPr lang="en-US" altLang="zh-CN" sz="1000" dirty="0"/>
          </a:p>
          <a:p>
            <a:r>
              <a:rPr lang="en-US" altLang="zh-CN" sz="1000" dirty="0"/>
              <a:t>Select the icon need to be changed in the diagram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:a16="http://schemas.microsoft.com/office/drawing/2014/main" xmlns="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:a16="http://schemas.microsoft.com/office/drawing/2014/main" xmlns="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图标库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Icon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:a16="http://schemas.microsoft.com/office/drawing/2014/main" xmlns="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:a16="http://schemas.microsoft.com/office/drawing/2014/main" xmlns="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:a16="http://schemas.microsoft.com/office/drawing/2014/main" xmlns="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7FA11131-463E-4EC4-AA61-B2B73FCF6051}"/>
              </a:ext>
            </a:extLst>
          </p:cNvPr>
          <p:cNvGrpSpPr/>
          <p:nvPr/>
        </p:nvGrpSpPr>
        <p:grpSpPr>
          <a:xfrm>
            <a:off x="4845591" y="2864630"/>
            <a:ext cx="2514620" cy="1607638"/>
            <a:chOff x="4807641" y="2840368"/>
            <a:chExt cx="2552569" cy="1631899"/>
          </a:xfrm>
        </p:grpSpPr>
        <p:sp>
          <p:nvSpPr>
            <p:cNvPr id="540" name="矩形: 圆角 539">
              <a:extLst>
                <a:ext uri="{FF2B5EF4-FFF2-40B4-BE49-F238E27FC236}">
                  <a16:creationId xmlns:a16="http://schemas.microsoft.com/office/drawing/2014/main" xmlns="" id="{631B67DF-72DF-4477-8E07-5EA7D4B3E597}"/>
                </a:ext>
              </a:extLst>
            </p:cNvPr>
            <p:cNvSpPr/>
            <p:nvPr/>
          </p:nvSpPr>
          <p:spPr>
            <a:xfrm>
              <a:off x="5692212" y="3270624"/>
              <a:ext cx="341131" cy="341131"/>
            </a:xfrm>
            <a:prstGeom prst="roundRect">
              <a:avLst>
                <a:gd name="adj" fmla="val 0"/>
              </a:avLst>
            </a:prstGeom>
            <a:solidFill>
              <a:srgbClr val="FFFFFF"/>
            </a:solidFill>
            <a:ln w="28575" cap="flat" cmpd="sng" algn="ctr">
              <a:solidFill>
                <a:srgbClr val="CC4A4A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/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grpSp>
          <p:nvGrpSpPr>
            <p:cNvPr id="541" name="组合 540">
              <a:extLst>
                <a:ext uri="{FF2B5EF4-FFF2-40B4-BE49-F238E27FC236}">
                  <a16:creationId xmlns:a16="http://schemas.microsoft.com/office/drawing/2014/main" xmlns="" id="{A9EEA562-FB59-459B-B2DF-EFD205959221}"/>
                </a:ext>
              </a:extLst>
            </p:cNvPr>
            <p:cNvGrpSpPr/>
            <p:nvPr/>
          </p:nvGrpSpPr>
          <p:grpSpPr>
            <a:xfrm>
              <a:off x="4807641" y="2840368"/>
              <a:ext cx="2552569" cy="1631899"/>
              <a:chOff x="4756589" y="3339876"/>
              <a:chExt cx="2552569" cy="1631899"/>
            </a:xfrm>
            <a:gradFill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7000">
                  <a:schemeClr val="bg1">
                    <a:lumMod val="85000"/>
                  </a:schemeClr>
                </a:gs>
              </a:gsLst>
              <a:lin ang="16200000" scaled="1"/>
            </a:gradFill>
          </p:grpSpPr>
          <p:grpSp>
            <p:nvGrpSpPr>
              <p:cNvPr id="543" name="组合 542">
                <a:extLst>
                  <a:ext uri="{FF2B5EF4-FFF2-40B4-BE49-F238E27FC236}">
                    <a16:creationId xmlns:a16="http://schemas.microsoft.com/office/drawing/2014/main" xmlns="" id="{1BE68FA3-7EA6-48F0-81F2-AC528F54A95A}"/>
                  </a:ext>
                </a:extLst>
              </p:cNvPr>
              <p:cNvGrpSpPr/>
              <p:nvPr/>
            </p:nvGrpSpPr>
            <p:grpSpPr>
              <a:xfrm>
                <a:off x="4756597" y="3339876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63" name="矩形: 圆角 562">
                  <a:extLst>
                    <a:ext uri="{FF2B5EF4-FFF2-40B4-BE49-F238E27FC236}">
                      <a16:creationId xmlns:a16="http://schemas.microsoft.com/office/drawing/2014/main" xmlns="" id="{C984C854-65D6-4519-B390-F3D04F0D8F06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4" name="矩形: 圆角 563">
                  <a:extLst>
                    <a:ext uri="{FF2B5EF4-FFF2-40B4-BE49-F238E27FC236}">
                      <a16:creationId xmlns:a16="http://schemas.microsoft.com/office/drawing/2014/main" xmlns="" id="{E40F278A-0D51-46FA-A43F-25A34C6B98F6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5" name="矩形: 圆角 564">
                  <a:extLst>
                    <a:ext uri="{FF2B5EF4-FFF2-40B4-BE49-F238E27FC236}">
                      <a16:creationId xmlns:a16="http://schemas.microsoft.com/office/drawing/2014/main" xmlns="" id="{50312EA2-AC7B-4788-AC6C-0F4062AF6C60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6" name="矩形: 圆角 565">
                  <a:extLst>
                    <a:ext uri="{FF2B5EF4-FFF2-40B4-BE49-F238E27FC236}">
                      <a16:creationId xmlns:a16="http://schemas.microsoft.com/office/drawing/2014/main" xmlns="" id="{1D873D88-DD5E-4E44-965B-E1C335376241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7" name="矩形: 圆角 566">
                  <a:extLst>
                    <a:ext uri="{FF2B5EF4-FFF2-40B4-BE49-F238E27FC236}">
                      <a16:creationId xmlns:a16="http://schemas.microsoft.com/office/drawing/2014/main" xmlns="" id="{EC5A80BD-3B06-414B-8121-AD1661EA57F1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8" name="矩形: 圆角 567">
                  <a:extLst>
                    <a:ext uri="{FF2B5EF4-FFF2-40B4-BE49-F238E27FC236}">
                      <a16:creationId xmlns:a16="http://schemas.microsoft.com/office/drawing/2014/main" xmlns="" id="{C5E48AD5-F6A8-43C2-AF18-544DB3C44017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sp>
            <p:nvSpPr>
              <p:cNvPr id="544" name="矩形: 圆角 543">
                <a:extLst>
                  <a:ext uri="{FF2B5EF4-FFF2-40B4-BE49-F238E27FC236}">
                    <a16:creationId xmlns:a16="http://schemas.microsoft.com/office/drawing/2014/main" xmlns="" id="{4AA08BEE-8B48-43B6-BF85-54082D2AB0D9}"/>
                  </a:ext>
                </a:extLst>
              </p:cNvPr>
              <p:cNvSpPr/>
              <p:nvPr/>
            </p:nvSpPr>
            <p:spPr>
              <a:xfrm>
                <a:off x="4756589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5" name="矩形: 圆角 544">
                <a:extLst>
                  <a:ext uri="{FF2B5EF4-FFF2-40B4-BE49-F238E27FC236}">
                    <a16:creationId xmlns:a16="http://schemas.microsoft.com/office/drawing/2014/main" xmlns="" id="{CEABC96B-35B1-4686-A234-576293E20115}"/>
                  </a:ext>
                </a:extLst>
              </p:cNvPr>
              <p:cNvSpPr/>
              <p:nvPr/>
            </p:nvSpPr>
            <p:spPr>
              <a:xfrm>
                <a:off x="5198874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6" name="矩形: 圆角 545">
                <a:extLst>
                  <a:ext uri="{FF2B5EF4-FFF2-40B4-BE49-F238E27FC236}">
                    <a16:creationId xmlns:a16="http://schemas.microsoft.com/office/drawing/2014/main" xmlns="" id="{947F9D85-AE90-4F51-AA6B-BA29CAB1363B}"/>
                  </a:ext>
                </a:extLst>
              </p:cNvPr>
              <p:cNvSpPr/>
              <p:nvPr/>
            </p:nvSpPr>
            <p:spPr>
              <a:xfrm>
                <a:off x="6083445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7" name="矩形: 圆角 546">
                <a:extLst>
                  <a:ext uri="{FF2B5EF4-FFF2-40B4-BE49-F238E27FC236}">
                    <a16:creationId xmlns:a16="http://schemas.microsoft.com/office/drawing/2014/main" xmlns="" id="{C29F77DE-FAB9-49E5-9180-FF7805F53258}"/>
                  </a:ext>
                </a:extLst>
              </p:cNvPr>
              <p:cNvSpPr/>
              <p:nvPr/>
            </p:nvSpPr>
            <p:spPr>
              <a:xfrm>
                <a:off x="6525730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8" name="矩形: 圆角 547">
                <a:extLst>
                  <a:ext uri="{FF2B5EF4-FFF2-40B4-BE49-F238E27FC236}">
                    <a16:creationId xmlns:a16="http://schemas.microsoft.com/office/drawing/2014/main" xmlns="" id="{3C8EB9A4-5D18-4500-BFD1-8382D5FBF61D}"/>
                  </a:ext>
                </a:extLst>
              </p:cNvPr>
              <p:cNvSpPr/>
              <p:nvPr/>
            </p:nvSpPr>
            <p:spPr>
              <a:xfrm>
                <a:off x="6968015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549" name="组合 548">
                <a:extLst>
                  <a:ext uri="{FF2B5EF4-FFF2-40B4-BE49-F238E27FC236}">
                    <a16:creationId xmlns:a16="http://schemas.microsoft.com/office/drawing/2014/main" xmlns="" id="{77C58978-8311-422E-8A39-FBD2C6466F2B}"/>
                  </a:ext>
                </a:extLst>
              </p:cNvPr>
              <p:cNvGrpSpPr/>
              <p:nvPr/>
            </p:nvGrpSpPr>
            <p:grpSpPr>
              <a:xfrm>
                <a:off x="4756597" y="4200388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57" name="矩形: 圆角 556">
                  <a:extLst>
                    <a:ext uri="{FF2B5EF4-FFF2-40B4-BE49-F238E27FC236}">
                      <a16:creationId xmlns:a16="http://schemas.microsoft.com/office/drawing/2014/main" xmlns="" id="{83EA3B9D-D39D-498B-A6D7-3293422F45F0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8" name="矩形: 圆角 557">
                  <a:extLst>
                    <a:ext uri="{FF2B5EF4-FFF2-40B4-BE49-F238E27FC236}">
                      <a16:creationId xmlns:a16="http://schemas.microsoft.com/office/drawing/2014/main" xmlns="" id="{CC29DE8D-EB02-48E7-A69D-CBFF7F34DDA6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9" name="矩形: 圆角 558">
                  <a:extLst>
                    <a:ext uri="{FF2B5EF4-FFF2-40B4-BE49-F238E27FC236}">
                      <a16:creationId xmlns:a16="http://schemas.microsoft.com/office/drawing/2014/main" xmlns="" id="{EC65A771-569B-4B8E-AFAF-E0C0BFE69E6F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0" name="矩形: 圆角 559">
                  <a:extLst>
                    <a:ext uri="{FF2B5EF4-FFF2-40B4-BE49-F238E27FC236}">
                      <a16:creationId xmlns:a16="http://schemas.microsoft.com/office/drawing/2014/main" xmlns="" id="{FDC5EBC2-DB98-43CA-B95F-C4A406E081E1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1" name="矩形: 圆角 560">
                  <a:extLst>
                    <a:ext uri="{FF2B5EF4-FFF2-40B4-BE49-F238E27FC236}">
                      <a16:creationId xmlns:a16="http://schemas.microsoft.com/office/drawing/2014/main" xmlns="" id="{CC6E7D00-B546-423B-8450-AD59E08E3B70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2" name="矩形: 圆角 561">
                  <a:extLst>
                    <a:ext uri="{FF2B5EF4-FFF2-40B4-BE49-F238E27FC236}">
                      <a16:creationId xmlns:a16="http://schemas.microsoft.com/office/drawing/2014/main" xmlns="" id="{E054B39E-5B9D-40F9-8647-CDE11FB0A341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550" name="组合 549">
                <a:extLst>
                  <a:ext uri="{FF2B5EF4-FFF2-40B4-BE49-F238E27FC236}">
                    <a16:creationId xmlns:a16="http://schemas.microsoft.com/office/drawing/2014/main" xmlns="" id="{FDBF7950-E4A8-4130-93E7-4534418E96FA}"/>
                  </a:ext>
                </a:extLst>
              </p:cNvPr>
              <p:cNvGrpSpPr/>
              <p:nvPr/>
            </p:nvGrpSpPr>
            <p:grpSpPr>
              <a:xfrm>
                <a:off x="4756597" y="4630644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51" name="矩形: 圆角 550">
                  <a:extLst>
                    <a:ext uri="{FF2B5EF4-FFF2-40B4-BE49-F238E27FC236}">
                      <a16:creationId xmlns:a16="http://schemas.microsoft.com/office/drawing/2014/main" xmlns="" id="{BF992E95-15E0-44CF-B3E4-1225382320C2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2" name="矩形: 圆角 551">
                  <a:extLst>
                    <a:ext uri="{FF2B5EF4-FFF2-40B4-BE49-F238E27FC236}">
                      <a16:creationId xmlns:a16="http://schemas.microsoft.com/office/drawing/2014/main" xmlns="" id="{D1B6AF55-6389-4AA3-B95A-89277A6DD083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3" name="矩形: 圆角 552">
                  <a:extLst>
                    <a:ext uri="{FF2B5EF4-FFF2-40B4-BE49-F238E27FC236}">
                      <a16:creationId xmlns:a16="http://schemas.microsoft.com/office/drawing/2014/main" xmlns="" id="{7D128BFC-954A-47F1-8C9F-33C79D8A342A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4" name="矩形: 圆角 553">
                  <a:extLst>
                    <a:ext uri="{FF2B5EF4-FFF2-40B4-BE49-F238E27FC236}">
                      <a16:creationId xmlns:a16="http://schemas.microsoft.com/office/drawing/2014/main" xmlns="" id="{25E180C2-4171-4DF0-94B7-E6E7F117F8A9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5" name="矩形: 圆角 554">
                  <a:extLst>
                    <a:ext uri="{FF2B5EF4-FFF2-40B4-BE49-F238E27FC236}">
                      <a16:creationId xmlns:a16="http://schemas.microsoft.com/office/drawing/2014/main" xmlns="" id="{FBB01AEF-AAFE-4FC8-93D3-8014FCF3CB27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6" name="矩形: 圆角 555">
                  <a:extLst>
                    <a:ext uri="{FF2B5EF4-FFF2-40B4-BE49-F238E27FC236}">
                      <a16:creationId xmlns:a16="http://schemas.microsoft.com/office/drawing/2014/main" xmlns="" id="{67C7BB7D-A95B-441D-85E7-DB9C0413611B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  <p:sp>
          <p:nvSpPr>
            <p:cNvPr id="542" name="矩形 198">
              <a:extLst>
                <a:ext uri="{FF2B5EF4-FFF2-40B4-BE49-F238E27FC236}">
                  <a16:creationId xmlns:a16="http://schemas.microsoft.com/office/drawing/2014/main" xmlns="" id="{27E4792B-2059-4E01-B8AA-87C1130D8B06}"/>
                </a:ext>
              </a:extLst>
            </p:cNvPr>
            <p:cNvSpPr/>
            <p:nvPr/>
          </p:nvSpPr>
          <p:spPr>
            <a:xfrm>
              <a:off x="5747389" y="3324223"/>
              <a:ext cx="230775" cy="251880"/>
            </a:xfrm>
            <a:custGeom>
              <a:avLst/>
              <a:gdLst>
                <a:gd name="connsiteX0" fmla="*/ 243589 w 557114"/>
                <a:gd name="connsiteY0" fmla="*/ 355438 h 608062"/>
                <a:gd name="connsiteX1" fmla="*/ 277656 w 557114"/>
                <a:gd name="connsiteY1" fmla="*/ 355438 h 608062"/>
                <a:gd name="connsiteX2" fmla="*/ 277940 w 557114"/>
                <a:gd name="connsiteY2" fmla="*/ 355438 h 608062"/>
                <a:gd name="connsiteX3" fmla="*/ 278604 w 557114"/>
                <a:gd name="connsiteY3" fmla="*/ 355438 h 608062"/>
                <a:gd name="connsiteX4" fmla="*/ 279174 w 557114"/>
                <a:gd name="connsiteY4" fmla="*/ 355438 h 608062"/>
                <a:gd name="connsiteX5" fmla="*/ 279458 w 557114"/>
                <a:gd name="connsiteY5" fmla="*/ 355438 h 608062"/>
                <a:gd name="connsiteX6" fmla="*/ 279553 w 557114"/>
                <a:gd name="connsiteY6" fmla="*/ 355438 h 608062"/>
                <a:gd name="connsiteX7" fmla="*/ 313620 w 557114"/>
                <a:gd name="connsiteY7" fmla="*/ 355438 h 608062"/>
                <a:gd name="connsiteX8" fmla="*/ 324438 w 557114"/>
                <a:gd name="connsiteY8" fmla="*/ 375432 h 608062"/>
                <a:gd name="connsiteX9" fmla="*/ 298152 w 557114"/>
                <a:gd name="connsiteY9" fmla="*/ 430202 h 608062"/>
                <a:gd name="connsiteX10" fmla="*/ 301948 w 557114"/>
                <a:gd name="connsiteY10" fmla="*/ 510272 h 608062"/>
                <a:gd name="connsiteX11" fmla="*/ 356891 w 557114"/>
                <a:gd name="connsiteY11" fmla="*/ 389172 h 608062"/>
                <a:gd name="connsiteX12" fmla="*/ 356986 w 557114"/>
                <a:gd name="connsiteY12" fmla="*/ 389172 h 608062"/>
                <a:gd name="connsiteX13" fmla="*/ 376628 w 557114"/>
                <a:gd name="connsiteY13" fmla="*/ 375337 h 608062"/>
                <a:gd name="connsiteX14" fmla="*/ 383556 w 557114"/>
                <a:gd name="connsiteY14" fmla="*/ 376474 h 608062"/>
                <a:gd name="connsiteX15" fmla="*/ 383745 w 557114"/>
                <a:gd name="connsiteY15" fmla="*/ 376569 h 608062"/>
                <a:gd name="connsiteX16" fmla="*/ 518588 w 557114"/>
                <a:gd name="connsiteY16" fmla="*/ 438920 h 608062"/>
                <a:gd name="connsiteX17" fmla="*/ 557114 w 557114"/>
                <a:gd name="connsiteY17" fmla="*/ 482224 h 608062"/>
                <a:gd name="connsiteX18" fmla="*/ 557114 w 557114"/>
                <a:gd name="connsiteY18" fmla="*/ 608062 h 608062"/>
                <a:gd name="connsiteX19" fmla="*/ 279743 w 557114"/>
                <a:gd name="connsiteY19" fmla="*/ 608062 h 608062"/>
                <a:gd name="connsiteX20" fmla="*/ 279458 w 557114"/>
                <a:gd name="connsiteY20" fmla="*/ 608062 h 608062"/>
                <a:gd name="connsiteX21" fmla="*/ 279364 w 557114"/>
                <a:gd name="connsiteY21" fmla="*/ 608062 h 608062"/>
                <a:gd name="connsiteX22" fmla="*/ 279174 w 557114"/>
                <a:gd name="connsiteY22" fmla="*/ 608062 h 608062"/>
                <a:gd name="connsiteX23" fmla="*/ 278984 w 557114"/>
                <a:gd name="connsiteY23" fmla="*/ 608062 h 608062"/>
                <a:gd name="connsiteX24" fmla="*/ 278604 w 557114"/>
                <a:gd name="connsiteY24" fmla="*/ 608062 h 608062"/>
                <a:gd name="connsiteX25" fmla="*/ 278130 w 557114"/>
                <a:gd name="connsiteY25" fmla="*/ 608062 h 608062"/>
                <a:gd name="connsiteX26" fmla="*/ 277940 w 557114"/>
                <a:gd name="connsiteY26" fmla="*/ 608062 h 608062"/>
                <a:gd name="connsiteX27" fmla="*/ 277845 w 557114"/>
                <a:gd name="connsiteY27" fmla="*/ 608062 h 608062"/>
                <a:gd name="connsiteX28" fmla="*/ 277750 w 557114"/>
                <a:gd name="connsiteY28" fmla="*/ 608062 h 608062"/>
                <a:gd name="connsiteX29" fmla="*/ 277656 w 557114"/>
                <a:gd name="connsiteY29" fmla="*/ 608062 h 608062"/>
                <a:gd name="connsiteX30" fmla="*/ 277371 w 557114"/>
                <a:gd name="connsiteY30" fmla="*/ 608062 h 608062"/>
                <a:gd name="connsiteX31" fmla="*/ 0 w 557114"/>
                <a:gd name="connsiteY31" fmla="*/ 608062 h 608062"/>
                <a:gd name="connsiteX32" fmla="*/ 0 w 557114"/>
                <a:gd name="connsiteY32" fmla="*/ 482224 h 608062"/>
                <a:gd name="connsiteX33" fmla="*/ 38621 w 557114"/>
                <a:gd name="connsiteY33" fmla="*/ 438920 h 608062"/>
                <a:gd name="connsiteX34" fmla="*/ 173464 w 557114"/>
                <a:gd name="connsiteY34" fmla="*/ 376569 h 608062"/>
                <a:gd name="connsiteX35" fmla="*/ 173558 w 557114"/>
                <a:gd name="connsiteY35" fmla="*/ 376474 h 608062"/>
                <a:gd name="connsiteX36" fmla="*/ 180486 w 557114"/>
                <a:gd name="connsiteY36" fmla="*/ 375337 h 608062"/>
                <a:gd name="connsiteX37" fmla="*/ 200223 w 557114"/>
                <a:gd name="connsiteY37" fmla="*/ 389172 h 608062"/>
                <a:gd name="connsiteX38" fmla="*/ 255166 w 557114"/>
                <a:gd name="connsiteY38" fmla="*/ 510272 h 608062"/>
                <a:gd name="connsiteX39" fmla="*/ 258962 w 557114"/>
                <a:gd name="connsiteY39" fmla="*/ 430202 h 608062"/>
                <a:gd name="connsiteX40" fmla="*/ 232676 w 557114"/>
                <a:gd name="connsiteY40" fmla="*/ 375432 h 608062"/>
                <a:gd name="connsiteX41" fmla="*/ 243589 w 557114"/>
                <a:gd name="connsiteY41" fmla="*/ 355438 h 608062"/>
                <a:gd name="connsiteX42" fmla="*/ 276250 w 557114"/>
                <a:gd name="connsiteY42" fmla="*/ 0 h 608062"/>
                <a:gd name="connsiteX43" fmla="*/ 277674 w 557114"/>
                <a:gd name="connsiteY43" fmla="*/ 0 h 608062"/>
                <a:gd name="connsiteX44" fmla="*/ 277863 w 557114"/>
                <a:gd name="connsiteY44" fmla="*/ 0 h 608062"/>
                <a:gd name="connsiteX45" fmla="*/ 277958 w 557114"/>
                <a:gd name="connsiteY45" fmla="*/ 0 h 608062"/>
                <a:gd name="connsiteX46" fmla="*/ 279382 w 557114"/>
                <a:gd name="connsiteY46" fmla="*/ 0 h 608062"/>
                <a:gd name="connsiteX47" fmla="*/ 402570 w 557114"/>
                <a:gd name="connsiteY47" fmla="*/ 104895 h 608062"/>
                <a:gd name="connsiteX48" fmla="*/ 394693 w 557114"/>
                <a:gd name="connsiteY48" fmla="*/ 159001 h 608062"/>
                <a:gd name="connsiteX49" fmla="*/ 405892 w 557114"/>
                <a:gd name="connsiteY49" fmla="*/ 184774 h 608062"/>
                <a:gd name="connsiteX50" fmla="*/ 377040 w 557114"/>
                <a:gd name="connsiteY50" fmla="*/ 236890 h 608062"/>
                <a:gd name="connsiteX51" fmla="*/ 315731 w 557114"/>
                <a:gd name="connsiteY51" fmla="*/ 311274 h 608062"/>
                <a:gd name="connsiteX52" fmla="*/ 277958 w 557114"/>
                <a:gd name="connsiteY52" fmla="*/ 319707 h 608062"/>
                <a:gd name="connsiteX53" fmla="*/ 277958 w 557114"/>
                <a:gd name="connsiteY53" fmla="*/ 319802 h 608062"/>
                <a:gd name="connsiteX54" fmla="*/ 277863 w 557114"/>
                <a:gd name="connsiteY54" fmla="*/ 319802 h 608062"/>
                <a:gd name="connsiteX55" fmla="*/ 277674 w 557114"/>
                <a:gd name="connsiteY55" fmla="*/ 319802 h 608062"/>
                <a:gd name="connsiteX56" fmla="*/ 277674 w 557114"/>
                <a:gd name="connsiteY56" fmla="*/ 319707 h 608062"/>
                <a:gd name="connsiteX57" fmla="*/ 239901 w 557114"/>
                <a:gd name="connsiteY57" fmla="*/ 311274 h 608062"/>
                <a:gd name="connsiteX58" fmla="*/ 178592 w 557114"/>
                <a:gd name="connsiteY58" fmla="*/ 236890 h 608062"/>
                <a:gd name="connsiteX59" fmla="*/ 149740 w 557114"/>
                <a:gd name="connsiteY59" fmla="*/ 184774 h 608062"/>
                <a:gd name="connsiteX60" fmla="*/ 161034 w 557114"/>
                <a:gd name="connsiteY60" fmla="*/ 159001 h 608062"/>
                <a:gd name="connsiteX61" fmla="*/ 153062 w 557114"/>
                <a:gd name="connsiteY61" fmla="*/ 104895 h 608062"/>
                <a:gd name="connsiteX62" fmla="*/ 276250 w 557114"/>
                <a:gd name="connsiteY62" fmla="*/ 0 h 608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557114" h="608062">
                  <a:moveTo>
                    <a:pt x="243589" y="355438"/>
                  </a:moveTo>
                  <a:lnTo>
                    <a:pt x="277656" y="355438"/>
                  </a:lnTo>
                  <a:lnTo>
                    <a:pt x="277940" y="355438"/>
                  </a:lnTo>
                  <a:lnTo>
                    <a:pt x="278604" y="355438"/>
                  </a:lnTo>
                  <a:lnTo>
                    <a:pt x="279174" y="355438"/>
                  </a:lnTo>
                  <a:lnTo>
                    <a:pt x="279458" y="355438"/>
                  </a:lnTo>
                  <a:lnTo>
                    <a:pt x="279553" y="355438"/>
                  </a:lnTo>
                  <a:lnTo>
                    <a:pt x="313620" y="355438"/>
                  </a:lnTo>
                  <a:cubicBezTo>
                    <a:pt x="325007" y="355438"/>
                    <a:pt x="330511" y="364630"/>
                    <a:pt x="324438" y="375432"/>
                  </a:cubicBezTo>
                  <a:cubicBezTo>
                    <a:pt x="321781" y="379980"/>
                    <a:pt x="298152" y="430202"/>
                    <a:pt x="298152" y="430202"/>
                  </a:cubicBezTo>
                  <a:lnTo>
                    <a:pt x="301948" y="510272"/>
                  </a:lnTo>
                  <a:cubicBezTo>
                    <a:pt x="317700" y="481655"/>
                    <a:pt x="343131" y="422432"/>
                    <a:pt x="356891" y="389172"/>
                  </a:cubicBezTo>
                  <a:cubicBezTo>
                    <a:pt x="356891" y="389172"/>
                    <a:pt x="356891" y="389172"/>
                    <a:pt x="356986" y="389172"/>
                  </a:cubicBezTo>
                  <a:cubicBezTo>
                    <a:pt x="359832" y="381117"/>
                    <a:pt x="367519" y="375337"/>
                    <a:pt x="376628" y="375337"/>
                  </a:cubicBezTo>
                  <a:cubicBezTo>
                    <a:pt x="379096" y="375337"/>
                    <a:pt x="381373" y="375716"/>
                    <a:pt x="383556" y="376474"/>
                  </a:cubicBezTo>
                  <a:cubicBezTo>
                    <a:pt x="383650" y="376474"/>
                    <a:pt x="383650" y="376474"/>
                    <a:pt x="383745" y="376569"/>
                  </a:cubicBezTo>
                  <a:cubicBezTo>
                    <a:pt x="387446" y="377706"/>
                    <a:pt x="464973" y="411724"/>
                    <a:pt x="518588" y="438920"/>
                  </a:cubicBezTo>
                  <a:cubicBezTo>
                    <a:pt x="542595" y="451049"/>
                    <a:pt x="557114" y="466305"/>
                    <a:pt x="557114" y="482224"/>
                  </a:cubicBezTo>
                  <a:lnTo>
                    <a:pt x="557114" y="608062"/>
                  </a:lnTo>
                  <a:lnTo>
                    <a:pt x="279743" y="608062"/>
                  </a:lnTo>
                  <a:lnTo>
                    <a:pt x="279458" y="608062"/>
                  </a:lnTo>
                  <a:lnTo>
                    <a:pt x="279364" y="608062"/>
                  </a:lnTo>
                  <a:lnTo>
                    <a:pt x="279174" y="608062"/>
                  </a:lnTo>
                  <a:lnTo>
                    <a:pt x="278984" y="608062"/>
                  </a:lnTo>
                  <a:lnTo>
                    <a:pt x="278604" y="608062"/>
                  </a:lnTo>
                  <a:lnTo>
                    <a:pt x="278130" y="608062"/>
                  </a:lnTo>
                  <a:lnTo>
                    <a:pt x="277940" y="608062"/>
                  </a:lnTo>
                  <a:lnTo>
                    <a:pt x="277845" y="608062"/>
                  </a:lnTo>
                  <a:lnTo>
                    <a:pt x="277750" y="608062"/>
                  </a:lnTo>
                  <a:lnTo>
                    <a:pt x="277656" y="608062"/>
                  </a:lnTo>
                  <a:lnTo>
                    <a:pt x="277371" y="608062"/>
                  </a:lnTo>
                  <a:lnTo>
                    <a:pt x="0" y="608062"/>
                  </a:lnTo>
                  <a:lnTo>
                    <a:pt x="0" y="482224"/>
                  </a:lnTo>
                  <a:cubicBezTo>
                    <a:pt x="0" y="466305"/>
                    <a:pt x="14519" y="451049"/>
                    <a:pt x="38621" y="438920"/>
                  </a:cubicBezTo>
                  <a:cubicBezTo>
                    <a:pt x="92141" y="411724"/>
                    <a:pt x="169668" y="377706"/>
                    <a:pt x="173464" y="376569"/>
                  </a:cubicBezTo>
                  <a:cubicBezTo>
                    <a:pt x="173464" y="376474"/>
                    <a:pt x="173464" y="376474"/>
                    <a:pt x="173558" y="376474"/>
                  </a:cubicBezTo>
                  <a:cubicBezTo>
                    <a:pt x="175741" y="375716"/>
                    <a:pt x="178018" y="375337"/>
                    <a:pt x="180486" y="375337"/>
                  </a:cubicBezTo>
                  <a:cubicBezTo>
                    <a:pt x="189595" y="375337"/>
                    <a:pt x="197282" y="381117"/>
                    <a:pt x="200223" y="389172"/>
                  </a:cubicBezTo>
                  <a:cubicBezTo>
                    <a:pt x="214078" y="422432"/>
                    <a:pt x="239414" y="481655"/>
                    <a:pt x="255166" y="510272"/>
                  </a:cubicBezTo>
                  <a:lnTo>
                    <a:pt x="258962" y="430202"/>
                  </a:lnTo>
                  <a:cubicBezTo>
                    <a:pt x="258962" y="430202"/>
                    <a:pt x="235333" y="379980"/>
                    <a:pt x="232676" y="375432"/>
                  </a:cubicBezTo>
                  <a:cubicBezTo>
                    <a:pt x="226603" y="364630"/>
                    <a:pt x="232107" y="355438"/>
                    <a:pt x="243589" y="355438"/>
                  </a:cubicBezTo>
                  <a:close/>
                  <a:moveTo>
                    <a:pt x="276250" y="0"/>
                  </a:moveTo>
                  <a:cubicBezTo>
                    <a:pt x="276725" y="0"/>
                    <a:pt x="277199" y="0"/>
                    <a:pt x="277674" y="0"/>
                  </a:cubicBezTo>
                  <a:cubicBezTo>
                    <a:pt x="277769" y="0"/>
                    <a:pt x="277769" y="0"/>
                    <a:pt x="277863" y="0"/>
                  </a:cubicBezTo>
                  <a:cubicBezTo>
                    <a:pt x="277863" y="0"/>
                    <a:pt x="277863" y="0"/>
                    <a:pt x="277958" y="0"/>
                  </a:cubicBezTo>
                  <a:cubicBezTo>
                    <a:pt x="278433" y="0"/>
                    <a:pt x="278907" y="0"/>
                    <a:pt x="279382" y="0"/>
                  </a:cubicBezTo>
                  <a:cubicBezTo>
                    <a:pt x="385487" y="0"/>
                    <a:pt x="405417" y="75615"/>
                    <a:pt x="402570" y="104895"/>
                  </a:cubicBezTo>
                  <a:cubicBezTo>
                    <a:pt x="400387" y="128395"/>
                    <a:pt x="394693" y="159001"/>
                    <a:pt x="394693" y="159001"/>
                  </a:cubicBezTo>
                  <a:cubicBezTo>
                    <a:pt x="394693" y="159001"/>
                    <a:pt x="405892" y="164118"/>
                    <a:pt x="405892" y="184774"/>
                  </a:cubicBezTo>
                  <a:cubicBezTo>
                    <a:pt x="402001" y="236511"/>
                    <a:pt x="381311" y="214149"/>
                    <a:pt x="377040" y="236890"/>
                  </a:cubicBezTo>
                  <a:cubicBezTo>
                    <a:pt x="370017" y="274603"/>
                    <a:pt x="336610" y="301893"/>
                    <a:pt x="315731" y="311274"/>
                  </a:cubicBezTo>
                  <a:cubicBezTo>
                    <a:pt x="303583" y="316770"/>
                    <a:pt x="291055" y="319518"/>
                    <a:pt x="277958" y="319707"/>
                  </a:cubicBezTo>
                  <a:lnTo>
                    <a:pt x="277958" y="319802"/>
                  </a:lnTo>
                  <a:cubicBezTo>
                    <a:pt x="277863" y="319802"/>
                    <a:pt x="277863" y="319802"/>
                    <a:pt x="277863" y="319802"/>
                  </a:cubicBezTo>
                  <a:cubicBezTo>
                    <a:pt x="277769" y="319802"/>
                    <a:pt x="277769" y="319802"/>
                    <a:pt x="277674" y="319802"/>
                  </a:cubicBezTo>
                  <a:lnTo>
                    <a:pt x="277674" y="319707"/>
                  </a:lnTo>
                  <a:cubicBezTo>
                    <a:pt x="264577" y="319518"/>
                    <a:pt x="252049" y="316770"/>
                    <a:pt x="239901" y="311274"/>
                  </a:cubicBezTo>
                  <a:cubicBezTo>
                    <a:pt x="219022" y="301893"/>
                    <a:pt x="185615" y="274603"/>
                    <a:pt x="178592" y="236890"/>
                  </a:cubicBezTo>
                  <a:cubicBezTo>
                    <a:pt x="174321" y="214149"/>
                    <a:pt x="153631" y="236511"/>
                    <a:pt x="149740" y="184774"/>
                  </a:cubicBezTo>
                  <a:cubicBezTo>
                    <a:pt x="149740" y="164118"/>
                    <a:pt x="161034" y="159001"/>
                    <a:pt x="161034" y="159001"/>
                  </a:cubicBezTo>
                  <a:cubicBezTo>
                    <a:pt x="161034" y="159001"/>
                    <a:pt x="155245" y="128395"/>
                    <a:pt x="153062" y="104895"/>
                  </a:cubicBezTo>
                  <a:cubicBezTo>
                    <a:pt x="150215" y="75615"/>
                    <a:pt x="170145" y="0"/>
                    <a:pt x="276250" y="0"/>
                  </a:cubicBezTo>
                  <a:close/>
                </a:path>
              </a:pathLst>
            </a:custGeom>
            <a:solidFill>
              <a:srgbClr val="000000"/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</p:grpSp>
      <p:grpSp>
        <p:nvGrpSpPr>
          <p:cNvPr id="569" name="组合 568">
            <a:extLst>
              <a:ext uri="{FF2B5EF4-FFF2-40B4-BE49-F238E27FC236}">
                <a16:creationId xmlns:a16="http://schemas.microsoft.com/office/drawing/2014/main" xmlns="" id="{8F944836-D768-4ED0-AA8A-F716E4A6474E}"/>
              </a:ext>
            </a:extLst>
          </p:cNvPr>
          <p:cNvGrpSpPr/>
          <p:nvPr/>
        </p:nvGrpSpPr>
        <p:grpSpPr>
          <a:xfrm>
            <a:off x="8132956" y="2009760"/>
            <a:ext cx="3385944" cy="2144238"/>
            <a:chOff x="1223445" y="1639500"/>
            <a:chExt cx="6714551" cy="4252167"/>
          </a:xfrm>
        </p:grpSpPr>
        <p:grpSp>
          <p:nvGrpSpPr>
            <p:cNvPr id="570" name="Group 4">
              <a:extLst>
                <a:ext uri="{FF2B5EF4-FFF2-40B4-BE49-F238E27FC236}">
                  <a16:creationId xmlns:a16="http://schemas.microsoft.com/office/drawing/2014/main" xmlns="" id="{50CE8C8A-EC9F-41F6-B30C-802CF1FAB228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585" name="Freeform 5">
                <a:extLst>
                  <a:ext uri="{FF2B5EF4-FFF2-40B4-BE49-F238E27FC236}">
                    <a16:creationId xmlns:a16="http://schemas.microsoft.com/office/drawing/2014/main" xmlns="" id="{B4596DAB-EC56-4536-979B-A7A11D9520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6" name="Freeform 6">
                <a:extLst>
                  <a:ext uri="{FF2B5EF4-FFF2-40B4-BE49-F238E27FC236}">
                    <a16:creationId xmlns:a16="http://schemas.microsoft.com/office/drawing/2014/main" xmlns="" id="{EDDF644E-A9C6-4574-9DA9-436F8B91D6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7" name="Rectangle 7">
                <a:extLst>
                  <a:ext uri="{FF2B5EF4-FFF2-40B4-BE49-F238E27FC236}">
                    <a16:creationId xmlns:a16="http://schemas.microsoft.com/office/drawing/2014/main" xmlns="" id="{BED25DE6-8870-459B-969A-4E5CAF69E0A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8" name="Rectangle 8">
                <a:extLst>
                  <a:ext uri="{FF2B5EF4-FFF2-40B4-BE49-F238E27FC236}">
                    <a16:creationId xmlns:a16="http://schemas.microsoft.com/office/drawing/2014/main" xmlns="" id="{33E99F86-1DF0-4949-B1D7-ECCB185522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9" name="Rectangle 9">
                <a:extLst>
                  <a:ext uri="{FF2B5EF4-FFF2-40B4-BE49-F238E27FC236}">
                    <a16:creationId xmlns:a16="http://schemas.microsoft.com/office/drawing/2014/main" xmlns="" id="{B50FA1B1-0DC5-46F6-AABD-5F2E5CA8321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0" name="Rectangle 10">
                <a:extLst>
                  <a:ext uri="{FF2B5EF4-FFF2-40B4-BE49-F238E27FC236}">
                    <a16:creationId xmlns:a16="http://schemas.microsoft.com/office/drawing/2014/main" xmlns="" id="{D5E96031-B15B-465C-BC63-AD36D48FAA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1" name="Rectangle 11">
                <a:extLst>
                  <a:ext uri="{FF2B5EF4-FFF2-40B4-BE49-F238E27FC236}">
                    <a16:creationId xmlns:a16="http://schemas.microsoft.com/office/drawing/2014/main" xmlns="" id="{C2A0B42C-5EC2-4DA7-A920-29DF1BA4E7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2" name="Rectangle 12">
                <a:extLst>
                  <a:ext uri="{FF2B5EF4-FFF2-40B4-BE49-F238E27FC236}">
                    <a16:creationId xmlns:a16="http://schemas.microsoft.com/office/drawing/2014/main" xmlns="" id="{DF679C4D-EB47-4AA3-BAC4-2E653D42B7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3" name="Rectangle 13">
                <a:extLst>
                  <a:ext uri="{FF2B5EF4-FFF2-40B4-BE49-F238E27FC236}">
                    <a16:creationId xmlns:a16="http://schemas.microsoft.com/office/drawing/2014/main" xmlns="" id="{6B4275B3-CF9C-4847-947E-6776BC2C7B3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4" name="Oval 14">
                <a:extLst>
                  <a:ext uri="{FF2B5EF4-FFF2-40B4-BE49-F238E27FC236}">
                    <a16:creationId xmlns:a16="http://schemas.microsoft.com/office/drawing/2014/main" xmlns="" id="{47C12A7A-2A3A-4361-836D-1E71DC70801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5" name="Oval 15">
                <a:extLst>
                  <a:ext uri="{FF2B5EF4-FFF2-40B4-BE49-F238E27FC236}">
                    <a16:creationId xmlns:a16="http://schemas.microsoft.com/office/drawing/2014/main" xmlns="" id="{5EFED599-5FF1-4CFD-BD7D-BFDAD03329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6" name="Oval 16">
                <a:extLst>
                  <a:ext uri="{FF2B5EF4-FFF2-40B4-BE49-F238E27FC236}">
                    <a16:creationId xmlns:a16="http://schemas.microsoft.com/office/drawing/2014/main" xmlns="" id="{A36CF736-DD11-4F05-B438-338F914219E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7" name="Freeform 17">
                <a:extLst>
                  <a:ext uri="{FF2B5EF4-FFF2-40B4-BE49-F238E27FC236}">
                    <a16:creationId xmlns:a16="http://schemas.microsoft.com/office/drawing/2014/main" xmlns="" id="{8E7945E6-1CED-40DD-8296-D47EE2687A2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8" name="Freeform 18">
                <a:extLst>
                  <a:ext uri="{FF2B5EF4-FFF2-40B4-BE49-F238E27FC236}">
                    <a16:creationId xmlns:a16="http://schemas.microsoft.com/office/drawing/2014/main" xmlns="" id="{3160544B-ACA1-439F-B5ED-73D07542FF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9" name="Rectangle 19">
                <a:extLst>
                  <a:ext uri="{FF2B5EF4-FFF2-40B4-BE49-F238E27FC236}">
                    <a16:creationId xmlns:a16="http://schemas.microsoft.com/office/drawing/2014/main" xmlns="" id="{106CB808-4E4B-4B78-BBF1-5A2DEF569E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0" name="Freeform 20">
                <a:extLst>
                  <a:ext uri="{FF2B5EF4-FFF2-40B4-BE49-F238E27FC236}">
                    <a16:creationId xmlns:a16="http://schemas.microsoft.com/office/drawing/2014/main" xmlns="" id="{EDB51B77-C292-4B41-9031-229A1D46EE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1" name="Freeform 21">
                <a:extLst>
                  <a:ext uri="{FF2B5EF4-FFF2-40B4-BE49-F238E27FC236}">
                    <a16:creationId xmlns:a16="http://schemas.microsoft.com/office/drawing/2014/main" xmlns="" id="{4F16D132-ACE7-42AA-BBC8-A2836A0429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2" name="Freeform 22">
                <a:extLst>
                  <a:ext uri="{FF2B5EF4-FFF2-40B4-BE49-F238E27FC236}">
                    <a16:creationId xmlns:a16="http://schemas.microsoft.com/office/drawing/2014/main" xmlns="" id="{8C70D664-3A2C-4726-B905-9F70F69AA6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3" name="Freeform 23">
                <a:extLst>
                  <a:ext uri="{FF2B5EF4-FFF2-40B4-BE49-F238E27FC236}">
                    <a16:creationId xmlns:a16="http://schemas.microsoft.com/office/drawing/2014/main" xmlns="" id="{037412D7-FE0C-40D5-ABEB-5D8C5E38A6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571" name="组合 570">
              <a:extLst>
                <a:ext uri="{FF2B5EF4-FFF2-40B4-BE49-F238E27FC236}">
                  <a16:creationId xmlns:a16="http://schemas.microsoft.com/office/drawing/2014/main" xmlns="" id="{32C0EA2B-E935-4E60-844F-250376718CD2}"/>
                </a:ext>
              </a:extLst>
            </p:cNvPr>
            <p:cNvGrpSpPr/>
            <p:nvPr/>
          </p:nvGrpSpPr>
          <p:grpSpPr>
            <a:xfrm>
              <a:off x="3151349" y="3390912"/>
              <a:ext cx="3824867" cy="1851649"/>
              <a:chOff x="7824354" y="3116336"/>
              <a:chExt cx="1714500" cy="830003"/>
            </a:xfrm>
          </p:grpSpPr>
          <p:grpSp>
            <p:nvGrpSpPr>
              <p:cNvPr id="572" name="组合 571">
                <a:extLst>
                  <a:ext uri="{FF2B5EF4-FFF2-40B4-BE49-F238E27FC236}">
                    <a16:creationId xmlns:a16="http://schemas.microsoft.com/office/drawing/2014/main" xmlns="" id="{15B71FBD-81C7-48F4-ACDD-BB9A22F499DB}"/>
                  </a:ext>
                </a:extLst>
              </p:cNvPr>
              <p:cNvGrpSpPr/>
              <p:nvPr/>
            </p:nvGrpSpPr>
            <p:grpSpPr>
              <a:xfrm>
                <a:off x="7824354" y="3116336"/>
                <a:ext cx="1659024" cy="685772"/>
                <a:chOff x="7824355" y="3116331"/>
                <a:chExt cx="2155352" cy="890932"/>
              </a:xfrm>
            </p:grpSpPr>
            <p:sp>
              <p:nvSpPr>
                <p:cNvPr id="578" name="六边形 577">
                  <a:extLst>
                    <a:ext uri="{FF2B5EF4-FFF2-40B4-BE49-F238E27FC236}">
                      <a16:creationId xmlns:a16="http://schemas.microsoft.com/office/drawing/2014/main" xmlns="" id="{45705068-15B7-4F2D-9A53-9B2F98DB1452}"/>
                    </a:ext>
                  </a:extLst>
                </p:cNvPr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9" name="六边形 578">
                  <a:extLst>
                    <a:ext uri="{FF2B5EF4-FFF2-40B4-BE49-F238E27FC236}">
                      <a16:creationId xmlns:a16="http://schemas.microsoft.com/office/drawing/2014/main" xmlns="" id="{D625931C-EE95-45F3-8D58-2ABBAA3E9589}"/>
                    </a:ext>
                  </a:extLst>
                </p:cNvPr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0" name="六边形 579">
                  <a:extLst>
                    <a:ext uri="{FF2B5EF4-FFF2-40B4-BE49-F238E27FC236}">
                      <a16:creationId xmlns:a16="http://schemas.microsoft.com/office/drawing/2014/main" xmlns="" id="{7E8322E2-0B64-43EB-A24A-DB2A1C25D5D0}"/>
                    </a:ext>
                  </a:extLst>
                </p:cNvPr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1" name="六边形 580">
                  <a:extLst>
                    <a:ext uri="{FF2B5EF4-FFF2-40B4-BE49-F238E27FC236}">
                      <a16:creationId xmlns:a16="http://schemas.microsoft.com/office/drawing/2014/main" xmlns="" id="{96EB29EC-A372-43A0-AA19-907E25B230FF}"/>
                    </a:ext>
                  </a:extLst>
                </p:cNvPr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2" name="六边形 581">
                  <a:extLst>
                    <a:ext uri="{FF2B5EF4-FFF2-40B4-BE49-F238E27FC236}">
                      <a16:creationId xmlns:a16="http://schemas.microsoft.com/office/drawing/2014/main" xmlns="" id="{20C1BB69-308B-4A58-8872-6B6FEAC3BEB1}"/>
                    </a:ext>
                  </a:extLst>
                </p:cNvPr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3" name="六边形 582">
                  <a:extLst>
                    <a:ext uri="{FF2B5EF4-FFF2-40B4-BE49-F238E27FC236}">
                      <a16:creationId xmlns:a16="http://schemas.microsoft.com/office/drawing/2014/main" xmlns="" id="{4F596E90-F582-4D64-B556-B77E9C52A080}"/>
                    </a:ext>
                  </a:extLst>
                </p:cNvPr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4" name="矩形 198">
                  <a:extLst>
                    <a:ext uri="{FF2B5EF4-FFF2-40B4-BE49-F238E27FC236}">
                      <a16:creationId xmlns:a16="http://schemas.microsoft.com/office/drawing/2014/main" xmlns="" id="{0A5A30BC-8085-4A2F-96EC-058A4C88D129}"/>
                    </a:ext>
                  </a:extLst>
                </p:cNvPr>
                <p:cNvSpPr/>
                <p:nvPr/>
              </p:nvSpPr>
              <p:spPr>
                <a:xfrm>
                  <a:off x="8766095" y="3188615"/>
                  <a:ext cx="244287" cy="266628"/>
                </a:xfrm>
                <a:custGeom>
                  <a:avLst/>
                  <a:gdLst>
                    <a:gd name="connsiteX0" fmla="*/ 243589 w 557114"/>
                    <a:gd name="connsiteY0" fmla="*/ 355438 h 608062"/>
                    <a:gd name="connsiteX1" fmla="*/ 277656 w 557114"/>
                    <a:gd name="connsiteY1" fmla="*/ 355438 h 608062"/>
                    <a:gd name="connsiteX2" fmla="*/ 277940 w 557114"/>
                    <a:gd name="connsiteY2" fmla="*/ 355438 h 608062"/>
                    <a:gd name="connsiteX3" fmla="*/ 278604 w 557114"/>
                    <a:gd name="connsiteY3" fmla="*/ 355438 h 608062"/>
                    <a:gd name="connsiteX4" fmla="*/ 279174 w 557114"/>
                    <a:gd name="connsiteY4" fmla="*/ 355438 h 608062"/>
                    <a:gd name="connsiteX5" fmla="*/ 279458 w 557114"/>
                    <a:gd name="connsiteY5" fmla="*/ 355438 h 608062"/>
                    <a:gd name="connsiteX6" fmla="*/ 279553 w 557114"/>
                    <a:gd name="connsiteY6" fmla="*/ 355438 h 608062"/>
                    <a:gd name="connsiteX7" fmla="*/ 313620 w 557114"/>
                    <a:gd name="connsiteY7" fmla="*/ 355438 h 608062"/>
                    <a:gd name="connsiteX8" fmla="*/ 324438 w 557114"/>
                    <a:gd name="connsiteY8" fmla="*/ 375432 h 608062"/>
                    <a:gd name="connsiteX9" fmla="*/ 298152 w 557114"/>
                    <a:gd name="connsiteY9" fmla="*/ 430202 h 608062"/>
                    <a:gd name="connsiteX10" fmla="*/ 301948 w 557114"/>
                    <a:gd name="connsiteY10" fmla="*/ 510272 h 608062"/>
                    <a:gd name="connsiteX11" fmla="*/ 356891 w 557114"/>
                    <a:gd name="connsiteY11" fmla="*/ 389172 h 608062"/>
                    <a:gd name="connsiteX12" fmla="*/ 356986 w 557114"/>
                    <a:gd name="connsiteY12" fmla="*/ 389172 h 608062"/>
                    <a:gd name="connsiteX13" fmla="*/ 376628 w 557114"/>
                    <a:gd name="connsiteY13" fmla="*/ 375337 h 608062"/>
                    <a:gd name="connsiteX14" fmla="*/ 383556 w 557114"/>
                    <a:gd name="connsiteY14" fmla="*/ 376474 h 608062"/>
                    <a:gd name="connsiteX15" fmla="*/ 383745 w 557114"/>
                    <a:gd name="connsiteY15" fmla="*/ 376569 h 608062"/>
                    <a:gd name="connsiteX16" fmla="*/ 518588 w 557114"/>
                    <a:gd name="connsiteY16" fmla="*/ 438920 h 608062"/>
                    <a:gd name="connsiteX17" fmla="*/ 557114 w 557114"/>
                    <a:gd name="connsiteY17" fmla="*/ 482224 h 608062"/>
                    <a:gd name="connsiteX18" fmla="*/ 557114 w 557114"/>
                    <a:gd name="connsiteY18" fmla="*/ 608062 h 608062"/>
                    <a:gd name="connsiteX19" fmla="*/ 279743 w 557114"/>
                    <a:gd name="connsiteY19" fmla="*/ 608062 h 608062"/>
                    <a:gd name="connsiteX20" fmla="*/ 279458 w 557114"/>
                    <a:gd name="connsiteY20" fmla="*/ 608062 h 608062"/>
                    <a:gd name="connsiteX21" fmla="*/ 279364 w 557114"/>
                    <a:gd name="connsiteY21" fmla="*/ 608062 h 608062"/>
                    <a:gd name="connsiteX22" fmla="*/ 279174 w 557114"/>
                    <a:gd name="connsiteY22" fmla="*/ 608062 h 608062"/>
                    <a:gd name="connsiteX23" fmla="*/ 278984 w 557114"/>
                    <a:gd name="connsiteY23" fmla="*/ 608062 h 608062"/>
                    <a:gd name="connsiteX24" fmla="*/ 278604 w 557114"/>
                    <a:gd name="connsiteY24" fmla="*/ 608062 h 608062"/>
                    <a:gd name="connsiteX25" fmla="*/ 278130 w 557114"/>
                    <a:gd name="connsiteY25" fmla="*/ 608062 h 608062"/>
                    <a:gd name="connsiteX26" fmla="*/ 277940 w 557114"/>
                    <a:gd name="connsiteY26" fmla="*/ 608062 h 608062"/>
                    <a:gd name="connsiteX27" fmla="*/ 277845 w 557114"/>
                    <a:gd name="connsiteY27" fmla="*/ 608062 h 608062"/>
                    <a:gd name="connsiteX28" fmla="*/ 277750 w 557114"/>
                    <a:gd name="connsiteY28" fmla="*/ 608062 h 608062"/>
                    <a:gd name="connsiteX29" fmla="*/ 277656 w 557114"/>
                    <a:gd name="connsiteY29" fmla="*/ 608062 h 608062"/>
                    <a:gd name="connsiteX30" fmla="*/ 277371 w 557114"/>
                    <a:gd name="connsiteY30" fmla="*/ 608062 h 608062"/>
                    <a:gd name="connsiteX31" fmla="*/ 0 w 557114"/>
                    <a:gd name="connsiteY31" fmla="*/ 608062 h 608062"/>
                    <a:gd name="connsiteX32" fmla="*/ 0 w 557114"/>
                    <a:gd name="connsiteY32" fmla="*/ 482224 h 608062"/>
                    <a:gd name="connsiteX33" fmla="*/ 38621 w 557114"/>
                    <a:gd name="connsiteY33" fmla="*/ 438920 h 608062"/>
                    <a:gd name="connsiteX34" fmla="*/ 173464 w 557114"/>
                    <a:gd name="connsiteY34" fmla="*/ 376569 h 608062"/>
                    <a:gd name="connsiteX35" fmla="*/ 173558 w 557114"/>
                    <a:gd name="connsiteY35" fmla="*/ 376474 h 608062"/>
                    <a:gd name="connsiteX36" fmla="*/ 180486 w 557114"/>
                    <a:gd name="connsiteY36" fmla="*/ 375337 h 608062"/>
                    <a:gd name="connsiteX37" fmla="*/ 200223 w 557114"/>
                    <a:gd name="connsiteY37" fmla="*/ 389172 h 608062"/>
                    <a:gd name="connsiteX38" fmla="*/ 255166 w 557114"/>
                    <a:gd name="connsiteY38" fmla="*/ 510272 h 608062"/>
                    <a:gd name="connsiteX39" fmla="*/ 258962 w 557114"/>
                    <a:gd name="connsiteY39" fmla="*/ 430202 h 608062"/>
                    <a:gd name="connsiteX40" fmla="*/ 232676 w 557114"/>
                    <a:gd name="connsiteY40" fmla="*/ 375432 h 608062"/>
                    <a:gd name="connsiteX41" fmla="*/ 243589 w 557114"/>
                    <a:gd name="connsiteY41" fmla="*/ 355438 h 608062"/>
                    <a:gd name="connsiteX42" fmla="*/ 276250 w 557114"/>
                    <a:gd name="connsiteY42" fmla="*/ 0 h 608062"/>
                    <a:gd name="connsiteX43" fmla="*/ 277674 w 557114"/>
                    <a:gd name="connsiteY43" fmla="*/ 0 h 608062"/>
                    <a:gd name="connsiteX44" fmla="*/ 277863 w 557114"/>
                    <a:gd name="connsiteY44" fmla="*/ 0 h 608062"/>
                    <a:gd name="connsiteX45" fmla="*/ 277958 w 557114"/>
                    <a:gd name="connsiteY45" fmla="*/ 0 h 608062"/>
                    <a:gd name="connsiteX46" fmla="*/ 279382 w 557114"/>
                    <a:gd name="connsiteY46" fmla="*/ 0 h 608062"/>
                    <a:gd name="connsiteX47" fmla="*/ 402570 w 557114"/>
                    <a:gd name="connsiteY47" fmla="*/ 104895 h 608062"/>
                    <a:gd name="connsiteX48" fmla="*/ 394693 w 557114"/>
                    <a:gd name="connsiteY48" fmla="*/ 159001 h 608062"/>
                    <a:gd name="connsiteX49" fmla="*/ 405892 w 557114"/>
                    <a:gd name="connsiteY49" fmla="*/ 184774 h 608062"/>
                    <a:gd name="connsiteX50" fmla="*/ 377040 w 557114"/>
                    <a:gd name="connsiteY50" fmla="*/ 236890 h 608062"/>
                    <a:gd name="connsiteX51" fmla="*/ 315731 w 557114"/>
                    <a:gd name="connsiteY51" fmla="*/ 311274 h 608062"/>
                    <a:gd name="connsiteX52" fmla="*/ 277958 w 557114"/>
                    <a:gd name="connsiteY52" fmla="*/ 319707 h 608062"/>
                    <a:gd name="connsiteX53" fmla="*/ 277958 w 557114"/>
                    <a:gd name="connsiteY53" fmla="*/ 319802 h 608062"/>
                    <a:gd name="connsiteX54" fmla="*/ 277863 w 557114"/>
                    <a:gd name="connsiteY54" fmla="*/ 319802 h 608062"/>
                    <a:gd name="connsiteX55" fmla="*/ 277674 w 557114"/>
                    <a:gd name="connsiteY55" fmla="*/ 319802 h 608062"/>
                    <a:gd name="connsiteX56" fmla="*/ 277674 w 557114"/>
                    <a:gd name="connsiteY56" fmla="*/ 319707 h 608062"/>
                    <a:gd name="connsiteX57" fmla="*/ 239901 w 557114"/>
                    <a:gd name="connsiteY57" fmla="*/ 311274 h 608062"/>
                    <a:gd name="connsiteX58" fmla="*/ 178592 w 557114"/>
                    <a:gd name="connsiteY58" fmla="*/ 236890 h 608062"/>
                    <a:gd name="connsiteX59" fmla="*/ 149740 w 557114"/>
                    <a:gd name="connsiteY59" fmla="*/ 184774 h 608062"/>
                    <a:gd name="connsiteX60" fmla="*/ 161034 w 557114"/>
                    <a:gd name="connsiteY60" fmla="*/ 159001 h 608062"/>
                    <a:gd name="connsiteX61" fmla="*/ 153062 w 557114"/>
                    <a:gd name="connsiteY61" fmla="*/ 104895 h 608062"/>
                    <a:gd name="connsiteX62" fmla="*/ 276250 w 557114"/>
                    <a:gd name="connsiteY62" fmla="*/ 0 h 6080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</a:cxnLst>
                  <a:rect l="l" t="t" r="r" b="b"/>
                  <a:pathLst>
                    <a:path w="557114" h="608062">
                      <a:moveTo>
                        <a:pt x="243589" y="355438"/>
                      </a:moveTo>
                      <a:lnTo>
                        <a:pt x="277656" y="355438"/>
                      </a:lnTo>
                      <a:lnTo>
                        <a:pt x="277940" y="355438"/>
                      </a:lnTo>
                      <a:lnTo>
                        <a:pt x="278604" y="355438"/>
                      </a:lnTo>
                      <a:lnTo>
                        <a:pt x="279174" y="355438"/>
                      </a:lnTo>
                      <a:lnTo>
                        <a:pt x="279458" y="355438"/>
                      </a:lnTo>
                      <a:lnTo>
                        <a:pt x="279553" y="355438"/>
                      </a:lnTo>
                      <a:lnTo>
                        <a:pt x="313620" y="355438"/>
                      </a:lnTo>
                      <a:cubicBezTo>
                        <a:pt x="325007" y="355438"/>
                        <a:pt x="330511" y="364630"/>
                        <a:pt x="324438" y="375432"/>
                      </a:cubicBezTo>
                      <a:cubicBezTo>
                        <a:pt x="321781" y="379980"/>
                        <a:pt x="298152" y="430202"/>
                        <a:pt x="298152" y="430202"/>
                      </a:cubicBezTo>
                      <a:lnTo>
                        <a:pt x="301948" y="510272"/>
                      </a:lnTo>
                      <a:cubicBezTo>
                        <a:pt x="317700" y="481655"/>
                        <a:pt x="343131" y="422432"/>
                        <a:pt x="356891" y="389172"/>
                      </a:cubicBezTo>
                      <a:cubicBezTo>
                        <a:pt x="356891" y="389172"/>
                        <a:pt x="356891" y="389172"/>
                        <a:pt x="356986" y="389172"/>
                      </a:cubicBezTo>
                      <a:cubicBezTo>
                        <a:pt x="359832" y="381117"/>
                        <a:pt x="367519" y="375337"/>
                        <a:pt x="376628" y="375337"/>
                      </a:cubicBezTo>
                      <a:cubicBezTo>
                        <a:pt x="379096" y="375337"/>
                        <a:pt x="381373" y="375716"/>
                        <a:pt x="383556" y="376474"/>
                      </a:cubicBezTo>
                      <a:cubicBezTo>
                        <a:pt x="383650" y="376474"/>
                        <a:pt x="383650" y="376474"/>
                        <a:pt x="383745" y="376569"/>
                      </a:cubicBezTo>
                      <a:cubicBezTo>
                        <a:pt x="387446" y="377706"/>
                        <a:pt x="464973" y="411724"/>
                        <a:pt x="518588" y="438920"/>
                      </a:cubicBezTo>
                      <a:cubicBezTo>
                        <a:pt x="542595" y="451049"/>
                        <a:pt x="557114" y="466305"/>
                        <a:pt x="557114" y="482224"/>
                      </a:cubicBezTo>
                      <a:lnTo>
                        <a:pt x="557114" y="608062"/>
                      </a:lnTo>
                      <a:lnTo>
                        <a:pt x="279743" y="608062"/>
                      </a:lnTo>
                      <a:lnTo>
                        <a:pt x="279458" y="608062"/>
                      </a:lnTo>
                      <a:lnTo>
                        <a:pt x="279364" y="608062"/>
                      </a:lnTo>
                      <a:lnTo>
                        <a:pt x="279174" y="608062"/>
                      </a:lnTo>
                      <a:lnTo>
                        <a:pt x="278984" y="608062"/>
                      </a:lnTo>
                      <a:lnTo>
                        <a:pt x="278604" y="608062"/>
                      </a:lnTo>
                      <a:lnTo>
                        <a:pt x="278130" y="608062"/>
                      </a:lnTo>
                      <a:lnTo>
                        <a:pt x="277940" y="608062"/>
                      </a:lnTo>
                      <a:lnTo>
                        <a:pt x="277845" y="608062"/>
                      </a:lnTo>
                      <a:lnTo>
                        <a:pt x="277750" y="608062"/>
                      </a:lnTo>
                      <a:lnTo>
                        <a:pt x="277656" y="608062"/>
                      </a:lnTo>
                      <a:lnTo>
                        <a:pt x="277371" y="608062"/>
                      </a:lnTo>
                      <a:lnTo>
                        <a:pt x="0" y="608062"/>
                      </a:lnTo>
                      <a:lnTo>
                        <a:pt x="0" y="482224"/>
                      </a:lnTo>
                      <a:cubicBezTo>
                        <a:pt x="0" y="466305"/>
                        <a:pt x="14519" y="451049"/>
                        <a:pt x="38621" y="438920"/>
                      </a:cubicBezTo>
                      <a:cubicBezTo>
                        <a:pt x="92141" y="411724"/>
                        <a:pt x="169668" y="377706"/>
                        <a:pt x="173464" y="376569"/>
                      </a:cubicBezTo>
                      <a:cubicBezTo>
                        <a:pt x="173464" y="376474"/>
                        <a:pt x="173464" y="376474"/>
                        <a:pt x="173558" y="376474"/>
                      </a:cubicBezTo>
                      <a:cubicBezTo>
                        <a:pt x="175741" y="375716"/>
                        <a:pt x="178018" y="375337"/>
                        <a:pt x="180486" y="375337"/>
                      </a:cubicBezTo>
                      <a:cubicBezTo>
                        <a:pt x="189595" y="375337"/>
                        <a:pt x="197282" y="381117"/>
                        <a:pt x="200223" y="389172"/>
                      </a:cubicBezTo>
                      <a:cubicBezTo>
                        <a:pt x="214078" y="422432"/>
                        <a:pt x="239414" y="481655"/>
                        <a:pt x="255166" y="510272"/>
                      </a:cubicBezTo>
                      <a:lnTo>
                        <a:pt x="258962" y="430202"/>
                      </a:lnTo>
                      <a:cubicBezTo>
                        <a:pt x="258962" y="430202"/>
                        <a:pt x="235333" y="379980"/>
                        <a:pt x="232676" y="375432"/>
                      </a:cubicBezTo>
                      <a:cubicBezTo>
                        <a:pt x="226603" y="364630"/>
                        <a:pt x="232107" y="355438"/>
                        <a:pt x="243589" y="355438"/>
                      </a:cubicBezTo>
                      <a:close/>
                      <a:moveTo>
                        <a:pt x="276250" y="0"/>
                      </a:moveTo>
                      <a:cubicBezTo>
                        <a:pt x="276725" y="0"/>
                        <a:pt x="277199" y="0"/>
                        <a:pt x="277674" y="0"/>
                      </a:cubicBezTo>
                      <a:cubicBezTo>
                        <a:pt x="277769" y="0"/>
                        <a:pt x="277769" y="0"/>
                        <a:pt x="277863" y="0"/>
                      </a:cubicBezTo>
                      <a:cubicBezTo>
                        <a:pt x="277863" y="0"/>
                        <a:pt x="277863" y="0"/>
                        <a:pt x="277958" y="0"/>
                      </a:cubicBezTo>
                      <a:cubicBezTo>
                        <a:pt x="278433" y="0"/>
                        <a:pt x="278907" y="0"/>
                        <a:pt x="279382" y="0"/>
                      </a:cubicBezTo>
                      <a:cubicBezTo>
                        <a:pt x="385487" y="0"/>
                        <a:pt x="405417" y="75615"/>
                        <a:pt x="402570" y="104895"/>
                      </a:cubicBezTo>
                      <a:cubicBezTo>
                        <a:pt x="400387" y="128395"/>
                        <a:pt x="394693" y="159001"/>
                        <a:pt x="394693" y="159001"/>
                      </a:cubicBezTo>
                      <a:cubicBezTo>
                        <a:pt x="394693" y="159001"/>
                        <a:pt x="405892" y="164118"/>
                        <a:pt x="405892" y="184774"/>
                      </a:cubicBezTo>
                      <a:cubicBezTo>
                        <a:pt x="402001" y="236511"/>
                        <a:pt x="381311" y="214149"/>
                        <a:pt x="377040" y="236890"/>
                      </a:cubicBezTo>
                      <a:cubicBezTo>
                        <a:pt x="370017" y="274603"/>
                        <a:pt x="336610" y="301893"/>
                        <a:pt x="315731" y="311274"/>
                      </a:cubicBezTo>
                      <a:cubicBezTo>
                        <a:pt x="303583" y="316770"/>
                        <a:pt x="291055" y="319518"/>
                        <a:pt x="277958" y="319707"/>
                      </a:cubicBezTo>
                      <a:lnTo>
                        <a:pt x="277958" y="319802"/>
                      </a:lnTo>
                      <a:cubicBezTo>
                        <a:pt x="277863" y="319802"/>
                        <a:pt x="277863" y="319802"/>
                        <a:pt x="277863" y="319802"/>
                      </a:cubicBezTo>
                      <a:cubicBezTo>
                        <a:pt x="277769" y="319802"/>
                        <a:pt x="277769" y="319802"/>
                        <a:pt x="277674" y="319802"/>
                      </a:cubicBezTo>
                      <a:lnTo>
                        <a:pt x="277674" y="319707"/>
                      </a:lnTo>
                      <a:cubicBezTo>
                        <a:pt x="264577" y="319518"/>
                        <a:pt x="252049" y="316770"/>
                        <a:pt x="239901" y="311274"/>
                      </a:cubicBezTo>
                      <a:cubicBezTo>
                        <a:pt x="219022" y="301893"/>
                        <a:pt x="185615" y="274603"/>
                        <a:pt x="178592" y="236890"/>
                      </a:cubicBezTo>
                      <a:cubicBezTo>
                        <a:pt x="174321" y="214149"/>
                        <a:pt x="153631" y="236511"/>
                        <a:pt x="149740" y="184774"/>
                      </a:cubicBezTo>
                      <a:cubicBezTo>
                        <a:pt x="149740" y="164118"/>
                        <a:pt x="161034" y="159001"/>
                        <a:pt x="161034" y="159001"/>
                      </a:cubicBezTo>
                      <a:cubicBezTo>
                        <a:pt x="161034" y="159001"/>
                        <a:pt x="155245" y="128395"/>
                        <a:pt x="153062" y="104895"/>
                      </a:cubicBezTo>
                      <a:cubicBezTo>
                        <a:pt x="150215" y="75615"/>
                        <a:pt x="170145" y="0"/>
                        <a:pt x="276250" y="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573" name="组合 572">
                <a:extLst>
                  <a:ext uri="{FF2B5EF4-FFF2-40B4-BE49-F238E27FC236}">
                    <a16:creationId xmlns:a16="http://schemas.microsoft.com/office/drawing/2014/main" xmlns="" id="{649D452A-4E94-48B1-A629-1F9DD853B86D}"/>
                  </a:ext>
                </a:extLst>
              </p:cNvPr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574" name="圆角矩形 13">
                  <a:extLst>
                    <a:ext uri="{FF2B5EF4-FFF2-40B4-BE49-F238E27FC236}">
                      <a16:creationId xmlns:a16="http://schemas.microsoft.com/office/drawing/2014/main" xmlns="" id="{6780001D-6431-4C2E-9B2C-3FB9B3C7FE78}"/>
                    </a:ext>
                  </a:extLst>
                </p:cNvPr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5" name="圆角矩形 13">
                  <a:extLst>
                    <a:ext uri="{FF2B5EF4-FFF2-40B4-BE49-F238E27FC236}">
                      <a16:creationId xmlns:a16="http://schemas.microsoft.com/office/drawing/2014/main" xmlns="" id="{B81884B4-8E0D-414F-97F0-1F907ACA7BEF}"/>
                    </a:ext>
                  </a:extLst>
                </p:cNvPr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6" name="圆角矩形 13">
                  <a:extLst>
                    <a:ext uri="{FF2B5EF4-FFF2-40B4-BE49-F238E27FC236}">
                      <a16:creationId xmlns:a16="http://schemas.microsoft.com/office/drawing/2014/main" xmlns="" id="{9BE01B0D-452C-44BC-A780-5E20B995EF22}"/>
                    </a:ext>
                  </a:extLst>
                </p:cNvPr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7" name="圆角矩形 13">
                  <a:extLst>
                    <a:ext uri="{FF2B5EF4-FFF2-40B4-BE49-F238E27FC236}">
                      <a16:creationId xmlns:a16="http://schemas.microsoft.com/office/drawing/2014/main" xmlns="" id="{464AE177-ED07-42A6-8240-F6ABF1E9B627}"/>
                    </a:ext>
                  </a:extLst>
                </p:cNvPr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6FA0FD1C-0A3B-41B2-8BD0-567EE9D840AC}"/>
              </a:ext>
            </a:extLst>
          </p:cNvPr>
          <p:cNvGrpSpPr/>
          <p:nvPr/>
        </p:nvGrpSpPr>
        <p:grpSpPr>
          <a:xfrm>
            <a:off x="2373354" y="2871146"/>
            <a:ext cx="380194" cy="380158"/>
            <a:chOff x="4979129" y="5045363"/>
            <a:chExt cx="209362" cy="209343"/>
          </a:xfrm>
        </p:grpSpPr>
        <p:sp>
          <p:nvSpPr>
            <p:cNvPr id="14" name="矩形 13">
              <a:extLst>
                <a:ext uri="{FF2B5EF4-FFF2-40B4-BE49-F238E27FC236}">
                  <a16:creationId xmlns:a16="http://schemas.microsoft.com/office/drawing/2014/main" xmlns="" id="{EBF91A39-460A-467B-895E-3BE4B2FEE191}"/>
                </a:ext>
              </a:extLst>
            </p:cNvPr>
            <p:cNvSpPr/>
            <p:nvPr/>
          </p:nvSpPr>
          <p:spPr>
            <a:xfrm>
              <a:off x="5001989" y="5068223"/>
              <a:ext cx="164175" cy="164176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xmlns="" id="{227A2234-9F27-472B-986C-B60F12A58C59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4" name="椭圆 603">
              <a:extLst>
                <a:ext uri="{FF2B5EF4-FFF2-40B4-BE49-F238E27FC236}">
                  <a16:creationId xmlns:a16="http://schemas.microsoft.com/office/drawing/2014/main" xmlns="" id="{43C5F93F-48D0-4552-885C-FB28B752209F}"/>
                </a:ext>
              </a:extLst>
            </p:cNvPr>
            <p:cNvSpPr/>
            <p:nvPr/>
          </p:nvSpPr>
          <p:spPr>
            <a:xfrm flipH="1">
              <a:off x="5060950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5" name="椭圆 604">
              <a:extLst>
                <a:ext uri="{FF2B5EF4-FFF2-40B4-BE49-F238E27FC236}">
                  <a16:creationId xmlns:a16="http://schemas.microsoft.com/office/drawing/2014/main" xmlns="" id="{3B76688A-0EF6-4A6B-9D2B-107FB5B5469D}"/>
                </a:ext>
              </a:extLst>
            </p:cNvPr>
            <p:cNvSpPr/>
            <p:nvPr/>
          </p:nvSpPr>
          <p:spPr>
            <a:xfrm flipH="1">
              <a:off x="514277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7" name="椭圆 606">
              <a:extLst>
                <a:ext uri="{FF2B5EF4-FFF2-40B4-BE49-F238E27FC236}">
                  <a16:creationId xmlns:a16="http://schemas.microsoft.com/office/drawing/2014/main" xmlns="" id="{7F2546E1-D9F2-4894-AF24-7C02DE7D34DD}"/>
                </a:ext>
              </a:extLst>
            </p:cNvPr>
            <p:cNvSpPr/>
            <p:nvPr/>
          </p:nvSpPr>
          <p:spPr>
            <a:xfrm flipH="1">
              <a:off x="4979129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8" name="椭圆 607">
              <a:extLst>
                <a:ext uri="{FF2B5EF4-FFF2-40B4-BE49-F238E27FC236}">
                  <a16:creationId xmlns:a16="http://schemas.microsoft.com/office/drawing/2014/main" xmlns="" id="{C829A8E7-A024-4A56-A524-82980AB4353F}"/>
                </a:ext>
              </a:extLst>
            </p:cNvPr>
            <p:cNvSpPr/>
            <p:nvPr/>
          </p:nvSpPr>
          <p:spPr>
            <a:xfrm flipH="1">
              <a:off x="5060950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9" name="椭圆 608">
              <a:extLst>
                <a:ext uri="{FF2B5EF4-FFF2-40B4-BE49-F238E27FC236}">
                  <a16:creationId xmlns:a16="http://schemas.microsoft.com/office/drawing/2014/main" xmlns="" id="{CEC1F2C5-6024-4E97-88B6-E76FF6AF6BCB}"/>
                </a:ext>
              </a:extLst>
            </p:cNvPr>
            <p:cNvSpPr/>
            <p:nvPr/>
          </p:nvSpPr>
          <p:spPr>
            <a:xfrm flipH="1">
              <a:off x="5142771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0" name="椭圆 609">
              <a:extLst>
                <a:ext uri="{FF2B5EF4-FFF2-40B4-BE49-F238E27FC236}">
                  <a16:creationId xmlns:a16="http://schemas.microsoft.com/office/drawing/2014/main" xmlns="" id="{49B5EAD6-7741-442A-8156-EDCA36C85559}"/>
                </a:ext>
              </a:extLst>
            </p:cNvPr>
            <p:cNvSpPr/>
            <p:nvPr/>
          </p:nvSpPr>
          <p:spPr>
            <a:xfrm flipH="1">
              <a:off x="4979129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1" name="椭圆 610">
              <a:extLst>
                <a:ext uri="{FF2B5EF4-FFF2-40B4-BE49-F238E27FC236}">
                  <a16:creationId xmlns:a16="http://schemas.microsoft.com/office/drawing/2014/main" xmlns="" id="{5A05864F-87FC-40CD-8CA5-B8C5FB49A917}"/>
                </a:ext>
              </a:extLst>
            </p:cNvPr>
            <p:cNvSpPr/>
            <p:nvPr/>
          </p:nvSpPr>
          <p:spPr>
            <a:xfrm flipH="1">
              <a:off x="5142771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:a16="http://schemas.microsoft.com/office/drawing/2014/main" xmlns="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iSlide【</a:t>
            </a:r>
            <a:r>
              <a:rPr lang="zh-CN" altLang="en-US" sz="1000" dirty="0"/>
              <a:t>图标库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中的图标替换</a:t>
            </a:r>
            <a:endParaRPr lang="en-US" altLang="zh-CN" sz="1000" dirty="0"/>
          </a:p>
          <a:p>
            <a:r>
              <a:rPr lang="en-US" altLang="zh-CN" sz="1000" dirty="0"/>
              <a:t>Click the target icon in iSlide “Icon Library” to replace it.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:a16="http://schemas.microsoft.com/office/drawing/2014/main" xmlns="" id="{EEB175D3-D48A-4111-896F-C8DF596AF06D}"/>
              </a:ext>
            </a:extLst>
          </p:cNvPr>
          <p:cNvSpPr txBox="1"/>
          <p:nvPr/>
        </p:nvSpPr>
        <p:spPr>
          <a:xfrm>
            <a:off x="8429560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替换成功</a:t>
            </a:r>
            <a:endParaRPr lang="en-US" altLang="zh-CN" sz="1000" dirty="0"/>
          </a:p>
          <a:p>
            <a:r>
              <a:rPr lang="en-US" altLang="zh-CN" sz="1000" dirty="0"/>
              <a:t>Done</a:t>
            </a:r>
          </a:p>
        </p:txBody>
      </p:sp>
      <p:sp>
        <p:nvSpPr>
          <p:cNvPr id="616" name="椭圆 615">
            <a:extLst>
              <a:ext uri="{FF2B5EF4-FFF2-40B4-BE49-F238E27FC236}">
                <a16:creationId xmlns:a16="http://schemas.microsoft.com/office/drawing/2014/main" xmlns="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619" name="组合 618">
            <a:extLst>
              <a:ext uri="{FF2B5EF4-FFF2-40B4-BE49-F238E27FC236}">
                <a16:creationId xmlns:a16="http://schemas.microsoft.com/office/drawing/2014/main" xmlns="" id="{90DB983C-4F86-4676-B2C2-10649C11F628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620" name="矩形 619">
              <a:extLst>
                <a:ext uri="{FF2B5EF4-FFF2-40B4-BE49-F238E27FC236}">
                  <a16:creationId xmlns:a16="http://schemas.microsoft.com/office/drawing/2014/main" xmlns="" id="{ADA48A54-EA9C-439F-B377-6257AF619BA5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1" name="矩形 620">
              <a:extLst>
                <a:ext uri="{FF2B5EF4-FFF2-40B4-BE49-F238E27FC236}">
                  <a16:creationId xmlns:a16="http://schemas.microsoft.com/office/drawing/2014/main" xmlns="" id="{49F09561-484E-43EA-9F8B-7A8B6E2E87B1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2" name="矩形 621">
              <a:extLst>
                <a:ext uri="{FF2B5EF4-FFF2-40B4-BE49-F238E27FC236}">
                  <a16:creationId xmlns:a16="http://schemas.microsoft.com/office/drawing/2014/main" xmlns="" id="{6D8A46BB-FA8A-46B8-AD01-FA9B85501F3E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3" name="矩形 622">
              <a:extLst>
                <a:ext uri="{FF2B5EF4-FFF2-40B4-BE49-F238E27FC236}">
                  <a16:creationId xmlns:a16="http://schemas.microsoft.com/office/drawing/2014/main" xmlns="" id="{A3C4E4BF-B370-4619-B624-1A71E0831E9C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4" name="矩形 623">
              <a:extLst>
                <a:ext uri="{FF2B5EF4-FFF2-40B4-BE49-F238E27FC236}">
                  <a16:creationId xmlns:a16="http://schemas.microsoft.com/office/drawing/2014/main" xmlns="" id="{FAB3FECF-1FE5-4D97-BB54-79C9EC430CB4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56260157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填充图示中的图片  </a:t>
            </a:r>
            <a:r>
              <a:rPr lang="en-US" altLang="zh-CN" sz="2800" b="1" dirty="0"/>
              <a:t>Picture Fill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选中图示中的占位形状</a:t>
            </a:r>
            <a:endParaRPr lang="en-US" altLang="zh-CN" sz="1000" dirty="0"/>
          </a:p>
          <a:p>
            <a:r>
              <a:rPr lang="en-US" altLang="zh-CN" sz="1000" dirty="0"/>
              <a:t>Select the shape that</a:t>
            </a:r>
            <a:r>
              <a:rPr lang="zh-CN" altLang="en-US" sz="1000" dirty="0"/>
              <a:t> </a:t>
            </a:r>
            <a:r>
              <a:rPr lang="en-US" altLang="zh-CN" sz="1000" dirty="0"/>
              <a:t>need</a:t>
            </a:r>
            <a:r>
              <a:rPr lang="zh-CN" altLang="en-US" sz="1000" dirty="0"/>
              <a:t> </a:t>
            </a:r>
            <a:r>
              <a:rPr lang="en-US" altLang="zh-CN" sz="1000" dirty="0"/>
              <a:t>to</a:t>
            </a:r>
            <a:r>
              <a:rPr lang="zh-CN" altLang="en-US" sz="1000" dirty="0"/>
              <a:t> </a:t>
            </a:r>
            <a:r>
              <a:rPr lang="en-US" altLang="zh-CN" sz="1000" dirty="0"/>
              <a:t>be</a:t>
            </a:r>
            <a:r>
              <a:rPr lang="zh-CN" altLang="en-US" sz="1000" dirty="0"/>
              <a:t> </a:t>
            </a:r>
            <a:r>
              <a:rPr lang="en-US" altLang="zh-CN" sz="1000" dirty="0"/>
              <a:t>filled</a:t>
            </a:r>
            <a:r>
              <a:rPr lang="zh-CN" altLang="en-US" sz="1000" dirty="0"/>
              <a:t> </a:t>
            </a:r>
            <a:r>
              <a:rPr lang="en-US" altLang="zh-CN" sz="1000" dirty="0"/>
              <a:t>with</a:t>
            </a:r>
            <a:r>
              <a:rPr lang="zh-CN" altLang="en-US" sz="1000" dirty="0"/>
              <a:t> </a:t>
            </a:r>
            <a:r>
              <a:rPr lang="en-US" altLang="zh-CN" sz="1000" dirty="0"/>
              <a:t>picture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:a16="http://schemas.microsoft.com/office/drawing/2014/main" xmlns="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:a16="http://schemas.microsoft.com/office/drawing/2014/main" xmlns="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图片库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Picture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:a16="http://schemas.microsoft.com/office/drawing/2014/main" xmlns="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:a16="http://schemas.microsoft.com/office/drawing/2014/main" xmlns="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:a16="http://schemas.microsoft.com/office/drawing/2014/main" xmlns="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F11E68A0-3699-439D-A2B5-0F56A0C033AF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532" name="矩形 531">
              <a:extLst>
                <a:ext uri="{FF2B5EF4-FFF2-40B4-BE49-F238E27FC236}">
                  <a16:creationId xmlns:a16="http://schemas.microsoft.com/office/drawing/2014/main" xmlns="" id="{B3571D0C-C65B-468E-B369-37EBD78D7853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6" name="矩形 535">
              <a:extLst>
                <a:ext uri="{FF2B5EF4-FFF2-40B4-BE49-F238E27FC236}">
                  <a16:creationId xmlns:a16="http://schemas.microsoft.com/office/drawing/2014/main" xmlns="" id="{34C6448E-F878-4415-95EB-A4E7C002AA70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7" name="矩形 536">
              <a:extLst>
                <a:ext uri="{FF2B5EF4-FFF2-40B4-BE49-F238E27FC236}">
                  <a16:creationId xmlns:a16="http://schemas.microsoft.com/office/drawing/2014/main" xmlns="" id="{954E08D0-3B42-4331-8B25-B5CD95D0EF30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8" name="矩形 537">
              <a:extLst>
                <a:ext uri="{FF2B5EF4-FFF2-40B4-BE49-F238E27FC236}">
                  <a16:creationId xmlns:a16="http://schemas.microsoft.com/office/drawing/2014/main" xmlns="" id="{0AB04C5E-5920-4F66-B57B-BDF87B47DF29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9" name="矩形 538">
              <a:extLst>
                <a:ext uri="{FF2B5EF4-FFF2-40B4-BE49-F238E27FC236}">
                  <a16:creationId xmlns:a16="http://schemas.microsoft.com/office/drawing/2014/main" xmlns="" id="{C20F0B39-78DD-4F4D-98AE-AF0E2488ED5C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:a16="http://schemas.microsoft.com/office/drawing/2014/main" xmlns="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图片库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中的图片替换</a:t>
            </a:r>
            <a:endParaRPr lang="en-US" altLang="zh-CN" sz="1000" dirty="0"/>
          </a:p>
          <a:p>
            <a:r>
              <a:rPr lang="en-US" altLang="zh-CN" sz="1000" dirty="0"/>
              <a:t>Click the target picture in iSlide “Picture Library” to insert it into the shape.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:a16="http://schemas.microsoft.com/office/drawing/2014/main" xmlns="" id="{EEB175D3-D48A-4111-896F-C8DF596AF06D}"/>
              </a:ext>
            </a:extLst>
          </p:cNvPr>
          <p:cNvSpPr txBox="1"/>
          <p:nvPr/>
        </p:nvSpPr>
        <p:spPr>
          <a:xfrm>
            <a:off x="8429560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自动填充，图片保持比例不变</a:t>
            </a:r>
            <a:endParaRPr lang="en-US" altLang="zh-CN" sz="1000" dirty="0"/>
          </a:p>
          <a:p>
            <a:r>
              <a:rPr lang="en-US" altLang="zh-CN" sz="1000" dirty="0"/>
              <a:t>The picture will be filled in the shape automatically while keeping height-to-width ratio the same.</a:t>
            </a:r>
            <a:endParaRPr lang="zh-CN" altLang="en-US" sz="1000" dirty="0"/>
          </a:p>
        </p:txBody>
      </p:sp>
      <p:sp>
        <p:nvSpPr>
          <p:cNvPr id="616" name="椭圆 615">
            <a:extLst>
              <a:ext uri="{FF2B5EF4-FFF2-40B4-BE49-F238E27FC236}">
                <a16:creationId xmlns:a16="http://schemas.microsoft.com/office/drawing/2014/main" xmlns="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202" name="Group 4">
            <a:extLst>
              <a:ext uri="{FF2B5EF4-FFF2-40B4-BE49-F238E27FC236}">
                <a16:creationId xmlns:a16="http://schemas.microsoft.com/office/drawing/2014/main" xmlns="" id="{7BAB53CA-2CE6-4B21-AEC7-0A596E6B54A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73100" y="2009760"/>
            <a:ext cx="3385944" cy="2144238"/>
            <a:chOff x="442" y="1130"/>
            <a:chExt cx="4123" cy="2611"/>
          </a:xfrm>
        </p:grpSpPr>
        <p:sp>
          <p:nvSpPr>
            <p:cNvPr id="217" name="Freeform 5">
              <a:extLst>
                <a:ext uri="{FF2B5EF4-FFF2-40B4-BE49-F238E27FC236}">
                  <a16:creationId xmlns:a16="http://schemas.microsoft.com/office/drawing/2014/main" xmlns="" id="{663AB67E-B93F-4A9B-92EE-58D0E2D2BE3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8" name="Freeform 6">
              <a:extLst>
                <a:ext uri="{FF2B5EF4-FFF2-40B4-BE49-F238E27FC236}">
                  <a16:creationId xmlns:a16="http://schemas.microsoft.com/office/drawing/2014/main" xmlns="" id="{C64C7F5E-AB12-44B8-A2CA-2038D58AD4B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9" name="Rectangle 7">
              <a:extLst>
                <a:ext uri="{FF2B5EF4-FFF2-40B4-BE49-F238E27FC236}">
                  <a16:creationId xmlns:a16="http://schemas.microsoft.com/office/drawing/2014/main" xmlns="" id="{220BD6B8-8427-4C26-A2B9-440CE442B1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0" name="Rectangle 8">
              <a:extLst>
                <a:ext uri="{FF2B5EF4-FFF2-40B4-BE49-F238E27FC236}">
                  <a16:creationId xmlns:a16="http://schemas.microsoft.com/office/drawing/2014/main" xmlns="" id="{8FA2B56D-8274-4816-B514-A733962325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1" name="Rectangle 9">
              <a:extLst>
                <a:ext uri="{FF2B5EF4-FFF2-40B4-BE49-F238E27FC236}">
                  <a16:creationId xmlns:a16="http://schemas.microsoft.com/office/drawing/2014/main" xmlns="" id="{1487F237-5DF3-4A3C-8B5A-8ABDD7816A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2" name="Rectangle 10">
              <a:extLst>
                <a:ext uri="{FF2B5EF4-FFF2-40B4-BE49-F238E27FC236}">
                  <a16:creationId xmlns:a16="http://schemas.microsoft.com/office/drawing/2014/main" xmlns="" id="{2310BB76-95C6-4249-AED3-AE6203897E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3" name="Rectangle 11">
              <a:extLst>
                <a:ext uri="{FF2B5EF4-FFF2-40B4-BE49-F238E27FC236}">
                  <a16:creationId xmlns:a16="http://schemas.microsoft.com/office/drawing/2014/main" xmlns="" id="{66FF99B7-8257-4C10-BB2B-14C796787D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4" name="Rectangle 12">
              <a:extLst>
                <a:ext uri="{FF2B5EF4-FFF2-40B4-BE49-F238E27FC236}">
                  <a16:creationId xmlns:a16="http://schemas.microsoft.com/office/drawing/2014/main" xmlns="" id="{FE044FBD-1A1E-43DA-ADDB-A32A1701BD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5" name="Rectangle 13">
              <a:extLst>
                <a:ext uri="{FF2B5EF4-FFF2-40B4-BE49-F238E27FC236}">
                  <a16:creationId xmlns:a16="http://schemas.microsoft.com/office/drawing/2014/main" xmlns="" id="{59B8E2D7-56D0-4CDC-8012-FBCDEA8BDF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6" name="Oval 14">
              <a:extLst>
                <a:ext uri="{FF2B5EF4-FFF2-40B4-BE49-F238E27FC236}">
                  <a16:creationId xmlns:a16="http://schemas.microsoft.com/office/drawing/2014/main" xmlns="" id="{194625DD-9908-4950-B5FE-F7742FCDE7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7" name="Oval 15">
              <a:extLst>
                <a:ext uri="{FF2B5EF4-FFF2-40B4-BE49-F238E27FC236}">
                  <a16:creationId xmlns:a16="http://schemas.microsoft.com/office/drawing/2014/main" xmlns="" id="{6D5D9AA3-4FFA-4288-9335-5DCA5945E1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8" name="Oval 16">
              <a:extLst>
                <a:ext uri="{FF2B5EF4-FFF2-40B4-BE49-F238E27FC236}">
                  <a16:creationId xmlns:a16="http://schemas.microsoft.com/office/drawing/2014/main" xmlns="" id="{E990C791-CEC5-49C1-B87F-9D5BCE7AB1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9" name="Freeform 17">
              <a:extLst>
                <a:ext uri="{FF2B5EF4-FFF2-40B4-BE49-F238E27FC236}">
                  <a16:creationId xmlns:a16="http://schemas.microsoft.com/office/drawing/2014/main" xmlns="" id="{6B976D12-057F-4F8B-BE8A-C2BDD8F755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0" name="Freeform 18">
              <a:extLst>
                <a:ext uri="{FF2B5EF4-FFF2-40B4-BE49-F238E27FC236}">
                  <a16:creationId xmlns:a16="http://schemas.microsoft.com/office/drawing/2014/main" xmlns="" id="{02B68954-1C30-4237-AFAE-42A4B34396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1" name="Rectangle 19">
              <a:extLst>
                <a:ext uri="{FF2B5EF4-FFF2-40B4-BE49-F238E27FC236}">
                  <a16:creationId xmlns:a16="http://schemas.microsoft.com/office/drawing/2014/main" xmlns="" id="{9AEF6CA1-B76C-4E7D-97B1-E64E95E3F7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2" name="Freeform 20">
              <a:extLst>
                <a:ext uri="{FF2B5EF4-FFF2-40B4-BE49-F238E27FC236}">
                  <a16:creationId xmlns:a16="http://schemas.microsoft.com/office/drawing/2014/main" xmlns="" id="{FEB04C3B-E090-4F8E-9FD8-C09BE82F796D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3" name="Freeform 21">
              <a:extLst>
                <a:ext uri="{FF2B5EF4-FFF2-40B4-BE49-F238E27FC236}">
                  <a16:creationId xmlns:a16="http://schemas.microsoft.com/office/drawing/2014/main" xmlns="" id="{F7505594-0B5C-4570-B61E-5423971C873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4" name="Freeform 22">
              <a:extLst>
                <a:ext uri="{FF2B5EF4-FFF2-40B4-BE49-F238E27FC236}">
                  <a16:creationId xmlns:a16="http://schemas.microsoft.com/office/drawing/2014/main" xmlns="" id="{5DC06A08-16DA-4970-B1B7-EC867C0103F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5" name="Freeform 23">
              <a:extLst>
                <a:ext uri="{FF2B5EF4-FFF2-40B4-BE49-F238E27FC236}">
                  <a16:creationId xmlns:a16="http://schemas.microsoft.com/office/drawing/2014/main" xmlns="" id="{456779F5-4CE4-414F-B037-BDEA5A31579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44" name="组合 143">
            <a:extLst>
              <a:ext uri="{FF2B5EF4-FFF2-40B4-BE49-F238E27FC236}">
                <a16:creationId xmlns:a16="http://schemas.microsoft.com/office/drawing/2014/main" xmlns="" id="{223F8D8A-0968-4229-B2FE-9B61900506EF}"/>
              </a:ext>
            </a:extLst>
          </p:cNvPr>
          <p:cNvGrpSpPr/>
          <p:nvPr/>
        </p:nvGrpSpPr>
        <p:grpSpPr>
          <a:xfrm>
            <a:off x="1657082" y="2901309"/>
            <a:ext cx="1925728" cy="945441"/>
            <a:chOff x="2500753" y="4459347"/>
            <a:chExt cx="1037259" cy="509245"/>
          </a:xfrm>
        </p:grpSpPr>
        <p:sp>
          <p:nvSpPr>
            <p:cNvPr id="145" name="圆角矩形 13">
              <a:extLst>
                <a:ext uri="{FF2B5EF4-FFF2-40B4-BE49-F238E27FC236}">
                  <a16:creationId xmlns:a16="http://schemas.microsoft.com/office/drawing/2014/main" xmlns="" id="{849436BE-537E-4068-A524-D88A61BAF430}"/>
                </a:ext>
              </a:extLst>
            </p:cNvPr>
            <p:cNvSpPr/>
            <p:nvPr/>
          </p:nvSpPr>
          <p:spPr>
            <a:xfrm>
              <a:off x="2858479" y="4607362"/>
              <a:ext cx="321807" cy="209620"/>
            </a:xfrm>
            <a:prstGeom prst="roundRect">
              <a:avLst>
                <a:gd name="adj" fmla="val 13146"/>
              </a:avLst>
            </a:prstGeom>
            <a:pattFill prst="pct5">
              <a:fgClr>
                <a:srgbClr val="E4E6EA"/>
              </a:fgClr>
              <a:bgClr>
                <a:srgbClr val="ADB5BF"/>
              </a:bgClr>
            </a:patt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lnSpcReduction="10000"/>
            </a:bodyPr>
            <a:lstStyle/>
            <a:p>
              <a:pPr algn="ctr" defTabSz="913765"/>
              <a:endParaRPr lang="zh-CN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146" name="圆角矩形 13">
              <a:extLst>
                <a:ext uri="{FF2B5EF4-FFF2-40B4-BE49-F238E27FC236}">
                  <a16:creationId xmlns:a16="http://schemas.microsoft.com/office/drawing/2014/main" xmlns="" id="{81513953-70B2-48A8-A3EE-F35E79F3EA1A}"/>
                </a:ext>
              </a:extLst>
            </p:cNvPr>
            <p:cNvSpPr/>
            <p:nvPr/>
          </p:nvSpPr>
          <p:spPr>
            <a:xfrm>
              <a:off x="2500753" y="4459347"/>
              <a:ext cx="1037259" cy="90268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7" name="圆角矩形 13">
              <a:extLst>
                <a:ext uri="{FF2B5EF4-FFF2-40B4-BE49-F238E27FC236}">
                  <a16:creationId xmlns:a16="http://schemas.microsoft.com/office/drawing/2014/main" xmlns="" id="{B2F0769A-074B-4509-8A83-A3B68F1DDF8C}"/>
                </a:ext>
              </a:extLst>
            </p:cNvPr>
            <p:cNvSpPr/>
            <p:nvPr/>
          </p:nvSpPr>
          <p:spPr>
            <a:xfrm>
              <a:off x="2500753" y="4874729"/>
              <a:ext cx="1037259" cy="93863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8" name="圆角矩形 13">
              <a:extLst>
                <a:ext uri="{FF2B5EF4-FFF2-40B4-BE49-F238E27FC236}">
                  <a16:creationId xmlns:a16="http://schemas.microsoft.com/office/drawing/2014/main" xmlns="" id="{39E0EA4B-DC96-437B-B781-3E87770D033B}"/>
                </a:ext>
              </a:extLst>
            </p:cNvPr>
            <p:cNvSpPr/>
            <p:nvPr/>
          </p:nvSpPr>
          <p:spPr>
            <a:xfrm flipV="1">
              <a:off x="2510491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9" name="圆角矩形 13">
              <a:extLst>
                <a:ext uri="{FF2B5EF4-FFF2-40B4-BE49-F238E27FC236}">
                  <a16:creationId xmlns:a16="http://schemas.microsoft.com/office/drawing/2014/main" xmlns="" id="{B1EC389E-AF74-4DD3-B73A-D61B60C4A20A}"/>
                </a:ext>
              </a:extLst>
            </p:cNvPr>
            <p:cNvSpPr/>
            <p:nvPr/>
          </p:nvSpPr>
          <p:spPr>
            <a:xfrm flipV="1">
              <a:off x="2510490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0" name="圆角矩形 13">
              <a:extLst>
                <a:ext uri="{FF2B5EF4-FFF2-40B4-BE49-F238E27FC236}">
                  <a16:creationId xmlns:a16="http://schemas.microsoft.com/office/drawing/2014/main" xmlns="" id="{E27FE8F4-4B6A-43B0-951C-14B0F45CEACE}"/>
                </a:ext>
              </a:extLst>
            </p:cNvPr>
            <p:cNvSpPr/>
            <p:nvPr/>
          </p:nvSpPr>
          <p:spPr>
            <a:xfrm flipV="1">
              <a:off x="2510491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1" name="圆角矩形 13">
              <a:extLst>
                <a:ext uri="{FF2B5EF4-FFF2-40B4-BE49-F238E27FC236}">
                  <a16:creationId xmlns:a16="http://schemas.microsoft.com/office/drawing/2014/main" xmlns="" id="{4122DC90-CE9D-4F97-9410-2720031E9F0B}"/>
                </a:ext>
              </a:extLst>
            </p:cNvPr>
            <p:cNvSpPr/>
            <p:nvPr/>
          </p:nvSpPr>
          <p:spPr>
            <a:xfrm flipV="1">
              <a:off x="2507377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2" name="圆角矩形 13">
              <a:extLst>
                <a:ext uri="{FF2B5EF4-FFF2-40B4-BE49-F238E27FC236}">
                  <a16:creationId xmlns:a16="http://schemas.microsoft.com/office/drawing/2014/main" xmlns="" id="{4E83F853-49C9-4D20-BAC9-54711F2DDCB7}"/>
                </a:ext>
              </a:extLst>
            </p:cNvPr>
            <p:cNvSpPr/>
            <p:nvPr/>
          </p:nvSpPr>
          <p:spPr>
            <a:xfrm flipV="1">
              <a:off x="3272597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3" name="圆角矩形 13">
              <a:extLst>
                <a:ext uri="{FF2B5EF4-FFF2-40B4-BE49-F238E27FC236}">
                  <a16:creationId xmlns:a16="http://schemas.microsoft.com/office/drawing/2014/main" xmlns="" id="{B213D3D0-2CB6-4F44-ADA8-79C62AD27DA5}"/>
                </a:ext>
              </a:extLst>
            </p:cNvPr>
            <p:cNvSpPr/>
            <p:nvPr/>
          </p:nvSpPr>
          <p:spPr>
            <a:xfrm flipV="1">
              <a:off x="3272596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4" name="圆角矩形 13">
              <a:extLst>
                <a:ext uri="{FF2B5EF4-FFF2-40B4-BE49-F238E27FC236}">
                  <a16:creationId xmlns:a16="http://schemas.microsoft.com/office/drawing/2014/main" xmlns="" id="{3388A7F4-9A03-458D-B81F-D0A66AD00DEC}"/>
                </a:ext>
              </a:extLst>
            </p:cNvPr>
            <p:cNvSpPr/>
            <p:nvPr/>
          </p:nvSpPr>
          <p:spPr>
            <a:xfrm flipV="1">
              <a:off x="3272597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5" name="圆角矩形 13">
              <a:extLst>
                <a:ext uri="{FF2B5EF4-FFF2-40B4-BE49-F238E27FC236}">
                  <a16:creationId xmlns:a16="http://schemas.microsoft.com/office/drawing/2014/main" xmlns="" id="{B9675173-E392-4F0C-8ECB-FCB0F920DFCD}"/>
                </a:ext>
              </a:extLst>
            </p:cNvPr>
            <p:cNvSpPr/>
            <p:nvPr/>
          </p:nvSpPr>
          <p:spPr>
            <a:xfrm flipV="1">
              <a:off x="3269483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</p:grpSp>
      <p:grpSp>
        <p:nvGrpSpPr>
          <p:cNvPr id="156" name="组合 155">
            <a:extLst>
              <a:ext uri="{FF2B5EF4-FFF2-40B4-BE49-F238E27FC236}">
                <a16:creationId xmlns:a16="http://schemas.microsoft.com/office/drawing/2014/main" xmlns="" id="{57F58FAB-4EC3-4D03-BB1E-26F48BCF25B1}"/>
              </a:ext>
            </a:extLst>
          </p:cNvPr>
          <p:cNvGrpSpPr/>
          <p:nvPr/>
        </p:nvGrpSpPr>
        <p:grpSpPr>
          <a:xfrm>
            <a:off x="2274141" y="3128866"/>
            <a:ext cx="688712" cy="469610"/>
            <a:chOff x="4979129" y="5045363"/>
            <a:chExt cx="379254" cy="258602"/>
          </a:xfrm>
        </p:grpSpPr>
        <p:sp>
          <p:nvSpPr>
            <p:cNvPr id="157" name="矩形 156">
              <a:extLst>
                <a:ext uri="{FF2B5EF4-FFF2-40B4-BE49-F238E27FC236}">
                  <a16:creationId xmlns:a16="http://schemas.microsoft.com/office/drawing/2014/main" xmlns="" id="{4E5B590F-4B27-4288-870D-AFD66FEEB46A}"/>
                </a:ext>
              </a:extLst>
            </p:cNvPr>
            <p:cNvSpPr/>
            <p:nvPr/>
          </p:nvSpPr>
          <p:spPr>
            <a:xfrm>
              <a:off x="5001992" y="5068224"/>
              <a:ext cx="332066" cy="217458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58" name="椭圆 157">
              <a:extLst>
                <a:ext uri="{FF2B5EF4-FFF2-40B4-BE49-F238E27FC236}">
                  <a16:creationId xmlns:a16="http://schemas.microsoft.com/office/drawing/2014/main" xmlns="" id="{73A248AC-0B9D-4A03-905A-776C394C05DC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椭圆 158">
              <a:extLst>
                <a:ext uri="{FF2B5EF4-FFF2-40B4-BE49-F238E27FC236}">
                  <a16:creationId xmlns:a16="http://schemas.microsoft.com/office/drawing/2014/main" xmlns="" id="{0F68D553-A7A0-42DD-9240-4ABD3A1FE07E}"/>
                </a:ext>
              </a:extLst>
            </p:cNvPr>
            <p:cNvSpPr/>
            <p:nvPr/>
          </p:nvSpPr>
          <p:spPr>
            <a:xfrm flipH="1">
              <a:off x="5145895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椭圆 159">
              <a:extLst>
                <a:ext uri="{FF2B5EF4-FFF2-40B4-BE49-F238E27FC236}">
                  <a16:creationId xmlns:a16="http://schemas.microsoft.com/office/drawing/2014/main" xmlns="" id="{814098C8-F8F6-4EAA-8A17-3B73CA6F0561}"/>
                </a:ext>
              </a:extLst>
            </p:cNvPr>
            <p:cNvSpPr/>
            <p:nvPr/>
          </p:nvSpPr>
          <p:spPr>
            <a:xfrm flipH="1">
              <a:off x="531266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椭圆 160">
              <a:extLst>
                <a:ext uri="{FF2B5EF4-FFF2-40B4-BE49-F238E27FC236}">
                  <a16:creationId xmlns:a16="http://schemas.microsoft.com/office/drawing/2014/main" xmlns="" id="{3F63D9D2-FE32-49EA-8C27-D6E705B09FBA}"/>
                </a:ext>
              </a:extLst>
            </p:cNvPr>
            <p:cNvSpPr/>
            <p:nvPr/>
          </p:nvSpPr>
          <p:spPr>
            <a:xfrm flipH="1">
              <a:off x="4979129" y="5258244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椭圆 161">
              <a:extLst>
                <a:ext uri="{FF2B5EF4-FFF2-40B4-BE49-F238E27FC236}">
                  <a16:creationId xmlns:a16="http://schemas.microsoft.com/office/drawing/2014/main" xmlns="" id="{8B8140ED-A386-46BD-A31F-471F6B5921C9}"/>
                </a:ext>
              </a:extLst>
            </p:cNvPr>
            <p:cNvSpPr/>
            <p:nvPr/>
          </p:nvSpPr>
          <p:spPr>
            <a:xfrm flipH="1">
              <a:off x="5145896" y="5258244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椭圆 162">
              <a:extLst>
                <a:ext uri="{FF2B5EF4-FFF2-40B4-BE49-F238E27FC236}">
                  <a16:creationId xmlns:a16="http://schemas.microsoft.com/office/drawing/2014/main" xmlns="" id="{9650B780-9006-46AA-9E15-C82EB5841BB8}"/>
                </a:ext>
              </a:extLst>
            </p:cNvPr>
            <p:cNvSpPr/>
            <p:nvPr/>
          </p:nvSpPr>
          <p:spPr>
            <a:xfrm flipH="1">
              <a:off x="5312663" y="52582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椭圆 163">
              <a:extLst>
                <a:ext uri="{FF2B5EF4-FFF2-40B4-BE49-F238E27FC236}">
                  <a16:creationId xmlns:a16="http://schemas.microsoft.com/office/drawing/2014/main" xmlns="" id="{5B99B48D-E574-4C4D-9014-1F26F5FFE484}"/>
                </a:ext>
              </a:extLst>
            </p:cNvPr>
            <p:cNvSpPr/>
            <p:nvPr/>
          </p:nvSpPr>
          <p:spPr>
            <a:xfrm flipH="1">
              <a:off x="4979129" y="5155670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椭圆 164">
              <a:extLst>
                <a:ext uri="{FF2B5EF4-FFF2-40B4-BE49-F238E27FC236}">
                  <a16:creationId xmlns:a16="http://schemas.microsoft.com/office/drawing/2014/main" xmlns="" id="{99C2F54E-D148-4571-BB0D-95399358500D}"/>
                </a:ext>
              </a:extLst>
            </p:cNvPr>
            <p:cNvSpPr/>
            <p:nvPr/>
          </p:nvSpPr>
          <p:spPr>
            <a:xfrm flipH="1">
              <a:off x="5310430" y="5155670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1" name="组合 170">
            <a:extLst>
              <a:ext uri="{FF2B5EF4-FFF2-40B4-BE49-F238E27FC236}">
                <a16:creationId xmlns:a16="http://schemas.microsoft.com/office/drawing/2014/main" xmlns="" id="{BAD2A8F7-3EBB-47F2-8B71-06B632BC8A12}"/>
              </a:ext>
            </a:extLst>
          </p:cNvPr>
          <p:cNvGrpSpPr/>
          <p:nvPr/>
        </p:nvGrpSpPr>
        <p:grpSpPr>
          <a:xfrm>
            <a:off x="4838054" y="2829288"/>
            <a:ext cx="2514806" cy="1641495"/>
            <a:chOff x="4809084" y="2830013"/>
            <a:chExt cx="2536144" cy="1641495"/>
          </a:xfr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</p:grpSpPr>
        <p:sp>
          <p:nvSpPr>
            <p:cNvPr id="172" name="矩形: 圆角 214">
              <a:extLst>
                <a:ext uri="{FF2B5EF4-FFF2-40B4-BE49-F238E27FC236}">
                  <a16:creationId xmlns:a16="http://schemas.microsoft.com/office/drawing/2014/main" xmlns="" id="{7C14E4EA-C569-4C80-9A98-14145BA8DE1E}"/>
                </a:ext>
              </a:extLst>
            </p:cNvPr>
            <p:cNvSpPr/>
            <p:nvPr/>
          </p:nvSpPr>
          <p:spPr>
            <a:xfrm>
              <a:off x="6099682" y="2830013"/>
              <a:ext cx="1245546" cy="769187"/>
            </a:xfrm>
            <a:prstGeom prst="roundRect">
              <a:avLst>
                <a:gd name="adj" fmla="val 0"/>
              </a:avLst>
            </a:prstGeom>
            <a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3" name="矩形: 圆角 220">
              <a:extLst>
                <a:ext uri="{FF2B5EF4-FFF2-40B4-BE49-F238E27FC236}">
                  <a16:creationId xmlns:a16="http://schemas.microsoft.com/office/drawing/2014/main" xmlns="" id="{DA8C2CCC-4E6B-48A2-B973-98D9D84F3256}"/>
                </a:ext>
              </a:extLst>
            </p:cNvPr>
            <p:cNvSpPr/>
            <p:nvPr/>
          </p:nvSpPr>
          <p:spPr>
            <a:xfrm>
              <a:off x="4809084" y="2832340"/>
              <a:ext cx="1245546" cy="770746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4" name="矩形: 圆角 214">
              <a:extLst>
                <a:ext uri="{FF2B5EF4-FFF2-40B4-BE49-F238E27FC236}">
                  <a16:creationId xmlns:a16="http://schemas.microsoft.com/office/drawing/2014/main" xmlns="" id="{334ED5A5-423C-4986-A5FB-D430CE3EBA00}"/>
                </a:ext>
              </a:extLst>
            </p:cNvPr>
            <p:cNvSpPr/>
            <p:nvPr/>
          </p:nvSpPr>
          <p:spPr>
            <a:xfrm>
              <a:off x="6099682" y="3698435"/>
              <a:ext cx="1245546" cy="769187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5" name="矩形: 圆角 220">
              <a:extLst>
                <a:ext uri="{FF2B5EF4-FFF2-40B4-BE49-F238E27FC236}">
                  <a16:creationId xmlns:a16="http://schemas.microsoft.com/office/drawing/2014/main" xmlns="" id="{1FBDB71B-CEF6-4BF0-B060-3BDF0766C9EA}"/>
                </a:ext>
              </a:extLst>
            </p:cNvPr>
            <p:cNvSpPr/>
            <p:nvPr/>
          </p:nvSpPr>
          <p:spPr>
            <a:xfrm>
              <a:off x="4809084" y="3700762"/>
              <a:ext cx="1245546" cy="770746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</p:grpSp>
      <p:grpSp>
        <p:nvGrpSpPr>
          <p:cNvPr id="257" name="Group 4">
            <a:extLst>
              <a:ext uri="{FF2B5EF4-FFF2-40B4-BE49-F238E27FC236}">
                <a16:creationId xmlns:a16="http://schemas.microsoft.com/office/drawing/2014/main" xmlns="" id="{5D99EDE5-5665-4402-BBED-F200EB0B041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132956" y="2009760"/>
            <a:ext cx="3385944" cy="2144238"/>
            <a:chOff x="442" y="1130"/>
            <a:chExt cx="4123" cy="2611"/>
          </a:xfrm>
        </p:grpSpPr>
        <p:sp>
          <p:nvSpPr>
            <p:cNvPr id="280" name="Freeform 5">
              <a:extLst>
                <a:ext uri="{FF2B5EF4-FFF2-40B4-BE49-F238E27FC236}">
                  <a16:creationId xmlns:a16="http://schemas.microsoft.com/office/drawing/2014/main" xmlns="" id="{6F073218-B0F8-45B9-B973-291A1413071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1" name="Freeform 6">
              <a:extLst>
                <a:ext uri="{FF2B5EF4-FFF2-40B4-BE49-F238E27FC236}">
                  <a16:creationId xmlns:a16="http://schemas.microsoft.com/office/drawing/2014/main" xmlns="" id="{D17E6052-019D-42A8-A670-0A442430555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2" name="Rectangle 7">
              <a:extLst>
                <a:ext uri="{FF2B5EF4-FFF2-40B4-BE49-F238E27FC236}">
                  <a16:creationId xmlns:a16="http://schemas.microsoft.com/office/drawing/2014/main" xmlns="" id="{C23CBD80-5DED-4D66-92C3-0AE094F8A0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3" name="Rectangle 8">
              <a:extLst>
                <a:ext uri="{FF2B5EF4-FFF2-40B4-BE49-F238E27FC236}">
                  <a16:creationId xmlns:a16="http://schemas.microsoft.com/office/drawing/2014/main" xmlns="" id="{75708DB0-A6E5-4916-84A4-9D09F62507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4" name="Rectangle 9">
              <a:extLst>
                <a:ext uri="{FF2B5EF4-FFF2-40B4-BE49-F238E27FC236}">
                  <a16:creationId xmlns:a16="http://schemas.microsoft.com/office/drawing/2014/main" xmlns="" id="{959B0638-E82F-461D-B9E0-EE580A7C6F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5" name="Rectangle 10">
              <a:extLst>
                <a:ext uri="{FF2B5EF4-FFF2-40B4-BE49-F238E27FC236}">
                  <a16:creationId xmlns:a16="http://schemas.microsoft.com/office/drawing/2014/main" xmlns="" id="{84928E87-6D83-4B26-8582-A3F8CD551F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6" name="Rectangle 11">
              <a:extLst>
                <a:ext uri="{FF2B5EF4-FFF2-40B4-BE49-F238E27FC236}">
                  <a16:creationId xmlns:a16="http://schemas.microsoft.com/office/drawing/2014/main" xmlns="" id="{C2FB9B08-124C-49C0-BD2C-65B1B92211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7" name="Rectangle 12">
              <a:extLst>
                <a:ext uri="{FF2B5EF4-FFF2-40B4-BE49-F238E27FC236}">
                  <a16:creationId xmlns:a16="http://schemas.microsoft.com/office/drawing/2014/main" xmlns="" id="{05886495-E147-46C3-9263-810A692B89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8" name="Rectangle 13">
              <a:extLst>
                <a:ext uri="{FF2B5EF4-FFF2-40B4-BE49-F238E27FC236}">
                  <a16:creationId xmlns:a16="http://schemas.microsoft.com/office/drawing/2014/main" xmlns="" id="{5BD3562E-BE44-4331-BA0B-2BD97D94A9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9" name="Oval 14">
              <a:extLst>
                <a:ext uri="{FF2B5EF4-FFF2-40B4-BE49-F238E27FC236}">
                  <a16:creationId xmlns:a16="http://schemas.microsoft.com/office/drawing/2014/main" xmlns="" id="{9228A63F-DD82-4252-8206-9F1487F09F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0" name="Oval 15">
              <a:extLst>
                <a:ext uri="{FF2B5EF4-FFF2-40B4-BE49-F238E27FC236}">
                  <a16:creationId xmlns:a16="http://schemas.microsoft.com/office/drawing/2014/main" xmlns="" id="{B0888EF7-9A67-407F-8019-55106DDE5C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1" name="Oval 16">
              <a:extLst>
                <a:ext uri="{FF2B5EF4-FFF2-40B4-BE49-F238E27FC236}">
                  <a16:creationId xmlns:a16="http://schemas.microsoft.com/office/drawing/2014/main" xmlns="" id="{54F1C281-1007-4485-95A3-9EBD0832C5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2" name="Freeform 17">
              <a:extLst>
                <a:ext uri="{FF2B5EF4-FFF2-40B4-BE49-F238E27FC236}">
                  <a16:creationId xmlns:a16="http://schemas.microsoft.com/office/drawing/2014/main" xmlns="" id="{F49FB17B-C2BA-4E54-8940-6C96D778CD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3" name="Freeform 18">
              <a:extLst>
                <a:ext uri="{FF2B5EF4-FFF2-40B4-BE49-F238E27FC236}">
                  <a16:creationId xmlns:a16="http://schemas.microsoft.com/office/drawing/2014/main" xmlns="" id="{5869D22B-EAFC-4262-BDC0-F899AC99BD5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4" name="Rectangle 19">
              <a:extLst>
                <a:ext uri="{FF2B5EF4-FFF2-40B4-BE49-F238E27FC236}">
                  <a16:creationId xmlns:a16="http://schemas.microsoft.com/office/drawing/2014/main" xmlns="" id="{284CDF8C-AD81-436A-A41D-6F1B40607E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5" name="Freeform 20">
              <a:extLst>
                <a:ext uri="{FF2B5EF4-FFF2-40B4-BE49-F238E27FC236}">
                  <a16:creationId xmlns:a16="http://schemas.microsoft.com/office/drawing/2014/main" xmlns="" id="{3AA9633E-7139-4C56-8A41-3EF65253ACE2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6" name="Freeform 21">
              <a:extLst>
                <a:ext uri="{FF2B5EF4-FFF2-40B4-BE49-F238E27FC236}">
                  <a16:creationId xmlns:a16="http://schemas.microsoft.com/office/drawing/2014/main" xmlns="" id="{4F02D331-FEEB-42DE-8D84-CF4DD863C9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7" name="Freeform 22">
              <a:extLst>
                <a:ext uri="{FF2B5EF4-FFF2-40B4-BE49-F238E27FC236}">
                  <a16:creationId xmlns:a16="http://schemas.microsoft.com/office/drawing/2014/main" xmlns="" id="{20BB9D68-E92F-4F7B-9BE5-D372EEE33BD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8" name="Freeform 23">
              <a:extLst>
                <a:ext uri="{FF2B5EF4-FFF2-40B4-BE49-F238E27FC236}">
                  <a16:creationId xmlns:a16="http://schemas.microsoft.com/office/drawing/2014/main" xmlns="" id="{9442FBA8-0559-474B-813E-FFE85177BC10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258" name="组合 257">
            <a:extLst>
              <a:ext uri="{FF2B5EF4-FFF2-40B4-BE49-F238E27FC236}">
                <a16:creationId xmlns:a16="http://schemas.microsoft.com/office/drawing/2014/main" xmlns="" id="{12F3709B-7144-4A35-8495-F9DC9A56CCA9}"/>
              </a:ext>
            </a:extLst>
          </p:cNvPr>
          <p:cNvGrpSpPr/>
          <p:nvPr/>
        </p:nvGrpSpPr>
        <p:grpSpPr>
          <a:xfrm>
            <a:off x="9116938" y="2901309"/>
            <a:ext cx="1925728" cy="945441"/>
            <a:chOff x="2500753" y="4459347"/>
            <a:chExt cx="1037259" cy="509245"/>
          </a:xfrm>
        </p:grpSpPr>
        <p:sp>
          <p:nvSpPr>
            <p:cNvPr id="269" name="圆角矩形 13">
              <a:extLst>
                <a:ext uri="{FF2B5EF4-FFF2-40B4-BE49-F238E27FC236}">
                  <a16:creationId xmlns:a16="http://schemas.microsoft.com/office/drawing/2014/main" xmlns="" id="{DFC50B86-7A86-40E2-89B7-607E5C30BCE1}"/>
                </a:ext>
              </a:extLst>
            </p:cNvPr>
            <p:cNvSpPr/>
            <p:nvPr/>
          </p:nvSpPr>
          <p:spPr>
            <a:xfrm>
              <a:off x="2858479" y="4607362"/>
              <a:ext cx="321807" cy="209620"/>
            </a:xfrm>
            <a:prstGeom prst="roundRect">
              <a:avLst>
                <a:gd name="adj" fmla="val 13146"/>
              </a:avLst>
            </a:prstGeom>
            <a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3175">
              <a:noFill/>
              <a:prstDash val="solid"/>
              <a:miter lim="800000"/>
              <a:headEnd/>
              <a:tailEnd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rtlCol="0" anchor="ctr"/>
            <a:lstStyle/>
            <a:p>
              <a:pPr defTabSz="914377"/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270" name="圆角矩形 13">
              <a:extLst>
                <a:ext uri="{FF2B5EF4-FFF2-40B4-BE49-F238E27FC236}">
                  <a16:creationId xmlns:a16="http://schemas.microsoft.com/office/drawing/2014/main" xmlns="" id="{EFE5C7B6-B4C5-40D3-AF95-621D61C9E20C}"/>
                </a:ext>
              </a:extLst>
            </p:cNvPr>
            <p:cNvSpPr/>
            <p:nvPr/>
          </p:nvSpPr>
          <p:spPr>
            <a:xfrm>
              <a:off x="2500753" y="4459347"/>
              <a:ext cx="1037259" cy="90268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1" name="圆角矩形 13">
              <a:extLst>
                <a:ext uri="{FF2B5EF4-FFF2-40B4-BE49-F238E27FC236}">
                  <a16:creationId xmlns:a16="http://schemas.microsoft.com/office/drawing/2014/main" xmlns="" id="{9BED3B69-FFEE-4099-AD37-7E491CABCF9A}"/>
                </a:ext>
              </a:extLst>
            </p:cNvPr>
            <p:cNvSpPr/>
            <p:nvPr/>
          </p:nvSpPr>
          <p:spPr>
            <a:xfrm>
              <a:off x="2500753" y="4874729"/>
              <a:ext cx="1037259" cy="93863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2" name="圆角矩形 13">
              <a:extLst>
                <a:ext uri="{FF2B5EF4-FFF2-40B4-BE49-F238E27FC236}">
                  <a16:creationId xmlns:a16="http://schemas.microsoft.com/office/drawing/2014/main" xmlns="" id="{20628E42-2348-4C5A-8F7F-2916329DD59D}"/>
                </a:ext>
              </a:extLst>
            </p:cNvPr>
            <p:cNvSpPr/>
            <p:nvPr/>
          </p:nvSpPr>
          <p:spPr>
            <a:xfrm flipV="1">
              <a:off x="2510491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3" name="圆角矩形 13">
              <a:extLst>
                <a:ext uri="{FF2B5EF4-FFF2-40B4-BE49-F238E27FC236}">
                  <a16:creationId xmlns:a16="http://schemas.microsoft.com/office/drawing/2014/main" xmlns="" id="{AB519081-8A1A-46F4-AC11-1210196C787F}"/>
                </a:ext>
              </a:extLst>
            </p:cNvPr>
            <p:cNvSpPr/>
            <p:nvPr/>
          </p:nvSpPr>
          <p:spPr>
            <a:xfrm flipV="1">
              <a:off x="2510490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4" name="圆角矩形 13">
              <a:extLst>
                <a:ext uri="{FF2B5EF4-FFF2-40B4-BE49-F238E27FC236}">
                  <a16:creationId xmlns:a16="http://schemas.microsoft.com/office/drawing/2014/main" xmlns="" id="{DF1F84DA-2293-4CD3-872B-5672F6A8B96E}"/>
                </a:ext>
              </a:extLst>
            </p:cNvPr>
            <p:cNvSpPr/>
            <p:nvPr/>
          </p:nvSpPr>
          <p:spPr>
            <a:xfrm flipV="1">
              <a:off x="2510491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5" name="圆角矩形 13">
              <a:extLst>
                <a:ext uri="{FF2B5EF4-FFF2-40B4-BE49-F238E27FC236}">
                  <a16:creationId xmlns:a16="http://schemas.microsoft.com/office/drawing/2014/main" xmlns="" id="{653894EC-0520-4549-928F-FCB3D7C85927}"/>
                </a:ext>
              </a:extLst>
            </p:cNvPr>
            <p:cNvSpPr/>
            <p:nvPr/>
          </p:nvSpPr>
          <p:spPr>
            <a:xfrm flipV="1">
              <a:off x="2507377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6" name="圆角矩形 13">
              <a:extLst>
                <a:ext uri="{FF2B5EF4-FFF2-40B4-BE49-F238E27FC236}">
                  <a16:creationId xmlns:a16="http://schemas.microsoft.com/office/drawing/2014/main" xmlns="" id="{9272F1A9-D4FD-4426-AD24-92E4FAF0AFC5}"/>
                </a:ext>
              </a:extLst>
            </p:cNvPr>
            <p:cNvSpPr/>
            <p:nvPr/>
          </p:nvSpPr>
          <p:spPr>
            <a:xfrm flipV="1">
              <a:off x="3272597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7" name="圆角矩形 13">
              <a:extLst>
                <a:ext uri="{FF2B5EF4-FFF2-40B4-BE49-F238E27FC236}">
                  <a16:creationId xmlns:a16="http://schemas.microsoft.com/office/drawing/2014/main" xmlns="" id="{1FAEA06F-DE0C-4186-974C-3C476B64E534}"/>
                </a:ext>
              </a:extLst>
            </p:cNvPr>
            <p:cNvSpPr/>
            <p:nvPr/>
          </p:nvSpPr>
          <p:spPr>
            <a:xfrm flipV="1">
              <a:off x="3272596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8" name="圆角矩形 13">
              <a:extLst>
                <a:ext uri="{FF2B5EF4-FFF2-40B4-BE49-F238E27FC236}">
                  <a16:creationId xmlns:a16="http://schemas.microsoft.com/office/drawing/2014/main" xmlns="" id="{3616EAA9-E3A1-4402-9609-0D6DB16CD471}"/>
                </a:ext>
              </a:extLst>
            </p:cNvPr>
            <p:cNvSpPr/>
            <p:nvPr/>
          </p:nvSpPr>
          <p:spPr>
            <a:xfrm flipV="1">
              <a:off x="3272597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9" name="圆角矩形 13">
              <a:extLst>
                <a:ext uri="{FF2B5EF4-FFF2-40B4-BE49-F238E27FC236}">
                  <a16:creationId xmlns:a16="http://schemas.microsoft.com/office/drawing/2014/main" xmlns="" id="{52CDB398-4ACB-42F4-962C-1AA5DD4A91A7}"/>
                </a:ext>
              </a:extLst>
            </p:cNvPr>
            <p:cNvSpPr/>
            <p:nvPr/>
          </p:nvSpPr>
          <p:spPr>
            <a:xfrm flipV="1">
              <a:off x="3269483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299" name="矩形: 圆角 222">
            <a:extLst>
              <a:ext uri="{FF2B5EF4-FFF2-40B4-BE49-F238E27FC236}">
                <a16:creationId xmlns:a16="http://schemas.microsoft.com/office/drawing/2014/main" xmlns="" id="{0A12A380-0BE1-43C8-A4C8-77A088F1AFCB}"/>
              </a:ext>
            </a:extLst>
          </p:cNvPr>
          <p:cNvSpPr/>
          <p:nvPr/>
        </p:nvSpPr>
        <p:spPr>
          <a:xfrm>
            <a:off x="6107764" y="2831615"/>
            <a:ext cx="1245546" cy="770746"/>
          </a:xfrm>
          <a:prstGeom prst="roundRect">
            <a:avLst>
              <a:gd name="adj" fmla="val 0"/>
            </a:avLst>
          </a:prstGeom>
          <a:noFill/>
          <a:ln w="28575" cap="flat" cmpd="sng" algn="ctr">
            <a:solidFill>
              <a:srgbClr val="CC4A4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0461859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更改图示中的插图  </a:t>
            </a:r>
            <a:r>
              <a:rPr lang="en-US" altLang="zh-CN" sz="2800" b="1" dirty="0"/>
              <a:t>Replace Vectors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解除组合，选中图示中的插图</a:t>
            </a:r>
            <a:endParaRPr lang="en-US" altLang="zh-CN" sz="1000" dirty="0"/>
          </a:p>
          <a:p>
            <a:r>
              <a:rPr lang="en-US" altLang="zh-CN" sz="1000" dirty="0"/>
              <a:t>Ungroup the elements in the diagram and select the vector that need to be replaced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:a16="http://schemas.microsoft.com/office/drawing/2014/main" xmlns="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:a16="http://schemas.microsoft.com/office/drawing/2014/main" xmlns="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插图库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Vector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:a16="http://schemas.microsoft.com/office/drawing/2014/main" xmlns="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:a16="http://schemas.microsoft.com/office/drawing/2014/main" xmlns="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:a16="http://schemas.microsoft.com/office/drawing/2014/main" xmlns="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F11E68A0-3699-439D-A2B5-0F56A0C033AF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532" name="矩形 531">
              <a:extLst>
                <a:ext uri="{FF2B5EF4-FFF2-40B4-BE49-F238E27FC236}">
                  <a16:creationId xmlns:a16="http://schemas.microsoft.com/office/drawing/2014/main" xmlns="" id="{B3571D0C-C65B-468E-B369-37EBD78D7853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6" name="矩形 535">
              <a:extLst>
                <a:ext uri="{FF2B5EF4-FFF2-40B4-BE49-F238E27FC236}">
                  <a16:creationId xmlns:a16="http://schemas.microsoft.com/office/drawing/2014/main" xmlns="" id="{34C6448E-F878-4415-95EB-A4E7C002AA70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7" name="矩形 536">
              <a:extLst>
                <a:ext uri="{FF2B5EF4-FFF2-40B4-BE49-F238E27FC236}">
                  <a16:creationId xmlns:a16="http://schemas.microsoft.com/office/drawing/2014/main" xmlns="" id="{954E08D0-3B42-4331-8B25-B5CD95D0EF30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8" name="矩形 537">
              <a:extLst>
                <a:ext uri="{FF2B5EF4-FFF2-40B4-BE49-F238E27FC236}">
                  <a16:creationId xmlns:a16="http://schemas.microsoft.com/office/drawing/2014/main" xmlns="" id="{0AB04C5E-5920-4F66-B57B-BDF87B47DF29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9" name="矩形 538">
              <a:extLst>
                <a:ext uri="{FF2B5EF4-FFF2-40B4-BE49-F238E27FC236}">
                  <a16:creationId xmlns:a16="http://schemas.microsoft.com/office/drawing/2014/main" xmlns="" id="{C20F0B39-78DD-4F4D-98AE-AF0E2488ED5C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:a16="http://schemas.microsoft.com/office/drawing/2014/main" xmlns="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插图库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中的插图替换</a:t>
            </a:r>
            <a:endParaRPr lang="en-US" altLang="zh-CN" sz="1000" dirty="0"/>
          </a:p>
          <a:p>
            <a:r>
              <a:rPr lang="en-US" altLang="zh-CN" sz="1000" dirty="0"/>
              <a:t>Click the target vector in iSlide “Vector Library” to insert it into the diagram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:a16="http://schemas.microsoft.com/office/drawing/2014/main" xmlns="" id="{EEB175D3-D48A-4111-896F-C8DF596AF06D}"/>
              </a:ext>
            </a:extLst>
          </p:cNvPr>
          <p:cNvSpPr txBox="1"/>
          <p:nvPr/>
        </p:nvSpPr>
        <p:spPr>
          <a:xfrm>
            <a:off x="8429560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替换成功</a:t>
            </a:r>
            <a:endParaRPr lang="en-US" altLang="zh-CN" sz="1000" dirty="0"/>
          </a:p>
          <a:p>
            <a:r>
              <a:rPr lang="en-US" altLang="zh-CN" sz="1000" dirty="0"/>
              <a:t>Done</a:t>
            </a:r>
            <a:endParaRPr lang="zh-CN" altLang="en-US" sz="1000" dirty="0"/>
          </a:p>
        </p:txBody>
      </p:sp>
      <p:sp>
        <p:nvSpPr>
          <p:cNvPr id="616" name="椭圆 615">
            <a:extLst>
              <a:ext uri="{FF2B5EF4-FFF2-40B4-BE49-F238E27FC236}">
                <a16:creationId xmlns:a16="http://schemas.microsoft.com/office/drawing/2014/main" xmlns="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202" name="Group 4">
            <a:extLst>
              <a:ext uri="{FF2B5EF4-FFF2-40B4-BE49-F238E27FC236}">
                <a16:creationId xmlns:a16="http://schemas.microsoft.com/office/drawing/2014/main" xmlns="" id="{7BAB53CA-2CE6-4B21-AEC7-0A596E6B54A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73099" y="2009754"/>
            <a:ext cx="3385938" cy="2144224"/>
            <a:chOff x="442" y="1130"/>
            <a:chExt cx="4123" cy="2611"/>
          </a:xfrm>
        </p:grpSpPr>
        <p:sp>
          <p:nvSpPr>
            <p:cNvPr id="217" name="Freeform 5">
              <a:extLst>
                <a:ext uri="{FF2B5EF4-FFF2-40B4-BE49-F238E27FC236}">
                  <a16:creationId xmlns:a16="http://schemas.microsoft.com/office/drawing/2014/main" xmlns="" id="{663AB67E-B93F-4A9B-92EE-58D0E2D2BE3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8" name="Freeform 6">
              <a:extLst>
                <a:ext uri="{FF2B5EF4-FFF2-40B4-BE49-F238E27FC236}">
                  <a16:creationId xmlns:a16="http://schemas.microsoft.com/office/drawing/2014/main" xmlns="" id="{C64C7F5E-AB12-44B8-A2CA-2038D58AD4B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9" name="Rectangle 7">
              <a:extLst>
                <a:ext uri="{FF2B5EF4-FFF2-40B4-BE49-F238E27FC236}">
                  <a16:creationId xmlns:a16="http://schemas.microsoft.com/office/drawing/2014/main" xmlns="" id="{220BD6B8-8427-4C26-A2B9-440CE442B1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0" name="Rectangle 8">
              <a:extLst>
                <a:ext uri="{FF2B5EF4-FFF2-40B4-BE49-F238E27FC236}">
                  <a16:creationId xmlns:a16="http://schemas.microsoft.com/office/drawing/2014/main" xmlns="" id="{8FA2B56D-8274-4816-B514-A733962325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1" name="Rectangle 9">
              <a:extLst>
                <a:ext uri="{FF2B5EF4-FFF2-40B4-BE49-F238E27FC236}">
                  <a16:creationId xmlns:a16="http://schemas.microsoft.com/office/drawing/2014/main" xmlns="" id="{1487F237-5DF3-4A3C-8B5A-8ABDD7816A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2" name="Rectangle 10">
              <a:extLst>
                <a:ext uri="{FF2B5EF4-FFF2-40B4-BE49-F238E27FC236}">
                  <a16:creationId xmlns:a16="http://schemas.microsoft.com/office/drawing/2014/main" xmlns="" id="{2310BB76-95C6-4249-AED3-AE6203897E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3" name="Rectangle 11">
              <a:extLst>
                <a:ext uri="{FF2B5EF4-FFF2-40B4-BE49-F238E27FC236}">
                  <a16:creationId xmlns:a16="http://schemas.microsoft.com/office/drawing/2014/main" xmlns="" id="{66FF99B7-8257-4C10-BB2B-14C796787D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4" name="Rectangle 12">
              <a:extLst>
                <a:ext uri="{FF2B5EF4-FFF2-40B4-BE49-F238E27FC236}">
                  <a16:creationId xmlns:a16="http://schemas.microsoft.com/office/drawing/2014/main" xmlns="" id="{FE044FBD-1A1E-43DA-ADDB-A32A1701BD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5" name="Rectangle 13">
              <a:extLst>
                <a:ext uri="{FF2B5EF4-FFF2-40B4-BE49-F238E27FC236}">
                  <a16:creationId xmlns:a16="http://schemas.microsoft.com/office/drawing/2014/main" xmlns="" id="{59B8E2D7-56D0-4CDC-8012-FBCDEA8BDF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6" name="Oval 14">
              <a:extLst>
                <a:ext uri="{FF2B5EF4-FFF2-40B4-BE49-F238E27FC236}">
                  <a16:creationId xmlns:a16="http://schemas.microsoft.com/office/drawing/2014/main" xmlns="" id="{194625DD-9908-4950-B5FE-F7742FCDE7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7" name="Oval 15">
              <a:extLst>
                <a:ext uri="{FF2B5EF4-FFF2-40B4-BE49-F238E27FC236}">
                  <a16:creationId xmlns:a16="http://schemas.microsoft.com/office/drawing/2014/main" xmlns="" id="{6D5D9AA3-4FFA-4288-9335-5DCA5945E1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8" name="Oval 16">
              <a:extLst>
                <a:ext uri="{FF2B5EF4-FFF2-40B4-BE49-F238E27FC236}">
                  <a16:creationId xmlns:a16="http://schemas.microsoft.com/office/drawing/2014/main" xmlns="" id="{E990C791-CEC5-49C1-B87F-9D5BCE7AB1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9" name="Freeform 17">
              <a:extLst>
                <a:ext uri="{FF2B5EF4-FFF2-40B4-BE49-F238E27FC236}">
                  <a16:creationId xmlns:a16="http://schemas.microsoft.com/office/drawing/2014/main" xmlns="" id="{6B976D12-057F-4F8B-BE8A-C2BDD8F755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0" name="Freeform 18">
              <a:extLst>
                <a:ext uri="{FF2B5EF4-FFF2-40B4-BE49-F238E27FC236}">
                  <a16:creationId xmlns:a16="http://schemas.microsoft.com/office/drawing/2014/main" xmlns="" id="{02B68954-1C30-4237-AFAE-42A4B34396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1" name="Rectangle 19">
              <a:extLst>
                <a:ext uri="{FF2B5EF4-FFF2-40B4-BE49-F238E27FC236}">
                  <a16:creationId xmlns:a16="http://schemas.microsoft.com/office/drawing/2014/main" xmlns="" id="{9AEF6CA1-B76C-4E7D-97B1-E64E95E3F7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2" name="Freeform 20">
              <a:extLst>
                <a:ext uri="{FF2B5EF4-FFF2-40B4-BE49-F238E27FC236}">
                  <a16:creationId xmlns:a16="http://schemas.microsoft.com/office/drawing/2014/main" xmlns="" id="{FEB04C3B-E090-4F8E-9FD8-C09BE82F796D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3" name="Freeform 21">
              <a:extLst>
                <a:ext uri="{FF2B5EF4-FFF2-40B4-BE49-F238E27FC236}">
                  <a16:creationId xmlns:a16="http://schemas.microsoft.com/office/drawing/2014/main" xmlns="" id="{F7505594-0B5C-4570-B61E-5423971C873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4" name="Freeform 22">
              <a:extLst>
                <a:ext uri="{FF2B5EF4-FFF2-40B4-BE49-F238E27FC236}">
                  <a16:creationId xmlns:a16="http://schemas.microsoft.com/office/drawing/2014/main" xmlns="" id="{5DC06A08-16DA-4970-B1B7-EC867C0103F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5" name="Freeform 23">
              <a:extLst>
                <a:ext uri="{FF2B5EF4-FFF2-40B4-BE49-F238E27FC236}">
                  <a16:creationId xmlns:a16="http://schemas.microsoft.com/office/drawing/2014/main" xmlns="" id="{456779F5-4CE4-414F-B037-BDEA5A31579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19" name="组合 11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E5AC498F-B9CE-4D82-9841-93E965A1D51D}"/>
              </a:ext>
            </a:extLst>
          </p:cNvPr>
          <p:cNvGrpSpPr/>
          <p:nvPr/>
        </p:nvGrpSpPr>
        <p:grpSpPr>
          <a:xfrm>
            <a:off x="2390718" y="3167761"/>
            <a:ext cx="439014" cy="405868"/>
            <a:chOff x="3614738" y="1136650"/>
            <a:chExt cx="4983163" cy="4606926"/>
          </a:xfrm>
        </p:grpSpPr>
        <p:sp>
          <p:nvSpPr>
            <p:cNvPr id="120" name="is1íḍe">
              <a:extLst>
                <a:ext uri="{FF2B5EF4-FFF2-40B4-BE49-F238E27FC236}">
                  <a16:creationId xmlns:a16="http://schemas.microsoft.com/office/drawing/2014/main" xmlns="" id="{E746F0D0-FA5D-408B-8511-0E42D1A5B609}"/>
                </a:ext>
              </a:extLst>
            </p:cNvPr>
            <p:cNvSpPr/>
            <p:nvPr/>
          </p:nvSpPr>
          <p:spPr bwMode="auto">
            <a:xfrm>
              <a:off x="3614738" y="2106613"/>
              <a:ext cx="749300" cy="3636963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1" name="í$1idè">
              <a:extLst>
                <a:ext uri="{FF2B5EF4-FFF2-40B4-BE49-F238E27FC236}">
                  <a16:creationId xmlns:a16="http://schemas.microsoft.com/office/drawing/2014/main" xmlns="" id="{F00AB4E4-BA3E-4CDD-9ACA-12BA5E61DCE3}"/>
                </a:ext>
              </a:extLst>
            </p:cNvPr>
            <p:cNvSpPr/>
            <p:nvPr/>
          </p:nvSpPr>
          <p:spPr bwMode="auto">
            <a:xfrm>
              <a:off x="3614738" y="2106613"/>
              <a:ext cx="749300" cy="1123950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2" name="ïšļíḋe">
              <a:extLst>
                <a:ext uri="{FF2B5EF4-FFF2-40B4-BE49-F238E27FC236}">
                  <a16:creationId xmlns:a16="http://schemas.microsoft.com/office/drawing/2014/main" xmlns="" id="{8708DA73-E4AC-4DD9-B843-CDB0DFA39650}"/>
                </a:ext>
              </a:extLst>
            </p:cNvPr>
            <p:cNvSpPr/>
            <p:nvPr/>
          </p:nvSpPr>
          <p:spPr bwMode="auto">
            <a:xfrm>
              <a:off x="4651376" y="2459038"/>
              <a:ext cx="771525" cy="3284538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3" name="îŝ1iḑé">
              <a:extLst>
                <a:ext uri="{FF2B5EF4-FFF2-40B4-BE49-F238E27FC236}">
                  <a16:creationId xmlns:a16="http://schemas.microsoft.com/office/drawing/2014/main" xmlns="" id="{1802FD17-16BD-4864-A285-38C9A90334C6}"/>
                </a:ext>
              </a:extLst>
            </p:cNvPr>
            <p:cNvSpPr/>
            <p:nvPr/>
          </p:nvSpPr>
          <p:spPr bwMode="auto">
            <a:xfrm>
              <a:off x="4651376" y="2459038"/>
              <a:ext cx="771525" cy="5730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4" name="iṥľiďè">
              <a:extLst>
                <a:ext uri="{FF2B5EF4-FFF2-40B4-BE49-F238E27FC236}">
                  <a16:creationId xmlns:a16="http://schemas.microsoft.com/office/drawing/2014/main" xmlns="" id="{A949737D-C8B3-48DA-AA04-DB7F6311C1C8}"/>
                </a:ext>
              </a:extLst>
            </p:cNvPr>
            <p:cNvSpPr/>
            <p:nvPr/>
          </p:nvSpPr>
          <p:spPr bwMode="auto">
            <a:xfrm>
              <a:off x="5708651" y="2833688"/>
              <a:ext cx="750888" cy="2909888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5" name="ïšļiḓè">
              <a:extLst>
                <a:ext uri="{FF2B5EF4-FFF2-40B4-BE49-F238E27FC236}">
                  <a16:creationId xmlns:a16="http://schemas.microsoft.com/office/drawing/2014/main" xmlns="" id="{92024690-AFB4-4847-9F3E-A0401F3EDBD4}"/>
                </a:ext>
              </a:extLst>
            </p:cNvPr>
            <p:cNvSpPr/>
            <p:nvPr/>
          </p:nvSpPr>
          <p:spPr bwMode="auto">
            <a:xfrm>
              <a:off x="5708651" y="2833688"/>
              <a:ext cx="750888" cy="6619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6" name="î$ḷîdê">
              <a:extLst>
                <a:ext uri="{FF2B5EF4-FFF2-40B4-BE49-F238E27FC236}">
                  <a16:creationId xmlns:a16="http://schemas.microsoft.com/office/drawing/2014/main" xmlns="" id="{15BF9794-1FDA-4552-A8FB-CFB42FBA178A}"/>
                </a:ext>
              </a:extLst>
            </p:cNvPr>
            <p:cNvSpPr/>
            <p:nvPr/>
          </p:nvSpPr>
          <p:spPr bwMode="auto">
            <a:xfrm>
              <a:off x="6745288" y="3605213"/>
              <a:ext cx="750888" cy="2138363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7" name="ïṡḻïdê">
              <a:extLst>
                <a:ext uri="{FF2B5EF4-FFF2-40B4-BE49-F238E27FC236}">
                  <a16:creationId xmlns:a16="http://schemas.microsoft.com/office/drawing/2014/main" xmlns="" id="{83DCA01B-9CCC-4D73-9860-EC8FAA2519FF}"/>
                </a:ext>
              </a:extLst>
            </p:cNvPr>
            <p:cNvSpPr/>
            <p:nvPr/>
          </p:nvSpPr>
          <p:spPr bwMode="auto">
            <a:xfrm>
              <a:off x="6745288" y="3605213"/>
              <a:ext cx="750888" cy="396875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8" name="ïšľïḑè">
              <a:extLst>
                <a:ext uri="{FF2B5EF4-FFF2-40B4-BE49-F238E27FC236}">
                  <a16:creationId xmlns:a16="http://schemas.microsoft.com/office/drawing/2014/main" xmlns="" id="{442C0180-70FE-4AB6-9CEA-E20EB97855AE}"/>
                </a:ext>
              </a:extLst>
            </p:cNvPr>
            <p:cNvSpPr/>
            <p:nvPr/>
          </p:nvSpPr>
          <p:spPr bwMode="auto">
            <a:xfrm>
              <a:off x="7781926" y="4464050"/>
              <a:ext cx="771525" cy="1279525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9" name="ïSľíḍê">
              <a:extLst>
                <a:ext uri="{FF2B5EF4-FFF2-40B4-BE49-F238E27FC236}">
                  <a16:creationId xmlns:a16="http://schemas.microsoft.com/office/drawing/2014/main" xmlns="" id="{CB3C8AE9-9B38-4A66-9FCC-E6259D9343E8}"/>
                </a:ext>
              </a:extLst>
            </p:cNvPr>
            <p:cNvSpPr/>
            <p:nvPr/>
          </p:nvSpPr>
          <p:spPr bwMode="auto">
            <a:xfrm>
              <a:off x="7781926" y="4464050"/>
              <a:ext cx="771525" cy="3317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0" name="îṡlïḋe">
              <a:extLst>
                <a:ext uri="{FF2B5EF4-FFF2-40B4-BE49-F238E27FC236}">
                  <a16:creationId xmlns:a16="http://schemas.microsoft.com/office/drawing/2014/main" xmlns="" id="{8E2D6C5E-7508-4A46-A221-5DEB09E1A43D}"/>
                </a:ext>
              </a:extLst>
            </p:cNvPr>
            <p:cNvSpPr/>
            <p:nvPr/>
          </p:nvSpPr>
          <p:spPr bwMode="auto">
            <a:xfrm>
              <a:off x="3657601" y="1136650"/>
              <a:ext cx="4940300" cy="2865438"/>
            </a:xfrm>
            <a:custGeom>
              <a:avLst/>
              <a:gdLst>
                <a:gd name="T0" fmla="*/ 3112 w 3112"/>
                <a:gd name="T1" fmla="*/ 1305 h 1805"/>
                <a:gd name="T2" fmla="*/ 3112 w 3112"/>
                <a:gd name="T3" fmla="*/ 1805 h 1805"/>
                <a:gd name="T4" fmla="*/ 2612 w 3112"/>
                <a:gd name="T5" fmla="*/ 1624 h 1805"/>
                <a:gd name="T6" fmla="*/ 2765 w 3112"/>
                <a:gd name="T7" fmla="*/ 1527 h 1805"/>
                <a:gd name="T8" fmla="*/ 2515 w 3112"/>
                <a:gd name="T9" fmla="*/ 1166 h 1805"/>
                <a:gd name="T10" fmla="*/ 2195 w 3112"/>
                <a:gd name="T11" fmla="*/ 1222 h 1805"/>
                <a:gd name="T12" fmla="*/ 1890 w 3112"/>
                <a:gd name="T13" fmla="*/ 764 h 1805"/>
                <a:gd name="T14" fmla="*/ 1570 w 3112"/>
                <a:gd name="T15" fmla="*/ 875 h 1805"/>
                <a:gd name="T16" fmla="*/ 1084 w 3112"/>
                <a:gd name="T17" fmla="*/ 417 h 1805"/>
                <a:gd name="T18" fmla="*/ 848 w 3112"/>
                <a:gd name="T19" fmla="*/ 556 h 1805"/>
                <a:gd name="T20" fmla="*/ 0 w 3112"/>
                <a:gd name="T21" fmla="*/ 236 h 1805"/>
                <a:gd name="T22" fmla="*/ 84 w 3112"/>
                <a:gd name="T23" fmla="*/ 0 h 1805"/>
                <a:gd name="T24" fmla="*/ 820 w 3112"/>
                <a:gd name="T25" fmla="*/ 278 h 1805"/>
                <a:gd name="T26" fmla="*/ 1112 w 3112"/>
                <a:gd name="T27" fmla="*/ 111 h 1805"/>
                <a:gd name="T28" fmla="*/ 1626 w 3112"/>
                <a:gd name="T29" fmla="*/ 583 h 1805"/>
                <a:gd name="T30" fmla="*/ 1987 w 3112"/>
                <a:gd name="T31" fmla="*/ 458 h 1805"/>
                <a:gd name="T32" fmla="*/ 2320 w 3112"/>
                <a:gd name="T33" fmla="*/ 944 h 1805"/>
                <a:gd name="T34" fmla="*/ 2626 w 3112"/>
                <a:gd name="T35" fmla="*/ 875 h 1805"/>
                <a:gd name="T36" fmla="*/ 2973 w 3112"/>
                <a:gd name="T37" fmla="*/ 1388 h 1805"/>
                <a:gd name="T38" fmla="*/ 3112 w 3112"/>
                <a:gd name="T39" fmla="*/ 1305 h 18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112" h="1805">
                  <a:moveTo>
                    <a:pt x="3112" y="1305"/>
                  </a:moveTo>
                  <a:lnTo>
                    <a:pt x="3112" y="1805"/>
                  </a:lnTo>
                  <a:lnTo>
                    <a:pt x="2612" y="1624"/>
                  </a:lnTo>
                  <a:lnTo>
                    <a:pt x="2765" y="1527"/>
                  </a:lnTo>
                  <a:lnTo>
                    <a:pt x="2515" y="1166"/>
                  </a:lnTo>
                  <a:lnTo>
                    <a:pt x="2195" y="1222"/>
                  </a:lnTo>
                  <a:lnTo>
                    <a:pt x="1890" y="764"/>
                  </a:lnTo>
                  <a:lnTo>
                    <a:pt x="1570" y="875"/>
                  </a:lnTo>
                  <a:lnTo>
                    <a:pt x="1084" y="417"/>
                  </a:lnTo>
                  <a:lnTo>
                    <a:pt x="848" y="556"/>
                  </a:lnTo>
                  <a:lnTo>
                    <a:pt x="0" y="236"/>
                  </a:lnTo>
                  <a:lnTo>
                    <a:pt x="84" y="0"/>
                  </a:lnTo>
                  <a:lnTo>
                    <a:pt x="820" y="278"/>
                  </a:lnTo>
                  <a:lnTo>
                    <a:pt x="1112" y="111"/>
                  </a:lnTo>
                  <a:lnTo>
                    <a:pt x="1626" y="583"/>
                  </a:lnTo>
                  <a:lnTo>
                    <a:pt x="1987" y="458"/>
                  </a:lnTo>
                  <a:lnTo>
                    <a:pt x="2320" y="944"/>
                  </a:lnTo>
                  <a:lnTo>
                    <a:pt x="2626" y="875"/>
                  </a:lnTo>
                  <a:lnTo>
                    <a:pt x="2973" y="1388"/>
                  </a:lnTo>
                  <a:lnTo>
                    <a:pt x="3112" y="1305"/>
                  </a:lnTo>
                  <a:close/>
                </a:path>
              </a:pathLst>
            </a:custGeom>
            <a:solidFill>
              <a:srgbClr val="FD5A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146" name="圆角矩形 13">
            <a:extLst>
              <a:ext uri="{FF2B5EF4-FFF2-40B4-BE49-F238E27FC236}">
                <a16:creationId xmlns:a16="http://schemas.microsoft.com/office/drawing/2014/main" xmlns="" id="{81513953-70B2-48A8-A3EE-F35E79F3EA1A}"/>
              </a:ext>
            </a:extLst>
          </p:cNvPr>
          <p:cNvSpPr/>
          <p:nvPr/>
        </p:nvSpPr>
        <p:spPr>
          <a:xfrm>
            <a:off x="1657082" y="2901312"/>
            <a:ext cx="1925727" cy="167586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7" name="圆角矩形 13">
            <a:extLst>
              <a:ext uri="{FF2B5EF4-FFF2-40B4-BE49-F238E27FC236}">
                <a16:creationId xmlns:a16="http://schemas.microsoft.com/office/drawing/2014/main" xmlns="" id="{B2F0769A-074B-4509-8A83-A3B68F1DDF8C}"/>
              </a:ext>
            </a:extLst>
          </p:cNvPr>
          <p:cNvSpPr/>
          <p:nvPr/>
        </p:nvSpPr>
        <p:spPr>
          <a:xfrm>
            <a:off x="1657082" y="3672495"/>
            <a:ext cx="1925729" cy="174262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8" name="圆角矩形 13">
            <a:extLst>
              <a:ext uri="{FF2B5EF4-FFF2-40B4-BE49-F238E27FC236}">
                <a16:creationId xmlns:a16="http://schemas.microsoft.com/office/drawing/2014/main" xmlns="" id="{39E0EA4B-DC96-437B-B781-3E87770D033B}"/>
              </a:ext>
            </a:extLst>
          </p:cNvPr>
          <p:cNvSpPr/>
          <p:nvPr/>
        </p:nvSpPr>
        <p:spPr>
          <a:xfrm flipV="1">
            <a:off x="1675161" y="3216278"/>
            <a:ext cx="299719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9" name="圆角矩形 13">
            <a:extLst>
              <a:ext uri="{FF2B5EF4-FFF2-40B4-BE49-F238E27FC236}">
                <a16:creationId xmlns:a16="http://schemas.microsoft.com/office/drawing/2014/main" xmlns="" id="{B1EC389E-AF74-4DD3-B73A-D61B60C4A20A}"/>
              </a:ext>
            </a:extLst>
          </p:cNvPr>
          <p:cNvSpPr/>
          <p:nvPr/>
        </p:nvSpPr>
        <p:spPr>
          <a:xfrm flipV="1">
            <a:off x="1675159" y="3306520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0" name="圆角矩形 13">
            <a:extLst>
              <a:ext uri="{FF2B5EF4-FFF2-40B4-BE49-F238E27FC236}">
                <a16:creationId xmlns:a16="http://schemas.microsoft.com/office/drawing/2014/main" xmlns="" id="{E27FE8F4-4B6A-43B0-951C-14B0F45CEACE}"/>
              </a:ext>
            </a:extLst>
          </p:cNvPr>
          <p:cNvSpPr/>
          <p:nvPr/>
        </p:nvSpPr>
        <p:spPr>
          <a:xfrm flipV="1">
            <a:off x="1675161" y="3402435"/>
            <a:ext cx="3905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1" name="圆角矩形 13">
            <a:extLst>
              <a:ext uri="{FF2B5EF4-FFF2-40B4-BE49-F238E27FC236}">
                <a16:creationId xmlns:a16="http://schemas.microsoft.com/office/drawing/2014/main" xmlns="" id="{4122DC90-CE9D-4F97-9410-2720031E9F0B}"/>
              </a:ext>
            </a:extLst>
          </p:cNvPr>
          <p:cNvSpPr/>
          <p:nvPr/>
        </p:nvSpPr>
        <p:spPr>
          <a:xfrm flipV="1">
            <a:off x="1669382" y="3499532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2" name="圆角矩形 13">
            <a:extLst>
              <a:ext uri="{FF2B5EF4-FFF2-40B4-BE49-F238E27FC236}">
                <a16:creationId xmlns:a16="http://schemas.microsoft.com/office/drawing/2014/main" xmlns="" id="{4E83F853-49C9-4D20-BAC9-54711F2DDCB7}"/>
              </a:ext>
            </a:extLst>
          </p:cNvPr>
          <p:cNvSpPr/>
          <p:nvPr/>
        </p:nvSpPr>
        <p:spPr>
          <a:xfrm flipV="1">
            <a:off x="3090054" y="3216294"/>
            <a:ext cx="299719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3" name="圆角矩形 13">
            <a:extLst>
              <a:ext uri="{FF2B5EF4-FFF2-40B4-BE49-F238E27FC236}">
                <a16:creationId xmlns:a16="http://schemas.microsoft.com/office/drawing/2014/main" xmlns="" id="{B213D3D0-2CB6-4F44-ADA8-79C62AD27DA5}"/>
              </a:ext>
            </a:extLst>
          </p:cNvPr>
          <p:cNvSpPr/>
          <p:nvPr/>
        </p:nvSpPr>
        <p:spPr>
          <a:xfrm flipV="1">
            <a:off x="3090052" y="3306532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4" name="圆角矩形 13">
            <a:extLst>
              <a:ext uri="{FF2B5EF4-FFF2-40B4-BE49-F238E27FC236}">
                <a16:creationId xmlns:a16="http://schemas.microsoft.com/office/drawing/2014/main" xmlns="" id="{3388A7F4-9A03-458D-B81F-D0A66AD00DEC}"/>
              </a:ext>
            </a:extLst>
          </p:cNvPr>
          <p:cNvSpPr/>
          <p:nvPr/>
        </p:nvSpPr>
        <p:spPr>
          <a:xfrm flipV="1">
            <a:off x="3090060" y="3402433"/>
            <a:ext cx="390553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5" name="圆角矩形 13">
            <a:extLst>
              <a:ext uri="{FF2B5EF4-FFF2-40B4-BE49-F238E27FC236}">
                <a16:creationId xmlns:a16="http://schemas.microsoft.com/office/drawing/2014/main" xmlns="" id="{B9675173-E392-4F0C-8ECB-FCB0F920DFCD}"/>
              </a:ext>
            </a:extLst>
          </p:cNvPr>
          <p:cNvSpPr/>
          <p:nvPr/>
        </p:nvSpPr>
        <p:spPr>
          <a:xfrm flipV="1">
            <a:off x="3084286" y="3499435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73" name="矩形: 圆角 220">
            <a:extLst>
              <a:ext uri="{FF2B5EF4-FFF2-40B4-BE49-F238E27FC236}">
                <a16:creationId xmlns:a16="http://schemas.microsoft.com/office/drawing/2014/main" xmlns="" id="{DA8C2CCC-4E6B-48A2-B973-98D9D84F3256}"/>
              </a:ext>
            </a:extLst>
          </p:cNvPr>
          <p:cNvSpPr/>
          <p:nvPr/>
        </p:nvSpPr>
        <p:spPr>
          <a:xfrm>
            <a:off x="4838054" y="2831615"/>
            <a:ext cx="1235067" cy="770746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74" name="矩形: 圆角 214">
            <a:extLst>
              <a:ext uri="{FF2B5EF4-FFF2-40B4-BE49-F238E27FC236}">
                <a16:creationId xmlns:a16="http://schemas.microsoft.com/office/drawing/2014/main" xmlns="" id="{334ED5A5-423C-4986-A5FB-D430CE3EBA00}"/>
              </a:ext>
            </a:extLst>
          </p:cNvPr>
          <p:cNvSpPr/>
          <p:nvPr/>
        </p:nvSpPr>
        <p:spPr>
          <a:xfrm>
            <a:off x="6117793" y="3697710"/>
            <a:ext cx="1235067" cy="769187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75" name="矩形: 圆角 220">
            <a:extLst>
              <a:ext uri="{FF2B5EF4-FFF2-40B4-BE49-F238E27FC236}">
                <a16:creationId xmlns:a16="http://schemas.microsoft.com/office/drawing/2014/main" xmlns="" id="{1FBDB71B-CEF6-4BF0-B060-3BDF0766C9EA}"/>
              </a:ext>
            </a:extLst>
          </p:cNvPr>
          <p:cNvSpPr/>
          <p:nvPr/>
        </p:nvSpPr>
        <p:spPr>
          <a:xfrm>
            <a:off x="4838054" y="3700037"/>
            <a:ext cx="1235067" cy="770746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grpSp>
        <p:nvGrpSpPr>
          <p:cNvPr id="257" name="Group 4">
            <a:extLst>
              <a:ext uri="{FF2B5EF4-FFF2-40B4-BE49-F238E27FC236}">
                <a16:creationId xmlns:a16="http://schemas.microsoft.com/office/drawing/2014/main" xmlns="" id="{5D99EDE5-5665-4402-BBED-F200EB0B041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132956" y="2009760"/>
            <a:ext cx="3385944" cy="2144238"/>
            <a:chOff x="442" y="1130"/>
            <a:chExt cx="4123" cy="2611"/>
          </a:xfrm>
        </p:grpSpPr>
        <p:sp>
          <p:nvSpPr>
            <p:cNvPr id="280" name="Freeform 5">
              <a:extLst>
                <a:ext uri="{FF2B5EF4-FFF2-40B4-BE49-F238E27FC236}">
                  <a16:creationId xmlns:a16="http://schemas.microsoft.com/office/drawing/2014/main" xmlns="" id="{6F073218-B0F8-45B9-B973-291A1413071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1" name="Freeform 6">
              <a:extLst>
                <a:ext uri="{FF2B5EF4-FFF2-40B4-BE49-F238E27FC236}">
                  <a16:creationId xmlns:a16="http://schemas.microsoft.com/office/drawing/2014/main" xmlns="" id="{D17E6052-019D-42A8-A670-0A442430555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2" name="Rectangle 7">
              <a:extLst>
                <a:ext uri="{FF2B5EF4-FFF2-40B4-BE49-F238E27FC236}">
                  <a16:creationId xmlns:a16="http://schemas.microsoft.com/office/drawing/2014/main" xmlns="" id="{C23CBD80-5DED-4D66-92C3-0AE094F8A0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3" name="Rectangle 8">
              <a:extLst>
                <a:ext uri="{FF2B5EF4-FFF2-40B4-BE49-F238E27FC236}">
                  <a16:creationId xmlns:a16="http://schemas.microsoft.com/office/drawing/2014/main" xmlns="" id="{75708DB0-A6E5-4916-84A4-9D09F62507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4" name="Rectangle 9">
              <a:extLst>
                <a:ext uri="{FF2B5EF4-FFF2-40B4-BE49-F238E27FC236}">
                  <a16:creationId xmlns:a16="http://schemas.microsoft.com/office/drawing/2014/main" xmlns="" id="{959B0638-E82F-461D-B9E0-EE580A7C6F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5" name="Rectangle 10">
              <a:extLst>
                <a:ext uri="{FF2B5EF4-FFF2-40B4-BE49-F238E27FC236}">
                  <a16:creationId xmlns:a16="http://schemas.microsoft.com/office/drawing/2014/main" xmlns="" id="{84928E87-6D83-4B26-8582-A3F8CD551F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6" name="Rectangle 11">
              <a:extLst>
                <a:ext uri="{FF2B5EF4-FFF2-40B4-BE49-F238E27FC236}">
                  <a16:creationId xmlns:a16="http://schemas.microsoft.com/office/drawing/2014/main" xmlns="" id="{C2FB9B08-124C-49C0-BD2C-65B1B92211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7" name="Rectangle 12">
              <a:extLst>
                <a:ext uri="{FF2B5EF4-FFF2-40B4-BE49-F238E27FC236}">
                  <a16:creationId xmlns:a16="http://schemas.microsoft.com/office/drawing/2014/main" xmlns="" id="{05886495-E147-46C3-9263-810A692B89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8" name="Rectangle 13">
              <a:extLst>
                <a:ext uri="{FF2B5EF4-FFF2-40B4-BE49-F238E27FC236}">
                  <a16:creationId xmlns:a16="http://schemas.microsoft.com/office/drawing/2014/main" xmlns="" id="{5BD3562E-BE44-4331-BA0B-2BD97D94A9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9" name="Oval 14">
              <a:extLst>
                <a:ext uri="{FF2B5EF4-FFF2-40B4-BE49-F238E27FC236}">
                  <a16:creationId xmlns:a16="http://schemas.microsoft.com/office/drawing/2014/main" xmlns="" id="{9228A63F-DD82-4252-8206-9F1487F09F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0" name="Oval 15">
              <a:extLst>
                <a:ext uri="{FF2B5EF4-FFF2-40B4-BE49-F238E27FC236}">
                  <a16:creationId xmlns:a16="http://schemas.microsoft.com/office/drawing/2014/main" xmlns="" id="{B0888EF7-9A67-407F-8019-55106DDE5C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1" name="Oval 16">
              <a:extLst>
                <a:ext uri="{FF2B5EF4-FFF2-40B4-BE49-F238E27FC236}">
                  <a16:creationId xmlns:a16="http://schemas.microsoft.com/office/drawing/2014/main" xmlns="" id="{54F1C281-1007-4485-95A3-9EBD0832C5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2" name="Freeform 17">
              <a:extLst>
                <a:ext uri="{FF2B5EF4-FFF2-40B4-BE49-F238E27FC236}">
                  <a16:creationId xmlns:a16="http://schemas.microsoft.com/office/drawing/2014/main" xmlns="" id="{F49FB17B-C2BA-4E54-8940-6C96D778CD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3" name="Freeform 18">
              <a:extLst>
                <a:ext uri="{FF2B5EF4-FFF2-40B4-BE49-F238E27FC236}">
                  <a16:creationId xmlns:a16="http://schemas.microsoft.com/office/drawing/2014/main" xmlns="" id="{5869D22B-EAFC-4262-BDC0-F899AC99BD5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4" name="Rectangle 19">
              <a:extLst>
                <a:ext uri="{FF2B5EF4-FFF2-40B4-BE49-F238E27FC236}">
                  <a16:creationId xmlns:a16="http://schemas.microsoft.com/office/drawing/2014/main" xmlns="" id="{284CDF8C-AD81-436A-A41D-6F1B40607E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5" name="Freeform 20">
              <a:extLst>
                <a:ext uri="{FF2B5EF4-FFF2-40B4-BE49-F238E27FC236}">
                  <a16:creationId xmlns:a16="http://schemas.microsoft.com/office/drawing/2014/main" xmlns="" id="{3AA9633E-7139-4C56-8A41-3EF65253ACE2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6" name="Freeform 21">
              <a:extLst>
                <a:ext uri="{FF2B5EF4-FFF2-40B4-BE49-F238E27FC236}">
                  <a16:creationId xmlns:a16="http://schemas.microsoft.com/office/drawing/2014/main" xmlns="" id="{4F02D331-FEEB-42DE-8D84-CF4DD863C9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7" name="Freeform 22">
              <a:extLst>
                <a:ext uri="{FF2B5EF4-FFF2-40B4-BE49-F238E27FC236}">
                  <a16:creationId xmlns:a16="http://schemas.microsoft.com/office/drawing/2014/main" xmlns="" id="{20BB9D68-E92F-4F7B-9BE5-D372EEE33BD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8" name="Freeform 23">
              <a:extLst>
                <a:ext uri="{FF2B5EF4-FFF2-40B4-BE49-F238E27FC236}">
                  <a16:creationId xmlns:a16="http://schemas.microsoft.com/office/drawing/2014/main" xmlns="" id="{9442FBA8-0559-474B-813E-FFE85177BC10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270" name="圆角矩形 13">
            <a:extLst>
              <a:ext uri="{FF2B5EF4-FFF2-40B4-BE49-F238E27FC236}">
                <a16:creationId xmlns:a16="http://schemas.microsoft.com/office/drawing/2014/main" xmlns="" id="{EFE5C7B6-B4C5-40D3-AF95-621D61C9E20C}"/>
              </a:ext>
            </a:extLst>
          </p:cNvPr>
          <p:cNvSpPr/>
          <p:nvPr/>
        </p:nvSpPr>
        <p:spPr>
          <a:xfrm>
            <a:off x="9116938" y="2901309"/>
            <a:ext cx="1925728" cy="167587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1" name="圆角矩形 13">
            <a:extLst>
              <a:ext uri="{FF2B5EF4-FFF2-40B4-BE49-F238E27FC236}">
                <a16:creationId xmlns:a16="http://schemas.microsoft.com/office/drawing/2014/main" xmlns="" id="{9BED3B69-FFEE-4099-AD37-7E491CABCF9A}"/>
              </a:ext>
            </a:extLst>
          </p:cNvPr>
          <p:cNvSpPr/>
          <p:nvPr/>
        </p:nvSpPr>
        <p:spPr>
          <a:xfrm>
            <a:off x="9116938" y="3672488"/>
            <a:ext cx="1925728" cy="174262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2" name="圆角矩形 13">
            <a:extLst>
              <a:ext uri="{FF2B5EF4-FFF2-40B4-BE49-F238E27FC236}">
                <a16:creationId xmlns:a16="http://schemas.microsoft.com/office/drawing/2014/main" xmlns="" id="{20628E42-2348-4C5A-8F7F-2916329DD59D}"/>
              </a:ext>
            </a:extLst>
          </p:cNvPr>
          <p:cNvSpPr/>
          <p:nvPr/>
        </p:nvSpPr>
        <p:spPr>
          <a:xfrm flipV="1">
            <a:off x="9135017" y="3216264"/>
            <a:ext cx="299720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3" name="圆角矩形 13">
            <a:extLst>
              <a:ext uri="{FF2B5EF4-FFF2-40B4-BE49-F238E27FC236}">
                <a16:creationId xmlns:a16="http://schemas.microsoft.com/office/drawing/2014/main" xmlns="" id="{AB519081-8A1A-46F4-AC11-1210196C787F}"/>
              </a:ext>
            </a:extLst>
          </p:cNvPr>
          <p:cNvSpPr/>
          <p:nvPr/>
        </p:nvSpPr>
        <p:spPr>
          <a:xfrm flipV="1">
            <a:off x="9135015" y="3306506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4" name="圆角矩形 13">
            <a:extLst>
              <a:ext uri="{FF2B5EF4-FFF2-40B4-BE49-F238E27FC236}">
                <a16:creationId xmlns:a16="http://schemas.microsoft.com/office/drawing/2014/main" xmlns="" id="{DF1F84DA-2293-4CD3-872B-5672F6A8B96E}"/>
              </a:ext>
            </a:extLst>
          </p:cNvPr>
          <p:cNvSpPr/>
          <p:nvPr/>
        </p:nvSpPr>
        <p:spPr>
          <a:xfrm flipV="1">
            <a:off x="9135017" y="3402421"/>
            <a:ext cx="390552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5" name="圆角矩形 13">
            <a:extLst>
              <a:ext uri="{FF2B5EF4-FFF2-40B4-BE49-F238E27FC236}">
                <a16:creationId xmlns:a16="http://schemas.microsoft.com/office/drawing/2014/main" xmlns="" id="{653894EC-0520-4549-928F-FCB3D7C85927}"/>
              </a:ext>
            </a:extLst>
          </p:cNvPr>
          <p:cNvSpPr/>
          <p:nvPr/>
        </p:nvSpPr>
        <p:spPr>
          <a:xfrm flipV="1">
            <a:off x="9129236" y="3499504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6" name="圆角矩形 13">
            <a:extLst>
              <a:ext uri="{FF2B5EF4-FFF2-40B4-BE49-F238E27FC236}">
                <a16:creationId xmlns:a16="http://schemas.microsoft.com/office/drawing/2014/main" xmlns="" id="{9272F1A9-D4FD-4426-AD24-92E4FAF0AFC5}"/>
              </a:ext>
            </a:extLst>
          </p:cNvPr>
          <p:cNvSpPr/>
          <p:nvPr/>
        </p:nvSpPr>
        <p:spPr>
          <a:xfrm flipV="1">
            <a:off x="10549909" y="3216264"/>
            <a:ext cx="299720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7" name="圆角矩形 13">
            <a:extLst>
              <a:ext uri="{FF2B5EF4-FFF2-40B4-BE49-F238E27FC236}">
                <a16:creationId xmlns:a16="http://schemas.microsoft.com/office/drawing/2014/main" xmlns="" id="{1FAEA06F-DE0C-4186-974C-3C476B64E534}"/>
              </a:ext>
            </a:extLst>
          </p:cNvPr>
          <p:cNvSpPr/>
          <p:nvPr/>
        </p:nvSpPr>
        <p:spPr>
          <a:xfrm flipV="1">
            <a:off x="10549907" y="3306506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8" name="圆角矩形 13">
            <a:extLst>
              <a:ext uri="{FF2B5EF4-FFF2-40B4-BE49-F238E27FC236}">
                <a16:creationId xmlns:a16="http://schemas.microsoft.com/office/drawing/2014/main" xmlns="" id="{3616EAA9-E3A1-4402-9609-0D6DB16CD471}"/>
              </a:ext>
            </a:extLst>
          </p:cNvPr>
          <p:cNvSpPr/>
          <p:nvPr/>
        </p:nvSpPr>
        <p:spPr>
          <a:xfrm flipV="1">
            <a:off x="10549909" y="3402421"/>
            <a:ext cx="390552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9" name="圆角矩形 13">
            <a:extLst>
              <a:ext uri="{FF2B5EF4-FFF2-40B4-BE49-F238E27FC236}">
                <a16:creationId xmlns:a16="http://schemas.microsoft.com/office/drawing/2014/main" xmlns="" id="{52CDB398-4ACB-42F4-962C-1AA5DD4A91A7}"/>
              </a:ext>
            </a:extLst>
          </p:cNvPr>
          <p:cNvSpPr/>
          <p:nvPr/>
        </p:nvSpPr>
        <p:spPr>
          <a:xfrm flipV="1">
            <a:off x="10544127" y="3499504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grpSp>
        <p:nvGrpSpPr>
          <p:cNvPr id="131" name="组合 130">
            <a:extLst>
              <a:ext uri="{FF2B5EF4-FFF2-40B4-BE49-F238E27FC236}">
                <a16:creationId xmlns:a16="http://schemas.microsoft.com/office/drawing/2014/main" xmlns="" id="{25379345-913D-466D-82C5-CA951F781224}"/>
              </a:ext>
            </a:extLst>
          </p:cNvPr>
          <p:cNvGrpSpPr/>
          <p:nvPr/>
        </p:nvGrpSpPr>
        <p:grpSpPr>
          <a:xfrm>
            <a:off x="2313599" y="3091768"/>
            <a:ext cx="551992" cy="551940"/>
            <a:chOff x="4979129" y="5045363"/>
            <a:chExt cx="209362" cy="209343"/>
          </a:xfrm>
        </p:grpSpPr>
        <p:sp>
          <p:nvSpPr>
            <p:cNvPr id="132" name="矩形 131">
              <a:extLst>
                <a:ext uri="{FF2B5EF4-FFF2-40B4-BE49-F238E27FC236}">
                  <a16:creationId xmlns:a16="http://schemas.microsoft.com/office/drawing/2014/main" xmlns="" id="{C047AC8F-2B14-4112-8666-7E8202E8D8AE}"/>
                </a:ext>
              </a:extLst>
            </p:cNvPr>
            <p:cNvSpPr/>
            <p:nvPr/>
          </p:nvSpPr>
          <p:spPr>
            <a:xfrm>
              <a:off x="5001989" y="5068223"/>
              <a:ext cx="164175" cy="164176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33" name="椭圆 132">
              <a:extLst>
                <a:ext uri="{FF2B5EF4-FFF2-40B4-BE49-F238E27FC236}">
                  <a16:creationId xmlns:a16="http://schemas.microsoft.com/office/drawing/2014/main" xmlns="" id="{00A6EB33-9B4F-4C99-927E-0FBD0C41D2CE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椭圆 133">
              <a:extLst>
                <a:ext uri="{FF2B5EF4-FFF2-40B4-BE49-F238E27FC236}">
                  <a16:creationId xmlns:a16="http://schemas.microsoft.com/office/drawing/2014/main" xmlns="" id="{23DCFEA5-4ACF-412F-977A-B26480A3F685}"/>
                </a:ext>
              </a:extLst>
            </p:cNvPr>
            <p:cNvSpPr/>
            <p:nvPr/>
          </p:nvSpPr>
          <p:spPr>
            <a:xfrm flipH="1">
              <a:off x="5060950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椭圆 134">
              <a:extLst>
                <a:ext uri="{FF2B5EF4-FFF2-40B4-BE49-F238E27FC236}">
                  <a16:creationId xmlns:a16="http://schemas.microsoft.com/office/drawing/2014/main" xmlns="" id="{1F796639-EB6D-4861-A7B7-304B1D12EB80}"/>
                </a:ext>
              </a:extLst>
            </p:cNvPr>
            <p:cNvSpPr/>
            <p:nvPr/>
          </p:nvSpPr>
          <p:spPr>
            <a:xfrm flipH="1">
              <a:off x="514277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椭圆 135">
              <a:extLst>
                <a:ext uri="{FF2B5EF4-FFF2-40B4-BE49-F238E27FC236}">
                  <a16:creationId xmlns:a16="http://schemas.microsoft.com/office/drawing/2014/main" xmlns="" id="{773D1385-F0E0-43B6-8601-495C042222B8}"/>
                </a:ext>
              </a:extLst>
            </p:cNvPr>
            <p:cNvSpPr/>
            <p:nvPr/>
          </p:nvSpPr>
          <p:spPr>
            <a:xfrm flipH="1">
              <a:off x="4979129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椭圆 136">
              <a:extLst>
                <a:ext uri="{FF2B5EF4-FFF2-40B4-BE49-F238E27FC236}">
                  <a16:creationId xmlns:a16="http://schemas.microsoft.com/office/drawing/2014/main" xmlns="" id="{86E3186A-5165-45B6-A06B-B96339B5EB30}"/>
                </a:ext>
              </a:extLst>
            </p:cNvPr>
            <p:cNvSpPr/>
            <p:nvPr/>
          </p:nvSpPr>
          <p:spPr>
            <a:xfrm flipH="1">
              <a:off x="5060950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椭圆 137">
              <a:extLst>
                <a:ext uri="{FF2B5EF4-FFF2-40B4-BE49-F238E27FC236}">
                  <a16:creationId xmlns:a16="http://schemas.microsoft.com/office/drawing/2014/main" xmlns="" id="{EFE51572-3A6F-485D-B283-0C3278860EC6}"/>
                </a:ext>
              </a:extLst>
            </p:cNvPr>
            <p:cNvSpPr/>
            <p:nvPr/>
          </p:nvSpPr>
          <p:spPr>
            <a:xfrm flipH="1">
              <a:off x="5142771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椭圆 138">
              <a:extLst>
                <a:ext uri="{FF2B5EF4-FFF2-40B4-BE49-F238E27FC236}">
                  <a16:creationId xmlns:a16="http://schemas.microsoft.com/office/drawing/2014/main" xmlns="" id="{39513497-104D-4483-9ABD-E5C9F61DCA74}"/>
                </a:ext>
              </a:extLst>
            </p:cNvPr>
            <p:cNvSpPr/>
            <p:nvPr/>
          </p:nvSpPr>
          <p:spPr>
            <a:xfrm flipH="1">
              <a:off x="4979129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椭圆 139">
              <a:extLst>
                <a:ext uri="{FF2B5EF4-FFF2-40B4-BE49-F238E27FC236}">
                  <a16:creationId xmlns:a16="http://schemas.microsoft.com/office/drawing/2014/main" xmlns="" id="{060A4325-84EB-41DB-8DFF-CFA581DDFD27}"/>
                </a:ext>
              </a:extLst>
            </p:cNvPr>
            <p:cNvSpPr/>
            <p:nvPr/>
          </p:nvSpPr>
          <p:spPr>
            <a:xfrm flipH="1">
              <a:off x="5142771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88" name="矩形: 圆角 222">
            <a:extLst>
              <a:ext uri="{FF2B5EF4-FFF2-40B4-BE49-F238E27FC236}">
                <a16:creationId xmlns:a16="http://schemas.microsoft.com/office/drawing/2014/main" xmlns="" id="{8038B63F-B795-4CE5-9A90-CFC3DCA9C0A7}"/>
              </a:ext>
            </a:extLst>
          </p:cNvPr>
          <p:cNvSpPr/>
          <p:nvPr/>
        </p:nvSpPr>
        <p:spPr>
          <a:xfrm>
            <a:off x="6107764" y="2831615"/>
            <a:ext cx="1245546" cy="770746"/>
          </a:xfrm>
          <a:prstGeom prst="roundRect">
            <a:avLst>
              <a:gd name="adj" fmla="val 0"/>
            </a:avLst>
          </a:prstGeom>
          <a:noFill/>
          <a:ln w="28575" cap="flat" cmpd="sng" algn="ctr">
            <a:solidFill>
              <a:srgbClr val="CC4A4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359C16FC-7786-4655-90AD-CC6D98EF9F9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15318" y="2902713"/>
            <a:ext cx="816935" cy="585267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5DCB6568-CE07-4D73-ACF6-91C4A57491D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09823" y="3134391"/>
            <a:ext cx="597460" cy="43285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61465327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编辑智能图表 </a:t>
            </a:r>
            <a:r>
              <a:rPr lang="en-US" altLang="zh-CN" sz="2800" b="1" dirty="0"/>
              <a:t>Edit Smart Diagram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右键单击智能图表组合，选择编辑智能图表</a:t>
            </a:r>
            <a:endParaRPr lang="en-US" altLang="zh-CN" sz="1000" dirty="0"/>
          </a:p>
          <a:p>
            <a:r>
              <a:rPr lang="en-US" altLang="zh-CN" sz="1000" dirty="0"/>
              <a:t>Right click the smart diagram and choose “Edit Smart Diagram”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70699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935328" y="4737112"/>
            <a:ext cx="2413387" cy="4154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在打开的编辑器中编辑智能图表</a:t>
            </a:r>
            <a:endParaRPr lang="en-US" altLang="zh-CN" sz="1000" dirty="0"/>
          </a:p>
          <a:p>
            <a:r>
              <a:rPr lang="en-US" altLang="zh-CN" sz="1000" dirty="0"/>
              <a:t>Edit the smart diagram in the “Editor”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5648579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217" name="Freeform 5">
            <a:extLst>
              <a:ext uri="{FF2B5EF4-FFF2-40B4-BE49-F238E27FC236}">
                <a16:creationId xmlns:a16="http://schemas.microsoft.com/office/drawing/2014/main" xmlns="" id="{663AB67E-B93F-4A9B-92EE-58D0E2D2BE37}"/>
              </a:ext>
            </a:extLst>
          </p:cNvPr>
          <p:cNvSpPr>
            <a:spLocks/>
          </p:cNvSpPr>
          <p:nvPr/>
        </p:nvSpPr>
        <p:spPr bwMode="auto">
          <a:xfrm>
            <a:off x="682954" y="2018787"/>
            <a:ext cx="3366228" cy="212615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18" name="Freeform 6">
            <a:extLst>
              <a:ext uri="{FF2B5EF4-FFF2-40B4-BE49-F238E27FC236}">
                <a16:creationId xmlns:a16="http://schemas.microsoft.com/office/drawing/2014/main" xmlns="" id="{C64C7F5E-AB12-44B8-A2CA-2038D58AD4B3}"/>
              </a:ext>
            </a:extLst>
          </p:cNvPr>
          <p:cNvSpPr>
            <a:spLocks/>
          </p:cNvSpPr>
          <p:nvPr/>
        </p:nvSpPr>
        <p:spPr bwMode="auto">
          <a:xfrm>
            <a:off x="673099" y="2009754"/>
            <a:ext cx="3385938" cy="2144224"/>
          </a:xfrm>
          <a:prstGeom prst="rect">
            <a:avLst/>
          </a:prstGeom>
          <a:solidFill>
            <a:schemeClr val="bg1"/>
          </a:solidFill>
          <a:ln w="9525">
            <a:solidFill>
              <a:srgbClr val="EAECEF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19" name="Rectangle 7">
            <a:extLst>
              <a:ext uri="{FF2B5EF4-FFF2-40B4-BE49-F238E27FC236}">
                <a16:creationId xmlns:a16="http://schemas.microsoft.com/office/drawing/2014/main" xmlns="" id="{220BD6B8-8427-4C26-A2B9-440CE442B1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253759"/>
          </a:xfrm>
          <a:prstGeom prst="rect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0" name="Rectangle 8">
            <a:extLst>
              <a:ext uri="{FF2B5EF4-FFF2-40B4-BE49-F238E27FC236}">
                <a16:creationId xmlns:a16="http://schemas.microsoft.com/office/drawing/2014/main" xmlns="" id="{8FA2B56D-8274-4816-B514-A733962325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253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1" name="Rectangle 9">
            <a:extLst>
              <a:ext uri="{FF2B5EF4-FFF2-40B4-BE49-F238E27FC236}">
                <a16:creationId xmlns:a16="http://schemas.microsoft.com/office/drawing/2014/main" xmlns="" id="{1487F237-5DF3-4A3C-8B5A-8ABDD7816A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147821"/>
          </a:xfrm>
          <a:prstGeom prst="rect">
            <a:avLst/>
          </a:prstGeom>
          <a:solidFill>
            <a:srgbClr val="CC4A4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2" name="Rectangle 10">
            <a:extLst>
              <a:ext uri="{FF2B5EF4-FFF2-40B4-BE49-F238E27FC236}">
                <a16:creationId xmlns:a16="http://schemas.microsoft.com/office/drawing/2014/main" xmlns="" id="{2310BB76-95C6-4249-AED3-AE6203897E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1478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3" name="Rectangle 11">
            <a:extLst>
              <a:ext uri="{FF2B5EF4-FFF2-40B4-BE49-F238E27FC236}">
                <a16:creationId xmlns:a16="http://schemas.microsoft.com/office/drawing/2014/main" xmlns="" id="{66FF99B7-8257-4C10-BB2B-14C796787D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647847"/>
            <a:ext cx="546940" cy="412256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4" name="Rectangle 12">
            <a:extLst>
              <a:ext uri="{FF2B5EF4-FFF2-40B4-BE49-F238E27FC236}">
                <a16:creationId xmlns:a16="http://schemas.microsoft.com/office/drawing/2014/main" xmlns="" id="{FE044FBD-1A1E-43DA-ADDB-A32A1701BD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3144690"/>
            <a:ext cx="546940" cy="412256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5" name="Rectangle 13">
            <a:extLst>
              <a:ext uri="{FF2B5EF4-FFF2-40B4-BE49-F238E27FC236}">
                <a16:creationId xmlns:a16="http://schemas.microsoft.com/office/drawing/2014/main" xmlns="" id="{59B8E2D7-56D0-4CDC-8012-FBCDEA8BDF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3640711"/>
            <a:ext cx="546940" cy="413077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6" name="Oval 14">
            <a:extLst>
              <a:ext uri="{FF2B5EF4-FFF2-40B4-BE49-F238E27FC236}">
                <a16:creationId xmlns:a16="http://schemas.microsoft.com/office/drawing/2014/main" xmlns="" id="{194625DD-9908-4950-B5FE-F7742FCDE7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99318" y="2123083"/>
            <a:ext cx="50916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7" name="Oval 15">
            <a:extLst>
              <a:ext uri="{FF2B5EF4-FFF2-40B4-BE49-F238E27FC236}">
                <a16:creationId xmlns:a16="http://schemas.microsoft.com/office/drawing/2014/main" xmlns="" id="{6D5D9AA3-4FFA-4288-9335-5DCA5945E1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88832" y="2123083"/>
            <a:ext cx="51738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8" name="Oval 16">
            <a:extLst>
              <a:ext uri="{FF2B5EF4-FFF2-40B4-BE49-F238E27FC236}">
                <a16:creationId xmlns:a16="http://schemas.microsoft.com/office/drawing/2014/main" xmlns="" id="{E990C791-CEC5-49C1-B87F-9D5BCE7AB1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78347" y="2123083"/>
            <a:ext cx="51738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9" name="Freeform 17">
            <a:extLst>
              <a:ext uri="{FF2B5EF4-FFF2-40B4-BE49-F238E27FC236}">
                <a16:creationId xmlns:a16="http://schemas.microsoft.com/office/drawing/2014/main" xmlns="" id="{6B976D12-057F-4F8B-BE8A-C2BDD8F755D4}"/>
              </a:ext>
            </a:extLst>
          </p:cNvPr>
          <p:cNvSpPr>
            <a:spLocks noEditPoints="1"/>
          </p:cNvSpPr>
          <p:nvPr/>
        </p:nvSpPr>
        <p:spPr bwMode="auto">
          <a:xfrm>
            <a:off x="1482833" y="2649490"/>
            <a:ext cx="2464516" cy="1413332"/>
          </a:xfrm>
          <a:custGeom>
            <a:avLst/>
            <a:gdLst>
              <a:gd name="T0" fmla="*/ 81 w 3119"/>
              <a:gd name="T1" fmla="*/ 1764 h 1788"/>
              <a:gd name="T2" fmla="*/ 41 w 3119"/>
              <a:gd name="T3" fmla="*/ 1747 h 1788"/>
              <a:gd name="T4" fmla="*/ 24 w 3119"/>
              <a:gd name="T5" fmla="*/ 1706 h 1788"/>
              <a:gd name="T6" fmla="*/ 24 w 3119"/>
              <a:gd name="T7" fmla="*/ 81 h 1788"/>
              <a:gd name="T8" fmla="*/ 41 w 3119"/>
              <a:gd name="T9" fmla="*/ 41 h 1788"/>
              <a:gd name="T10" fmla="*/ 81 w 3119"/>
              <a:gd name="T11" fmla="*/ 24 h 1788"/>
              <a:gd name="T12" fmla="*/ 3037 w 3119"/>
              <a:gd name="T13" fmla="*/ 24 h 1788"/>
              <a:gd name="T14" fmla="*/ 3078 w 3119"/>
              <a:gd name="T15" fmla="*/ 41 h 1788"/>
              <a:gd name="T16" fmla="*/ 3095 w 3119"/>
              <a:gd name="T17" fmla="*/ 81 h 1788"/>
              <a:gd name="T18" fmla="*/ 3095 w 3119"/>
              <a:gd name="T19" fmla="*/ 1706 h 1788"/>
              <a:gd name="T20" fmla="*/ 3078 w 3119"/>
              <a:gd name="T21" fmla="*/ 1747 h 1788"/>
              <a:gd name="T22" fmla="*/ 3037 w 3119"/>
              <a:gd name="T23" fmla="*/ 1764 h 1788"/>
              <a:gd name="T24" fmla="*/ 3037 w 3119"/>
              <a:gd name="T25" fmla="*/ 1764 h 1788"/>
              <a:gd name="T26" fmla="*/ 81 w 3119"/>
              <a:gd name="T27" fmla="*/ 1764 h 1788"/>
              <a:gd name="T28" fmla="*/ 3037 w 3119"/>
              <a:gd name="T29" fmla="*/ 0 h 1788"/>
              <a:gd name="T30" fmla="*/ 3037 w 3119"/>
              <a:gd name="T31" fmla="*/ 0 h 1788"/>
              <a:gd name="T32" fmla="*/ 81 w 3119"/>
              <a:gd name="T33" fmla="*/ 0 h 1788"/>
              <a:gd name="T34" fmla="*/ 24 w 3119"/>
              <a:gd name="T35" fmla="*/ 24 h 1788"/>
              <a:gd name="T36" fmla="*/ 0 w 3119"/>
              <a:gd name="T37" fmla="*/ 81 h 1788"/>
              <a:gd name="T38" fmla="*/ 0 w 3119"/>
              <a:gd name="T39" fmla="*/ 1706 h 1788"/>
              <a:gd name="T40" fmla="*/ 24 w 3119"/>
              <a:gd name="T41" fmla="*/ 1764 h 1788"/>
              <a:gd name="T42" fmla="*/ 81 w 3119"/>
              <a:gd name="T43" fmla="*/ 1788 h 1788"/>
              <a:gd name="T44" fmla="*/ 81 w 3119"/>
              <a:gd name="T45" fmla="*/ 1788 h 1788"/>
              <a:gd name="T46" fmla="*/ 3037 w 3119"/>
              <a:gd name="T47" fmla="*/ 1788 h 1788"/>
              <a:gd name="T48" fmla="*/ 3095 w 3119"/>
              <a:gd name="T49" fmla="*/ 1764 h 1788"/>
              <a:gd name="T50" fmla="*/ 3119 w 3119"/>
              <a:gd name="T51" fmla="*/ 1706 h 1788"/>
              <a:gd name="T52" fmla="*/ 3119 w 3119"/>
              <a:gd name="T53" fmla="*/ 81 h 1788"/>
              <a:gd name="T54" fmla="*/ 3095 w 3119"/>
              <a:gd name="T55" fmla="*/ 24 h 1788"/>
              <a:gd name="T56" fmla="*/ 3037 w 3119"/>
              <a:gd name="T57" fmla="*/ 0 h 17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3119" h="1788">
                <a:moveTo>
                  <a:pt x="81" y="1764"/>
                </a:moveTo>
                <a:cubicBezTo>
                  <a:pt x="65" y="1764"/>
                  <a:pt x="51" y="1757"/>
                  <a:pt x="41" y="1747"/>
                </a:cubicBezTo>
                <a:cubicBezTo>
                  <a:pt x="30" y="1737"/>
                  <a:pt x="24" y="1722"/>
                  <a:pt x="24" y="1706"/>
                </a:cubicBezTo>
                <a:cubicBezTo>
                  <a:pt x="24" y="81"/>
                  <a:pt x="24" y="81"/>
                  <a:pt x="24" y="81"/>
                </a:cubicBezTo>
                <a:cubicBezTo>
                  <a:pt x="24" y="66"/>
                  <a:pt x="30" y="51"/>
                  <a:pt x="41" y="41"/>
                </a:cubicBezTo>
                <a:cubicBezTo>
                  <a:pt x="51" y="30"/>
                  <a:pt x="65" y="24"/>
                  <a:pt x="81" y="24"/>
                </a:cubicBezTo>
                <a:cubicBezTo>
                  <a:pt x="3037" y="24"/>
                  <a:pt x="3037" y="24"/>
                  <a:pt x="3037" y="24"/>
                </a:cubicBezTo>
                <a:cubicBezTo>
                  <a:pt x="3053" y="24"/>
                  <a:pt x="3068" y="30"/>
                  <a:pt x="3078" y="41"/>
                </a:cubicBezTo>
                <a:cubicBezTo>
                  <a:pt x="3089" y="51"/>
                  <a:pt x="3095" y="66"/>
                  <a:pt x="3095" y="81"/>
                </a:cubicBezTo>
                <a:cubicBezTo>
                  <a:pt x="3095" y="1706"/>
                  <a:pt x="3095" y="1706"/>
                  <a:pt x="3095" y="1706"/>
                </a:cubicBezTo>
                <a:cubicBezTo>
                  <a:pt x="3095" y="1722"/>
                  <a:pt x="3089" y="1737"/>
                  <a:pt x="3078" y="1747"/>
                </a:cubicBezTo>
                <a:cubicBezTo>
                  <a:pt x="3068" y="1757"/>
                  <a:pt x="3053" y="1764"/>
                  <a:pt x="3037" y="1764"/>
                </a:cubicBezTo>
                <a:cubicBezTo>
                  <a:pt x="3037" y="1764"/>
                  <a:pt x="3037" y="1764"/>
                  <a:pt x="3037" y="1764"/>
                </a:cubicBezTo>
                <a:cubicBezTo>
                  <a:pt x="81" y="1764"/>
                  <a:pt x="81" y="1764"/>
                  <a:pt x="81" y="1764"/>
                </a:cubicBezTo>
                <a:moveTo>
                  <a:pt x="3037" y="0"/>
                </a:moveTo>
                <a:cubicBezTo>
                  <a:pt x="3037" y="0"/>
                  <a:pt x="3037" y="0"/>
                  <a:pt x="3037" y="0"/>
                </a:cubicBezTo>
                <a:cubicBezTo>
                  <a:pt x="81" y="0"/>
                  <a:pt x="81" y="0"/>
                  <a:pt x="81" y="0"/>
                </a:cubicBezTo>
                <a:cubicBezTo>
                  <a:pt x="59" y="0"/>
                  <a:pt x="38" y="9"/>
                  <a:pt x="24" y="24"/>
                </a:cubicBezTo>
                <a:cubicBezTo>
                  <a:pt x="9" y="39"/>
                  <a:pt x="0" y="59"/>
                  <a:pt x="0" y="81"/>
                </a:cubicBezTo>
                <a:cubicBezTo>
                  <a:pt x="0" y="1706"/>
                  <a:pt x="0" y="1706"/>
                  <a:pt x="0" y="1706"/>
                </a:cubicBezTo>
                <a:cubicBezTo>
                  <a:pt x="0" y="1729"/>
                  <a:pt x="9" y="1749"/>
                  <a:pt x="24" y="1764"/>
                </a:cubicBezTo>
                <a:cubicBezTo>
                  <a:pt x="38" y="1779"/>
                  <a:pt x="59" y="1788"/>
                  <a:pt x="81" y="1788"/>
                </a:cubicBezTo>
                <a:cubicBezTo>
                  <a:pt x="81" y="1788"/>
                  <a:pt x="81" y="1788"/>
                  <a:pt x="81" y="1788"/>
                </a:cubicBezTo>
                <a:cubicBezTo>
                  <a:pt x="3037" y="1788"/>
                  <a:pt x="3037" y="1788"/>
                  <a:pt x="3037" y="1788"/>
                </a:cubicBezTo>
                <a:cubicBezTo>
                  <a:pt x="3060" y="1788"/>
                  <a:pt x="3080" y="1779"/>
                  <a:pt x="3095" y="1764"/>
                </a:cubicBezTo>
                <a:cubicBezTo>
                  <a:pt x="3110" y="1749"/>
                  <a:pt x="3119" y="1729"/>
                  <a:pt x="3119" y="1706"/>
                </a:cubicBezTo>
                <a:cubicBezTo>
                  <a:pt x="3119" y="81"/>
                  <a:pt x="3119" y="81"/>
                  <a:pt x="3119" y="81"/>
                </a:cubicBezTo>
                <a:cubicBezTo>
                  <a:pt x="3119" y="59"/>
                  <a:pt x="3110" y="39"/>
                  <a:pt x="3095" y="24"/>
                </a:cubicBezTo>
                <a:cubicBezTo>
                  <a:pt x="3080" y="9"/>
                  <a:pt x="3060" y="0"/>
                  <a:pt x="3037" y="0"/>
                </a:cubicBezTo>
              </a:path>
            </a:pathLst>
          </a:custGeom>
          <a:solidFill>
            <a:srgbClr val="F6F7F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0" name="Freeform 18">
            <a:extLst>
              <a:ext uri="{FF2B5EF4-FFF2-40B4-BE49-F238E27FC236}">
                <a16:creationId xmlns:a16="http://schemas.microsoft.com/office/drawing/2014/main" xmlns="" id="{02B68954-1C30-4237-AFAE-42A4B34396B7}"/>
              </a:ext>
            </a:extLst>
          </p:cNvPr>
          <p:cNvSpPr>
            <a:spLocks/>
          </p:cNvSpPr>
          <p:nvPr/>
        </p:nvSpPr>
        <p:spPr bwMode="auto">
          <a:xfrm>
            <a:off x="1478727" y="2256943"/>
            <a:ext cx="431968" cy="133860"/>
          </a:xfrm>
          <a:custGeom>
            <a:avLst/>
            <a:gdLst>
              <a:gd name="T0" fmla="*/ 520 w 547"/>
              <a:gd name="T1" fmla="*/ 170 h 170"/>
              <a:gd name="T2" fmla="*/ 27 w 547"/>
              <a:gd name="T3" fmla="*/ 170 h 170"/>
              <a:gd name="T4" fmla="*/ 0 w 547"/>
              <a:gd name="T5" fmla="*/ 143 h 170"/>
              <a:gd name="T6" fmla="*/ 0 w 547"/>
              <a:gd name="T7" fmla="*/ 27 h 170"/>
              <a:gd name="T8" fmla="*/ 27 w 547"/>
              <a:gd name="T9" fmla="*/ 0 h 170"/>
              <a:gd name="T10" fmla="*/ 520 w 547"/>
              <a:gd name="T11" fmla="*/ 0 h 170"/>
              <a:gd name="T12" fmla="*/ 547 w 547"/>
              <a:gd name="T13" fmla="*/ 27 h 170"/>
              <a:gd name="T14" fmla="*/ 547 w 547"/>
              <a:gd name="T15" fmla="*/ 143 h 170"/>
              <a:gd name="T16" fmla="*/ 520 w 547"/>
              <a:gd name="T17" fmla="*/ 170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47" h="170">
                <a:moveTo>
                  <a:pt x="520" y="170"/>
                </a:moveTo>
                <a:cubicBezTo>
                  <a:pt x="27" y="170"/>
                  <a:pt x="27" y="170"/>
                  <a:pt x="27" y="170"/>
                </a:cubicBezTo>
                <a:cubicBezTo>
                  <a:pt x="12" y="170"/>
                  <a:pt x="0" y="158"/>
                  <a:pt x="0" y="143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520" y="0"/>
                  <a:pt x="520" y="0"/>
                  <a:pt x="520" y="0"/>
                </a:cubicBezTo>
                <a:cubicBezTo>
                  <a:pt x="535" y="0"/>
                  <a:pt x="547" y="12"/>
                  <a:pt x="547" y="27"/>
                </a:cubicBezTo>
                <a:cubicBezTo>
                  <a:pt x="547" y="143"/>
                  <a:pt x="547" y="143"/>
                  <a:pt x="547" y="143"/>
                </a:cubicBezTo>
                <a:cubicBezTo>
                  <a:pt x="547" y="158"/>
                  <a:pt x="535" y="170"/>
                  <a:pt x="520" y="170"/>
                </a:cubicBezTo>
                <a:close/>
              </a:path>
            </a:pathLst>
          </a:cu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1" name="Rectangle 19">
            <a:extLst>
              <a:ext uri="{FF2B5EF4-FFF2-40B4-BE49-F238E27FC236}">
                <a16:creationId xmlns:a16="http://schemas.microsoft.com/office/drawing/2014/main" xmlns="" id="{9AEF6CA1-B76C-4E7D-97B1-E64E95E3F7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83024" y="2305396"/>
            <a:ext cx="208593" cy="20531"/>
          </a:xfrm>
          <a:prstGeom prst="rect">
            <a:avLst/>
          </a:prstGeom>
          <a:solidFill>
            <a:srgbClr val="C4C4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2" name="Freeform 20">
            <a:extLst>
              <a:ext uri="{FF2B5EF4-FFF2-40B4-BE49-F238E27FC236}">
                <a16:creationId xmlns:a16="http://schemas.microsoft.com/office/drawing/2014/main" xmlns="" id="{FEB04C3B-E090-4F8E-9FD8-C09BE82F796D}"/>
              </a:ext>
            </a:extLst>
          </p:cNvPr>
          <p:cNvSpPr>
            <a:spLocks/>
          </p:cNvSpPr>
          <p:nvPr/>
        </p:nvSpPr>
        <p:spPr bwMode="auto">
          <a:xfrm>
            <a:off x="1072218" y="2292256"/>
            <a:ext cx="198738" cy="40240"/>
          </a:xfrm>
          <a:custGeom>
            <a:avLst/>
            <a:gdLst>
              <a:gd name="T0" fmla="*/ 227 w 251"/>
              <a:gd name="T1" fmla="*/ 0 h 51"/>
              <a:gd name="T2" fmla="*/ 24 w 251"/>
              <a:gd name="T3" fmla="*/ 0 h 51"/>
              <a:gd name="T4" fmla="*/ 0 w 251"/>
              <a:gd name="T5" fmla="*/ 24 h 51"/>
              <a:gd name="T6" fmla="*/ 0 w 251"/>
              <a:gd name="T7" fmla="*/ 27 h 51"/>
              <a:gd name="T8" fmla="*/ 24 w 251"/>
              <a:gd name="T9" fmla="*/ 51 h 51"/>
              <a:gd name="T10" fmla="*/ 227 w 251"/>
              <a:gd name="T11" fmla="*/ 51 h 51"/>
              <a:gd name="T12" fmla="*/ 251 w 251"/>
              <a:gd name="T13" fmla="*/ 27 h 51"/>
              <a:gd name="T14" fmla="*/ 251 w 251"/>
              <a:gd name="T15" fmla="*/ 24 h 51"/>
              <a:gd name="T16" fmla="*/ 227 w 251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1" h="51">
                <a:moveTo>
                  <a:pt x="227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7" y="51"/>
                  <a:pt x="227" y="51"/>
                  <a:pt x="227" y="51"/>
                </a:cubicBezTo>
                <a:cubicBezTo>
                  <a:pt x="240" y="51"/>
                  <a:pt x="251" y="41"/>
                  <a:pt x="251" y="27"/>
                </a:cubicBezTo>
                <a:cubicBezTo>
                  <a:pt x="251" y="24"/>
                  <a:pt x="251" y="24"/>
                  <a:pt x="251" y="24"/>
                </a:cubicBezTo>
                <a:cubicBezTo>
                  <a:pt x="251" y="11"/>
                  <a:pt x="240" y="0"/>
                  <a:pt x="227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3" name="Freeform 21">
            <a:extLst>
              <a:ext uri="{FF2B5EF4-FFF2-40B4-BE49-F238E27FC236}">
                <a16:creationId xmlns:a16="http://schemas.microsoft.com/office/drawing/2014/main" xmlns="" id="{F7505594-0B5C-4570-B61E-5423971C8739}"/>
              </a:ext>
            </a:extLst>
          </p:cNvPr>
          <p:cNvSpPr>
            <a:spLocks/>
          </p:cNvSpPr>
          <p:nvPr/>
        </p:nvSpPr>
        <p:spPr bwMode="auto">
          <a:xfrm>
            <a:off x="2079048" y="2292256"/>
            <a:ext cx="197917" cy="40240"/>
          </a:xfrm>
          <a:custGeom>
            <a:avLst/>
            <a:gdLst>
              <a:gd name="T0" fmla="*/ 226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6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6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6" y="0"/>
                </a:moveTo>
                <a:cubicBezTo>
                  <a:pt x="24" y="0"/>
                  <a:pt x="24" y="0"/>
                  <a:pt x="24" y="0"/>
                </a:cubicBezTo>
                <a:cubicBezTo>
                  <a:pt x="10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0" y="51"/>
                  <a:pt x="24" y="51"/>
                </a:cubicBezTo>
                <a:cubicBezTo>
                  <a:pt x="226" y="51"/>
                  <a:pt x="226" y="51"/>
                  <a:pt x="226" y="51"/>
                </a:cubicBezTo>
                <a:cubicBezTo>
                  <a:pt x="239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39" y="0"/>
                  <a:pt x="226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4" name="Freeform 22">
            <a:extLst>
              <a:ext uri="{FF2B5EF4-FFF2-40B4-BE49-F238E27FC236}">
                <a16:creationId xmlns:a16="http://schemas.microsoft.com/office/drawing/2014/main" xmlns="" id="{5DC06A08-16DA-4970-B1B7-EC867C0103FC}"/>
              </a:ext>
            </a:extLst>
          </p:cNvPr>
          <p:cNvSpPr>
            <a:spLocks/>
          </p:cNvSpPr>
          <p:nvPr/>
        </p:nvSpPr>
        <p:spPr bwMode="auto">
          <a:xfrm>
            <a:off x="2455172" y="2292256"/>
            <a:ext cx="197917" cy="40240"/>
          </a:xfrm>
          <a:custGeom>
            <a:avLst/>
            <a:gdLst>
              <a:gd name="T0" fmla="*/ 226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6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6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6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6" y="51"/>
                  <a:pt x="226" y="51"/>
                  <a:pt x="226" y="51"/>
                </a:cubicBezTo>
                <a:cubicBezTo>
                  <a:pt x="240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40" y="0"/>
                  <a:pt x="226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5" name="Freeform 23">
            <a:extLst>
              <a:ext uri="{FF2B5EF4-FFF2-40B4-BE49-F238E27FC236}">
                <a16:creationId xmlns:a16="http://schemas.microsoft.com/office/drawing/2014/main" xmlns="" id="{456779F5-4CE4-414F-B037-BDEA5A31579A}"/>
              </a:ext>
            </a:extLst>
          </p:cNvPr>
          <p:cNvSpPr>
            <a:spLocks/>
          </p:cNvSpPr>
          <p:nvPr/>
        </p:nvSpPr>
        <p:spPr bwMode="auto">
          <a:xfrm>
            <a:off x="2831296" y="2292256"/>
            <a:ext cx="197917" cy="40240"/>
          </a:xfrm>
          <a:custGeom>
            <a:avLst/>
            <a:gdLst>
              <a:gd name="T0" fmla="*/ 227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7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7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7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7" y="51"/>
                  <a:pt x="227" y="51"/>
                  <a:pt x="227" y="51"/>
                </a:cubicBezTo>
                <a:cubicBezTo>
                  <a:pt x="240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40" y="0"/>
                  <a:pt x="227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482" name="4ce2bbc8-f473-4d45-83c3-5134e7b75b8b" descr="+gYAAB+LCAAAAAAABAC9VEtvozAQ/i/e7o1WBKVNl1u2XSoOfUiJuodVDi6eBldgImOqVBH/vWPHvArZhEvFBYZvZr5vXjtypj42QHyySKlUt5yuJU1DBSlxSMiIL4okcchvLhgX6zuZFZuc+P92tVv7z1+u4pssyeQzTQrQAQRXnCb7T7/n1ME+SY4MPoztEBZhvViPr688gmUMKVSYJRdqLtgipgwR7oWLAiRfx0pAnlvD48sbRKrl5l9qVJHHGPNHEEynM+9mqoOZNG5ZOmQBUSbYd5G8Pk7yNvgzCy67JA8Vu6rzPRc8LVILM3nv6bZlmrh7I2csgTYsFArke93OibaZ94WSmCDIZEoVJty55c+mCNOrC8MrFAy2GKkiSzrdtyT14A3Ol/5Rj5cZtsbpieLIAnIbUN33a9AOmYt1UqmrSliHxc5s4AGxmpAVqk0TsupqqOhgZBCqr650DtKas7ciVym6jZPT+LXl2BJ7X5t8/mugzd4MjcfVei21HbYdtUeFLmE7UqL2aIsbGrL/0jcpG/KWwTja1bKOnbQ2cdz9HNQ8ijCv3eL9BTL23mE6eQ69r3M4OIKkXA3oq891iBft+KE2qKEdtu6nbm8Xfko1tUeDG7ecNlunJnslK3w+AXmNuwj6BgAA">
            <a:extLst>
              <a:ext uri="{FF2B5EF4-FFF2-40B4-BE49-F238E27FC236}">
                <a16:creationId xmlns:a16="http://schemas.microsoft.com/office/drawing/2014/main" xmlns="" id="{983DC5FE-7EFC-4C18-8C8C-5C2580422A25}"/>
              </a:ext>
            </a:extLst>
          </p:cNvPr>
          <p:cNvGrpSpPr>
            <a:grpSpLocks noChangeAspect="1"/>
          </p:cNvGrpSpPr>
          <p:nvPr/>
        </p:nvGrpSpPr>
        <p:grpSpPr>
          <a:xfrm>
            <a:off x="1803159" y="2926718"/>
            <a:ext cx="1706126" cy="846640"/>
            <a:chOff x="-5339368" y="-309856"/>
            <a:chExt cx="7633777" cy="3788147"/>
          </a:xfrm>
        </p:grpSpPr>
        <p:sp>
          <p:nvSpPr>
            <p:cNvPr id="483" name="CustomText1">
              <a:extLst>
                <a:ext uri="{FF2B5EF4-FFF2-40B4-BE49-F238E27FC236}">
                  <a16:creationId xmlns:a16="http://schemas.microsoft.com/office/drawing/2014/main" xmlns="" id="{B1393D9A-2327-4B16-9B2E-24082CBC6B7E}"/>
                </a:ext>
              </a:extLst>
            </p:cNvPr>
            <p:cNvSpPr/>
            <p:nvPr/>
          </p:nvSpPr>
          <p:spPr>
            <a:xfrm>
              <a:off x="-5339368" y="2461819"/>
              <a:ext cx="4019614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>
              <a:normAutofit fontScale="25000" lnSpcReduction="20000"/>
            </a:bodyPr>
            <a:lstStyle/>
            <a:p>
              <a:r>
                <a:rPr lang="en-US" altLang="zh-CN" dirty="0"/>
                <a:t>Supporting text here</a:t>
              </a:r>
            </a:p>
          </p:txBody>
        </p:sp>
        <p:sp>
          <p:nvSpPr>
            <p:cNvPr id="484" name="BackShape">
              <a:extLst>
                <a:ext uri="{FF2B5EF4-FFF2-40B4-BE49-F238E27FC236}">
                  <a16:creationId xmlns:a16="http://schemas.microsoft.com/office/drawing/2014/main" xmlns="" id="{13567628-D649-4EAA-89BF-9EF57D6E4274}"/>
                </a:ext>
              </a:extLst>
            </p:cNvPr>
            <p:cNvSpPr/>
            <p:nvPr/>
          </p:nvSpPr>
          <p:spPr>
            <a:xfrm>
              <a:off x="-430364" y="619557"/>
              <a:ext cx="2214064" cy="2214067"/>
            </a:xfrm>
            <a:prstGeom prst="ellipse">
              <a:avLst/>
            </a:prstGeom>
            <a:pattFill prst="dkDnDiag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5" name="ValueShape2">
              <a:extLst>
                <a:ext uri="{FF2B5EF4-FFF2-40B4-BE49-F238E27FC236}">
                  <a16:creationId xmlns:a16="http://schemas.microsoft.com/office/drawing/2014/main" xmlns="" id="{BCD07642-08B7-4AEA-9292-BAF97DA12517}"/>
                </a:ext>
              </a:extLst>
            </p:cNvPr>
            <p:cNvSpPr/>
            <p:nvPr/>
          </p:nvSpPr>
          <p:spPr>
            <a:xfrm>
              <a:off x="-657480" y="392440"/>
              <a:ext cx="2668300" cy="2668302"/>
            </a:xfrm>
            <a:prstGeom prst="pie">
              <a:avLst>
                <a:gd name="adj1" fmla="val 16200000"/>
                <a:gd name="adj2" fmla="val 4536000"/>
              </a:avLst>
            </a:prstGeom>
            <a:solidFill>
              <a:schemeClr val="accent1">
                <a:lumMod val="100000"/>
              </a:schemeClr>
            </a:solidFill>
            <a:ln w="2222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6" name="ValueText">
              <a:extLst>
                <a:ext uri="{FF2B5EF4-FFF2-40B4-BE49-F238E27FC236}">
                  <a16:creationId xmlns:a16="http://schemas.microsoft.com/office/drawing/2014/main" xmlns="" id="{99B4787C-9D38-4F51-A680-28AA3A7A54C6}"/>
                </a:ext>
              </a:extLst>
            </p:cNvPr>
            <p:cNvSpPr txBox="1"/>
            <p:nvPr/>
          </p:nvSpPr>
          <p:spPr>
            <a:xfrm>
              <a:off x="1532559" y="-309856"/>
              <a:ext cx="704951" cy="528713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lIns="0" tIns="0" rIns="0" bIns="0">
              <a:prstTxWarp prst="textPlain">
                <a:avLst/>
              </a:prstTxWarp>
              <a:normAutofit fontScale="47500" lnSpcReduction="20000"/>
            </a:bodyPr>
            <a:lstStyle/>
            <a:p>
              <a:r>
                <a:rPr lang="en-US">
                  <a:solidFill>
                    <a:schemeClr val="accent1">
                      <a:lumMod val="100000"/>
                    </a:schemeClr>
                  </a:solidFill>
                  <a:latin typeface="Impact" panose="020B0806030902050204" pitchFamily="34" charset="0"/>
                </a:rPr>
                <a:t>46%</a:t>
              </a:r>
            </a:p>
          </p:txBody>
        </p:sp>
        <p:sp>
          <p:nvSpPr>
            <p:cNvPr id="487" name="CustomText2">
              <a:extLst>
                <a:ext uri="{FF2B5EF4-FFF2-40B4-BE49-F238E27FC236}">
                  <a16:creationId xmlns:a16="http://schemas.microsoft.com/office/drawing/2014/main" xmlns="" id="{FFCD4060-DE48-4443-8373-F52A5E94BBA4}"/>
                </a:ext>
              </a:extLst>
            </p:cNvPr>
            <p:cNvSpPr/>
            <p:nvPr/>
          </p:nvSpPr>
          <p:spPr>
            <a:xfrm>
              <a:off x="-549529" y="3136659"/>
              <a:ext cx="2452394" cy="341632"/>
            </a:xfrm>
            <a:prstGeom prst="rect">
              <a:avLst/>
            </a:prstGeom>
            <a:noFill/>
          </p:spPr>
          <p:txBody>
            <a:bodyPr wrap="none">
              <a:noAutofit/>
            </a:bodyPr>
            <a:lstStyle/>
            <a:p>
              <a:pPr algn="ctr"/>
              <a:r>
                <a:rPr lang="en-US" altLang="zh-CN" sz="400" dirty="0"/>
                <a:t>Supporting text here</a:t>
              </a:r>
            </a:p>
          </p:txBody>
        </p:sp>
        <p:cxnSp>
          <p:nvCxnSpPr>
            <p:cNvPr id="488" name="ExtraShape">
              <a:extLst>
                <a:ext uri="{FF2B5EF4-FFF2-40B4-BE49-F238E27FC236}">
                  <a16:creationId xmlns:a16="http://schemas.microsoft.com/office/drawing/2014/main" xmlns="" id="{EBB53FF8-AD56-41FB-9087-EFBF6CEE8F06}"/>
                </a:ext>
              </a:extLst>
            </p:cNvPr>
            <p:cNvCxnSpPr/>
            <p:nvPr/>
          </p:nvCxnSpPr>
          <p:spPr>
            <a:xfrm>
              <a:off x="-5195781" y="2456107"/>
              <a:ext cx="4510046" cy="0"/>
            </a:xfrm>
            <a:prstGeom prst="line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489" name="CustomText3">
              <a:extLst>
                <a:ext uri="{FF2B5EF4-FFF2-40B4-BE49-F238E27FC236}">
                  <a16:creationId xmlns:a16="http://schemas.microsoft.com/office/drawing/2014/main" xmlns="" id="{93F4ED90-80F3-46CA-9824-0C342BB2EE04}"/>
                </a:ext>
              </a:extLst>
            </p:cNvPr>
            <p:cNvSpPr txBox="1"/>
            <p:nvPr/>
          </p:nvSpPr>
          <p:spPr>
            <a:xfrm flipH="1">
              <a:off x="1475658" y="241240"/>
              <a:ext cx="818751" cy="302400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rmAutofit fontScale="25000" lnSpcReduction="20000"/>
            </a:bodyPr>
            <a:lstStyle/>
            <a:p>
              <a:pPr algn="r"/>
              <a:r>
                <a:rPr lang="en-US" altLang="zh-CN" dirty="0">
                  <a:solidFill>
                    <a:schemeClr val="accent1">
                      <a:lumMod val="100000"/>
                    </a:schemeClr>
                  </a:solidFill>
                </a:rPr>
                <a:t>Text here</a:t>
              </a:r>
            </a:p>
          </p:txBody>
        </p:sp>
        <p:sp>
          <p:nvSpPr>
            <p:cNvPr id="490" name="ValueShape1">
              <a:extLst>
                <a:ext uri="{FF2B5EF4-FFF2-40B4-BE49-F238E27FC236}">
                  <a16:creationId xmlns:a16="http://schemas.microsoft.com/office/drawing/2014/main" xmlns="" id="{4D3ACBE6-BE43-454D-81B0-7AE4BA09E5E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5195781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</p:sp>
        <p:sp>
          <p:nvSpPr>
            <p:cNvPr id="491" name="ValueShape1">
              <a:extLst>
                <a:ext uri="{FF2B5EF4-FFF2-40B4-BE49-F238E27FC236}">
                  <a16:creationId xmlns:a16="http://schemas.microsoft.com/office/drawing/2014/main" xmlns="" id="{2C1CCD9F-0EFF-435F-A528-362948310C5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4433274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</p:sp>
        <p:sp>
          <p:nvSpPr>
            <p:cNvPr id="492" name="ValueShape1">
              <a:extLst>
                <a:ext uri="{FF2B5EF4-FFF2-40B4-BE49-F238E27FC236}">
                  <a16:creationId xmlns:a16="http://schemas.microsoft.com/office/drawing/2014/main" xmlns="" id="{B998D676-A34D-4D58-90D5-AE4CD331EDC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3670767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100000"/>
                  </a:schemeClr>
                </a:gs>
                <a:gs pos="100000">
                  <a:schemeClr val="accent1">
                    <a:lumMod val="20000"/>
                    <a:lumOff val="80000"/>
                  </a:schemeClr>
                </a:gs>
                <a:gs pos="76000">
                  <a:schemeClr val="accent1">
                    <a:lumMod val="100000"/>
                  </a:schemeClr>
                </a:gs>
                <a:gs pos="76100">
                  <a:schemeClr val="accent1">
                    <a:lumMod val="20000"/>
                    <a:lumOff val="80000"/>
                  </a:schemeClr>
                </a:gs>
              </a:gsLst>
              <a:lin ang="0" scaled="1"/>
              <a:tileRect/>
            </a:gradFill>
            <a:ln>
              <a:noFill/>
            </a:ln>
          </p:spPr>
        </p:sp>
        <p:sp>
          <p:nvSpPr>
            <p:cNvPr id="493" name="ValueShape1">
              <a:extLst>
                <a:ext uri="{FF2B5EF4-FFF2-40B4-BE49-F238E27FC236}">
                  <a16:creationId xmlns:a16="http://schemas.microsoft.com/office/drawing/2014/main" xmlns="" id="{1A3AA9AE-2DE5-4983-A830-8113360858A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2908260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  <p:sp>
          <p:nvSpPr>
            <p:cNvPr id="494" name="ValueShape1">
              <a:extLst>
                <a:ext uri="{FF2B5EF4-FFF2-40B4-BE49-F238E27FC236}">
                  <a16:creationId xmlns:a16="http://schemas.microsoft.com/office/drawing/2014/main" xmlns="" id="{7082410B-24A5-4993-937F-24320F8F59B3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2145752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  <p:sp>
          <p:nvSpPr>
            <p:cNvPr id="495" name="ValueShape1">
              <a:extLst>
                <a:ext uri="{FF2B5EF4-FFF2-40B4-BE49-F238E27FC236}">
                  <a16:creationId xmlns:a16="http://schemas.microsoft.com/office/drawing/2014/main" xmlns="" id="{E52CD02D-EBD7-433F-AA4E-23A756278A19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1383245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D375B73B-2473-4698-A312-34E6BCCFD285}"/>
              </a:ext>
            </a:extLst>
          </p:cNvPr>
          <p:cNvGrpSpPr/>
          <p:nvPr/>
        </p:nvGrpSpPr>
        <p:grpSpPr>
          <a:xfrm>
            <a:off x="1735678" y="2662661"/>
            <a:ext cx="2015029" cy="1320574"/>
            <a:chOff x="1735678" y="2662661"/>
            <a:chExt cx="2015029" cy="1320574"/>
          </a:xfrm>
        </p:grpSpPr>
        <p:sp>
          <p:nvSpPr>
            <p:cNvPr id="497" name="矩形 496">
              <a:extLst>
                <a:ext uri="{FF2B5EF4-FFF2-40B4-BE49-F238E27FC236}">
                  <a16:creationId xmlns:a16="http://schemas.microsoft.com/office/drawing/2014/main" xmlns="" id="{A08449B0-BCFE-4542-9CFC-AD69807DEC1D}"/>
                </a:ext>
              </a:extLst>
            </p:cNvPr>
            <p:cNvSpPr/>
            <p:nvPr/>
          </p:nvSpPr>
          <p:spPr>
            <a:xfrm>
              <a:off x="1783333" y="2710304"/>
              <a:ext cx="1911305" cy="1251639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498" name="椭圆 497">
              <a:extLst>
                <a:ext uri="{FF2B5EF4-FFF2-40B4-BE49-F238E27FC236}">
                  <a16:creationId xmlns:a16="http://schemas.microsoft.com/office/drawing/2014/main" xmlns="" id="{C58C3997-0486-4168-AB97-831EBBA103EE}"/>
                </a:ext>
              </a:extLst>
            </p:cNvPr>
            <p:cNvSpPr/>
            <p:nvPr/>
          </p:nvSpPr>
          <p:spPr>
            <a:xfrm flipH="1">
              <a:off x="1735678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9" name="椭圆 498">
              <a:extLst>
                <a:ext uri="{FF2B5EF4-FFF2-40B4-BE49-F238E27FC236}">
                  <a16:creationId xmlns:a16="http://schemas.microsoft.com/office/drawing/2014/main" xmlns="" id="{92AABE16-E364-41C0-A42E-9E79510E784F}"/>
                </a:ext>
              </a:extLst>
            </p:cNvPr>
            <p:cNvSpPr/>
            <p:nvPr/>
          </p:nvSpPr>
          <p:spPr>
            <a:xfrm flipH="1">
              <a:off x="2695550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0" name="椭圆 499">
              <a:extLst>
                <a:ext uri="{FF2B5EF4-FFF2-40B4-BE49-F238E27FC236}">
                  <a16:creationId xmlns:a16="http://schemas.microsoft.com/office/drawing/2014/main" xmlns="" id="{04207A7D-CE86-417C-9C7E-62490874C2EB}"/>
                </a:ext>
              </a:extLst>
            </p:cNvPr>
            <p:cNvSpPr/>
            <p:nvPr/>
          </p:nvSpPr>
          <p:spPr>
            <a:xfrm flipH="1">
              <a:off x="3655421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1" name="椭圆 500">
              <a:extLst>
                <a:ext uri="{FF2B5EF4-FFF2-40B4-BE49-F238E27FC236}">
                  <a16:creationId xmlns:a16="http://schemas.microsoft.com/office/drawing/2014/main" xmlns="" id="{F450C75D-7EFC-4590-A358-77F6740707BC}"/>
                </a:ext>
              </a:extLst>
            </p:cNvPr>
            <p:cNvSpPr/>
            <p:nvPr/>
          </p:nvSpPr>
          <p:spPr>
            <a:xfrm flipH="1">
              <a:off x="1735678" y="3887955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2" name="椭圆 501">
              <a:extLst>
                <a:ext uri="{FF2B5EF4-FFF2-40B4-BE49-F238E27FC236}">
                  <a16:creationId xmlns:a16="http://schemas.microsoft.com/office/drawing/2014/main" xmlns="" id="{A8C536A9-D1CC-4EF4-9189-57314B8FEBE0}"/>
                </a:ext>
              </a:extLst>
            </p:cNvPr>
            <p:cNvSpPr/>
            <p:nvPr/>
          </p:nvSpPr>
          <p:spPr>
            <a:xfrm flipH="1">
              <a:off x="2695555" y="3887955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3" name="椭圆 502">
              <a:extLst>
                <a:ext uri="{FF2B5EF4-FFF2-40B4-BE49-F238E27FC236}">
                  <a16:creationId xmlns:a16="http://schemas.microsoft.com/office/drawing/2014/main" xmlns="" id="{01B1AFE8-BBEA-41FD-95B2-ACD2AF07AC5B}"/>
                </a:ext>
              </a:extLst>
            </p:cNvPr>
            <p:cNvSpPr/>
            <p:nvPr/>
          </p:nvSpPr>
          <p:spPr>
            <a:xfrm flipH="1">
              <a:off x="3655433" y="38879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4" name="椭圆 503">
              <a:extLst>
                <a:ext uri="{FF2B5EF4-FFF2-40B4-BE49-F238E27FC236}">
                  <a16:creationId xmlns:a16="http://schemas.microsoft.com/office/drawing/2014/main" xmlns="" id="{74E9E24A-1FF1-4D68-A0EE-285CD3E7D687}"/>
                </a:ext>
              </a:extLst>
            </p:cNvPr>
            <p:cNvSpPr/>
            <p:nvPr/>
          </p:nvSpPr>
          <p:spPr>
            <a:xfrm flipH="1">
              <a:off x="1735678" y="3297563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5" name="椭圆 504">
              <a:extLst>
                <a:ext uri="{FF2B5EF4-FFF2-40B4-BE49-F238E27FC236}">
                  <a16:creationId xmlns:a16="http://schemas.microsoft.com/office/drawing/2014/main" xmlns="" id="{0B564A3E-8BA3-4B7A-82B5-9B62DA678FEE}"/>
                </a:ext>
              </a:extLst>
            </p:cNvPr>
            <p:cNvSpPr/>
            <p:nvPr/>
          </p:nvSpPr>
          <p:spPr>
            <a:xfrm flipH="1">
              <a:off x="3642580" y="3297563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CDF19ADC-4BFE-4B14-9F80-4226065210AC}"/>
              </a:ext>
            </a:extLst>
          </p:cNvPr>
          <p:cNvGrpSpPr/>
          <p:nvPr/>
        </p:nvGrpSpPr>
        <p:grpSpPr>
          <a:xfrm>
            <a:off x="5648579" y="2018794"/>
            <a:ext cx="2700136" cy="2783090"/>
            <a:chOff x="4745932" y="2018794"/>
            <a:chExt cx="2700136" cy="2783090"/>
          </a:xfrm>
        </p:grpSpPr>
        <p:sp>
          <p:nvSpPr>
            <p:cNvPr id="530" name="矩形 529">
              <a:extLst>
                <a:ext uri="{FF2B5EF4-FFF2-40B4-BE49-F238E27FC236}">
                  <a16:creationId xmlns:a16="http://schemas.microsoft.com/office/drawing/2014/main" xmlns="" id="{D544CC29-B618-4FEC-9019-507758A2C346}"/>
                </a:ext>
              </a:extLst>
            </p:cNvPr>
            <p:cNvSpPr/>
            <p:nvPr/>
          </p:nvSpPr>
          <p:spPr>
            <a:xfrm>
              <a:off x="4745932" y="2018794"/>
              <a:ext cx="2700136" cy="2783090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gradFill flip="none" rotWithShape="1">
                <a:gsLst>
                  <a:gs pos="0">
                    <a:schemeClr val="accent1">
                      <a:lumMod val="0"/>
                      <a:lumOff val="100000"/>
                      <a:alpha val="0"/>
                    </a:schemeClr>
                  </a:gs>
                  <a:gs pos="51000">
                    <a:srgbClr val="CC4B4A"/>
                  </a:gs>
                </a:gsLst>
                <a:lin ang="16200000" scaled="1"/>
                <a:tileRect/>
              </a:gra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1" name="矩形 530">
              <a:extLst>
                <a:ext uri="{FF2B5EF4-FFF2-40B4-BE49-F238E27FC236}">
                  <a16:creationId xmlns:a16="http://schemas.microsoft.com/office/drawing/2014/main" xmlns="" id="{6981A32D-467A-4673-AE41-0197613DA6E5}"/>
                </a:ext>
              </a:extLst>
            </p:cNvPr>
            <p:cNvSpPr/>
            <p:nvPr/>
          </p:nvSpPr>
          <p:spPr>
            <a:xfrm>
              <a:off x="4745932" y="2018794"/>
              <a:ext cx="2700136" cy="202647"/>
            </a:xfrm>
            <a:prstGeom prst="rect">
              <a:avLst/>
            </a:prstGeom>
            <a:solidFill>
              <a:srgbClr val="CE4C4B"/>
            </a:soli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r>
                <a:rPr lang="zh-CN" altLang="en-US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编辑器 </a:t>
              </a:r>
              <a:r>
                <a:rPr lang="en-US" altLang="zh-CN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/ Editor</a:t>
              </a:r>
              <a:endParaRPr lang="zh-CN" altLang="en-US" sz="1000" kern="0" dirty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3" name="乘号 532">
              <a:extLst>
                <a:ext uri="{FF2B5EF4-FFF2-40B4-BE49-F238E27FC236}">
                  <a16:creationId xmlns:a16="http://schemas.microsoft.com/office/drawing/2014/main" xmlns="" id="{2DAEDA58-EF2A-40FF-A29F-F6B53347C5CF}"/>
                </a:ext>
              </a:extLst>
            </p:cNvPr>
            <p:cNvSpPr/>
            <p:nvPr/>
          </p:nvSpPr>
          <p:spPr>
            <a:xfrm>
              <a:off x="7275789" y="2051656"/>
              <a:ext cx="136922" cy="136922"/>
            </a:xfrm>
            <a:prstGeom prst="mathMultiply">
              <a:avLst>
                <a:gd name="adj1" fmla="val 13304"/>
              </a:avLst>
            </a:prstGeom>
            <a:solidFill>
              <a:srgbClr val="CE4C4B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4" name="push-pin-pointing-down_8930">
              <a:extLst>
                <a:ext uri="{FF2B5EF4-FFF2-40B4-BE49-F238E27FC236}">
                  <a16:creationId xmlns:a16="http://schemas.microsoft.com/office/drawing/2014/main" xmlns="" id="{613F05E8-ABBF-4CDF-9AF2-BC93E58A0FF2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71719" y="2066769"/>
              <a:ext cx="105878" cy="105381"/>
            </a:xfrm>
            <a:prstGeom prst="ellipse">
              <a:avLst/>
            </a:prstGeom>
            <a:noFill/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r>
                <a:rPr lang="en-US" altLang="zh-CN" sz="1400" b="1" dirty="0">
                  <a:solidFill>
                    <a:srgbClr val="CE4C4B">
                      <a:lumMod val="20000"/>
                      <a:lumOff val="80000"/>
                    </a:srgbClr>
                  </a:solidFill>
                  <a:latin typeface="Arial"/>
                  <a:ea typeface="微软雅黑"/>
                </a:rPr>
                <a:t>?</a:t>
              </a:r>
              <a:endParaRPr lang="zh-CN" altLang="en-US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endParaRPr>
            </a:p>
          </p:txBody>
        </p:sp>
        <p:cxnSp>
          <p:nvCxnSpPr>
            <p:cNvPr id="535" name="直接连接符 534">
              <a:extLst>
                <a:ext uri="{FF2B5EF4-FFF2-40B4-BE49-F238E27FC236}">
                  <a16:creationId xmlns:a16="http://schemas.microsoft.com/office/drawing/2014/main" xmlns="" id="{B965E895-3A05-439E-920E-0D00464467EB}"/>
                </a:ext>
              </a:extLst>
            </p:cNvPr>
            <p:cNvCxnSpPr>
              <a:cxnSpLocks/>
            </p:cNvCxnSpPr>
            <p:nvPr/>
          </p:nvCxnSpPr>
          <p:spPr>
            <a:xfrm>
              <a:off x="7231993" y="2072052"/>
              <a:ext cx="0" cy="100097"/>
            </a:xfrm>
            <a:prstGeom prst="line">
              <a:avLst/>
            </a:prstGeom>
            <a:noFill/>
            <a:ln w="6350" cap="flat" cmpd="sng" algn="ctr">
              <a:solidFill>
                <a:srgbClr val="CE4C4B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</p:cxn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xmlns="" id="{1D8168CC-49D7-4A4F-96ED-7DCE970742F6}"/>
                </a:ext>
              </a:extLst>
            </p:cNvPr>
            <p:cNvGrpSpPr/>
            <p:nvPr/>
          </p:nvGrpSpPr>
          <p:grpSpPr>
            <a:xfrm>
              <a:off x="4838700" y="2669729"/>
              <a:ext cx="2508993" cy="215031"/>
              <a:chOff x="4838700" y="2929659"/>
              <a:chExt cx="2508993" cy="215031"/>
            </a:xfrm>
          </p:grpSpPr>
          <p:sp>
            <p:nvSpPr>
              <p:cNvPr id="511" name="矩形 510">
                <a:extLst>
                  <a:ext uri="{FF2B5EF4-FFF2-40B4-BE49-F238E27FC236}">
                    <a16:creationId xmlns:a16="http://schemas.microsoft.com/office/drawing/2014/main" xmlns="" id="{1626C598-4FC3-41E4-A80C-25DACAD75524}"/>
                  </a:ext>
                </a:extLst>
              </p:cNvPr>
              <p:cNvSpPr/>
              <p:nvPr/>
            </p:nvSpPr>
            <p:spPr>
              <a:xfrm>
                <a:off x="4838700" y="2954621"/>
                <a:ext cx="354070" cy="165107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2" name="矩形 511">
                <a:extLst>
                  <a:ext uri="{FF2B5EF4-FFF2-40B4-BE49-F238E27FC236}">
                    <a16:creationId xmlns:a16="http://schemas.microsoft.com/office/drawing/2014/main" xmlns="" id="{44B8F862-EF4F-451A-B6A0-1562F1E881F2}"/>
                  </a:ext>
                </a:extLst>
              </p:cNvPr>
              <p:cNvSpPr/>
              <p:nvPr/>
            </p:nvSpPr>
            <p:spPr>
              <a:xfrm>
                <a:off x="5364835" y="3014315"/>
                <a:ext cx="1240497" cy="45719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3" name="矩形 512">
                <a:extLst>
                  <a:ext uri="{FF2B5EF4-FFF2-40B4-BE49-F238E27FC236}">
                    <a16:creationId xmlns:a16="http://schemas.microsoft.com/office/drawing/2014/main" xmlns="" id="{6FF06DEE-6C9B-40D4-A7F1-F235600E502D}"/>
                  </a:ext>
                </a:extLst>
              </p:cNvPr>
              <p:cNvSpPr/>
              <p:nvPr/>
            </p:nvSpPr>
            <p:spPr>
              <a:xfrm>
                <a:off x="6750691" y="2929659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4" name="矩形 513">
                <a:extLst>
                  <a:ext uri="{FF2B5EF4-FFF2-40B4-BE49-F238E27FC236}">
                    <a16:creationId xmlns:a16="http://schemas.microsoft.com/office/drawing/2014/main" xmlns="" id="{88BBA550-162B-4C56-AE54-A480C19989D2}"/>
                  </a:ext>
                </a:extLst>
              </p:cNvPr>
              <p:cNvSpPr/>
              <p:nvPr/>
            </p:nvSpPr>
            <p:spPr>
              <a:xfrm>
                <a:off x="5701632" y="2929659"/>
                <a:ext cx="65567" cy="215031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</p:grpSp>
        <p:grpSp>
          <p:nvGrpSpPr>
            <p:cNvPr id="515" name="组合 514">
              <a:extLst>
                <a:ext uri="{FF2B5EF4-FFF2-40B4-BE49-F238E27FC236}">
                  <a16:creationId xmlns:a16="http://schemas.microsoft.com/office/drawing/2014/main" xmlns="" id="{EB2E83E7-E917-414E-9226-A642A099F1E6}"/>
                </a:ext>
              </a:extLst>
            </p:cNvPr>
            <p:cNvGrpSpPr/>
            <p:nvPr/>
          </p:nvGrpSpPr>
          <p:grpSpPr>
            <a:xfrm>
              <a:off x="4838700" y="3037633"/>
              <a:ext cx="2508993" cy="602902"/>
              <a:chOff x="4838700" y="2929659"/>
              <a:chExt cx="2508993" cy="602902"/>
            </a:xfrm>
          </p:grpSpPr>
          <p:sp>
            <p:nvSpPr>
              <p:cNvPr id="516" name="矩形 515">
                <a:extLst>
                  <a:ext uri="{FF2B5EF4-FFF2-40B4-BE49-F238E27FC236}">
                    <a16:creationId xmlns:a16="http://schemas.microsoft.com/office/drawing/2014/main" xmlns="" id="{09DA46ED-DF86-4663-8393-C86148180688}"/>
                  </a:ext>
                </a:extLst>
              </p:cNvPr>
              <p:cNvSpPr/>
              <p:nvPr/>
            </p:nvSpPr>
            <p:spPr>
              <a:xfrm>
                <a:off x="4838700" y="2954621"/>
                <a:ext cx="354070" cy="165107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7" name="矩形 516">
                <a:extLst>
                  <a:ext uri="{FF2B5EF4-FFF2-40B4-BE49-F238E27FC236}">
                    <a16:creationId xmlns:a16="http://schemas.microsoft.com/office/drawing/2014/main" xmlns="" id="{4D823444-5257-4B73-8532-EF8B65370F43}"/>
                  </a:ext>
                </a:extLst>
              </p:cNvPr>
              <p:cNvSpPr/>
              <p:nvPr/>
            </p:nvSpPr>
            <p:spPr>
              <a:xfrm>
                <a:off x="5364835" y="3014315"/>
                <a:ext cx="1240497" cy="45719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8" name="矩形 517">
                <a:extLst>
                  <a:ext uri="{FF2B5EF4-FFF2-40B4-BE49-F238E27FC236}">
                    <a16:creationId xmlns:a16="http://schemas.microsoft.com/office/drawing/2014/main" xmlns="" id="{93A1DFA1-5EDB-4521-AA60-5D801260B657}"/>
                  </a:ext>
                </a:extLst>
              </p:cNvPr>
              <p:cNvSpPr/>
              <p:nvPr/>
            </p:nvSpPr>
            <p:spPr>
              <a:xfrm>
                <a:off x="6750691" y="2929659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9" name="矩形 518">
                <a:extLst>
                  <a:ext uri="{FF2B5EF4-FFF2-40B4-BE49-F238E27FC236}">
                    <a16:creationId xmlns:a16="http://schemas.microsoft.com/office/drawing/2014/main" xmlns="" id="{13665FF8-7B2E-4AD4-8BB2-45DE4CD352F7}"/>
                  </a:ext>
                </a:extLst>
              </p:cNvPr>
              <p:cNvSpPr/>
              <p:nvPr/>
            </p:nvSpPr>
            <p:spPr>
              <a:xfrm>
                <a:off x="5988427" y="2929659"/>
                <a:ext cx="65567" cy="215031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20" name="矩形 519">
                <a:extLst>
                  <a:ext uri="{FF2B5EF4-FFF2-40B4-BE49-F238E27FC236}">
                    <a16:creationId xmlns:a16="http://schemas.microsoft.com/office/drawing/2014/main" xmlns="" id="{00C04C9F-248A-48A0-91E9-64BB2C64E71F}"/>
                  </a:ext>
                </a:extLst>
              </p:cNvPr>
              <p:cNvSpPr/>
              <p:nvPr/>
            </p:nvSpPr>
            <p:spPr>
              <a:xfrm>
                <a:off x="6750691" y="3317530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744068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BF622FA-AA49-4553-8ED1-FFCBEDA76D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4D3A065E-6A66-4CB0-86E1-0457CD5254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A827B474-FEB6-4682-B1BF-76CA70B898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4</a:t>
            </a:fld>
            <a:endParaRPr lang="zh-CN" altLang="en-US"/>
          </a:p>
        </p:txBody>
      </p:sp>
      <p:grpSp>
        <p:nvGrpSpPr>
          <p:cNvPr id="5" name="21132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8C3645EE-F1BC-4517-B348-592845B91ED2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098" y="1130300"/>
            <a:ext cx="10845801" cy="5013325"/>
            <a:chOff x="673098" y="1130300"/>
            <a:chExt cx="10845801" cy="5013325"/>
          </a:xfrm>
        </p:grpSpPr>
        <p:sp>
          <p:nvSpPr>
            <p:cNvPr id="6" name="iṩḷiḋê">
              <a:extLst>
                <a:ext uri="{FF2B5EF4-FFF2-40B4-BE49-F238E27FC236}">
                  <a16:creationId xmlns:a16="http://schemas.microsoft.com/office/drawing/2014/main" xmlns="" id="{E895BDAA-7DF7-4B25-9672-092C25965B38}"/>
                </a:ext>
              </a:extLst>
            </p:cNvPr>
            <p:cNvSpPr txBox="1"/>
            <p:nvPr/>
          </p:nvSpPr>
          <p:spPr>
            <a:xfrm>
              <a:off x="673099" y="1130300"/>
              <a:ext cx="10845800" cy="58192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28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Unified fonts make reading more fluent.</a:t>
              </a:r>
            </a:p>
          </p:txBody>
        </p:sp>
        <p:grpSp>
          <p:nvGrpSpPr>
            <p:cNvPr id="7" name="íṧḻïďè">
              <a:extLst>
                <a:ext uri="{FF2B5EF4-FFF2-40B4-BE49-F238E27FC236}">
                  <a16:creationId xmlns:a16="http://schemas.microsoft.com/office/drawing/2014/main" xmlns="" id="{D68A1F5C-50DE-4713-8D3F-727D7D075E4B}"/>
                </a:ext>
              </a:extLst>
            </p:cNvPr>
            <p:cNvGrpSpPr/>
            <p:nvPr/>
          </p:nvGrpSpPr>
          <p:grpSpPr>
            <a:xfrm>
              <a:off x="2883944" y="2552449"/>
              <a:ext cx="2002414" cy="3591176"/>
              <a:chOff x="1479882" y="2291951"/>
              <a:chExt cx="2147666" cy="3851674"/>
            </a:xfrm>
          </p:grpSpPr>
          <p:sp>
            <p:nvSpPr>
              <p:cNvPr id="31" name="íṣļíde">
                <a:extLst>
                  <a:ext uri="{FF2B5EF4-FFF2-40B4-BE49-F238E27FC236}">
                    <a16:creationId xmlns:a16="http://schemas.microsoft.com/office/drawing/2014/main" xmlns="" id="{2F96D0D9-76E7-4DFA-A717-5C358BC22521}"/>
                  </a:ext>
                </a:extLst>
              </p:cNvPr>
              <p:cNvSpPr/>
              <p:nvPr/>
            </p:nvSpPr>
            <p:spPr bwMode="auto">
              <a:xfrm rot="16200000">
                <a:off x="627878" y="3143955"/>
                <a:ext cx="3851674" cy="2147666"/>
              </a:xfrm>
              <a:custGeom>
                <a:avLst/>
                <a:gdLst/>
                <a:ahLst/>
                <a:cxnLst/>
                <a:rect l="0" t="0" r="r" b="b"/>
                <a:pathLst>
                  <a:path w="19516" h="21600">
                    <a:moveTo>
                      <a:pt x="6186" y="0"/>
                    </a:moveTo>
                    <a:cubicBezTo>
                      <a:pt x="-1922" y="0"/>
                      <a:pt x="-2084" y="21600"/>
                      <a:pt x="5842" y="21600"/>
                    </a:cubicBezTo>
                    <a:lnTo>
                      <a:pt x="19516" y="21600"/>
                    </a:lnTo>
                    <a:lnTo>
                      <a:pt x="19516" y="14"/>
                    </a:lnTo>
                    <a:lnTo>
                      <a:pt x="6186" y="0"/>
                    </a:lnTo>
                    <a:close/>
                    <a:moveTo>
                      <a:pt x="6186" y="0"/>
                    </a:moveTo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25400" cap="flat">
                    <a:solidFill>
                      <a:schemeClr val="tx1">
                        <a:alpha val="59999"/>
                      </a:schemeClr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2100" kern="1200">
                    <a:solidFill>
                      <a:srgbClr val="000000"/>
                    </a:solidFill>
                  </a:defRPr>
                </a:lvl1pPr>
                <a:lvl2pPr marL="171450" algn="ctr" rtl="0" fontAlgn="base">
                  <a:spcBef>
                    <a:spcPct val="0"/>
                  </a:spcBef>
                  <a:spcAft>
                    <a:spcPct val="0"/>
                  </a:spcAft>
                  <a:defRPr sz="2100" kern="1200">
                    <a:solidFill>
                      <a:srgbClr val="000000"/>
                    </a:solidFill>
                  </a:defRPr>
                </a:lvl2pPr>
                <a:lvl3pPr marL="342900" algn="ctr" rtl="0" fontAlgn="base">
                  <a:spcBef>
                    <a:spcPct val="0"/>
                  </a:spcBef>
                  <a:spcAft>
                    <a:spcPct val="0"/>
                  </a:spcAft>
                  <a:defRPr sz="2100" kern="1200">
                    <a:solidFill>
                      <a:srgbClr val="000000"/>
                    </a:solidFill>
                  </a:defRPr>
                </a:lvl3pPr>
                <a:lvl4pPr marL="514350" algn="ctr" rtl="0" fontAlgn="base">
                  <a:spcBef>
                    <a:spcPct val="0"/>
                  </a:spcBef>
                  <a:spcAft>
                    <a:spcPct val="0"/>
                  </a:spcAft>
                  <a:defRPr sz="2100" kern="1200">
                    <a:solidFill>
                      <a:srgbClr val="000000"/>
                    </a:solidFill>
                  </a:defRPr>
                </a:lvl4pPr>
                <a:lvl5pPr marL="685800" algn="ctr" rtl="0" fontAlgn="base">
                  <a:spcBef>
                    <a:spcPct val="0"/>
                  </a:spcBef>
                  <a:spcAft>
                    <a:spcPct val="0"/>
                  </a:spcAft>
                  <a:defRPr sz="2100" kern="1200">
                    <a:solidFill>
                      <a:srgbClr val="000000"/>
                    </a:solidFill>
                  </a:defRPr>
                </a:lvl5pPr>
                <a:lvl6pPr marL="857250" algn="l" defTabSz="171450" rtl="0" eaLnBrk="1" latinLnBrk="0" hangingPunct="1">
                  <a:defRPr sz="2100" kern="1200">
                    <a:solidFill>
                      <a:srgbClr val="000000"/>
                    </a:solidFill>
                  </a:defRPr>
                </a:lvl6pPr>
                <a:lvl7pPr marL="1028700" algn="l" defTabSz="171450" rtl="0" eaLnBrk="1" latinLnBrk="0" hangingPunct="1">
                  <a:defRPr sz="2100" kern="1200">
                    <a:solidFill>
                      <a:srgbClr val="000000"/>
                    </a:solidFill>
                  </a:defRPr>
                </a:lvl7pPr>
                <a:lvl8pPr marL="1200150" algn="l" defTabSz="171450" rtl="0" eaLnBrk="1" latinLnBrk="0" hangingPunct="1">
                  <a:defRPr sz="2100" kern="1200">
                    <a:solidFill>
                      <a:srgbClr val="000000"/>
                    </a:solidFill>
                  </a:defRPr>
                </a:lvl8pPr>
                <a:lvl9pPr marL="1371600" algn="l" defTabSz="171450" rtl="0" eaLnBrk="1" latinLnBrk="0" hangingPunct="1">
                  <a:defRPr sz="2100" kern="1200">
                    <a:solidFill>
                      <a:srgbClr val="000000"/>
                    </a:solidFill>
                  </a:defRPr>
                </a:lvl9pPr>
              </a:lstStyle>
              <a:p>
                <a:endParaRPr lang="en-US">
                  <a:solidFill>
                    <a:schemeClr val="accent1"/>
                  </a:solidFill>
                </a:endParaRPr>
              </a:p>
            </p:txBody>
          </p:sp>
          <p:grpSp>
            <p:nvGrpSpPr>
              <p:cNvPr id="32" name="ïşḻiḑè">
                <a:extLst>
                  <a:ext uri="{FF2B5EF4-FFF2-40B4-BE49-F238E27FC236}">
                    <a16:creationId xmlns:a16="http://schemas.microsoft.com/office/drawing/2014/main" xmlns="" id="{988A87FB-2B68-4076-8822-83BDE7419487}"/>
                  </a:ext>
                </a:extLst>
              </p:cNvPr>
              <p:cNvGrpSpPr/>
              <p:nvPr/>
            </p:nvGrpSpPr>
            <p:grpSpPr>
              <a:xfrm>
                <a:off x="1620956" y="4009876"/>
                <a:ext cx="1865518" cy="1660002"/>
                <a:chOff x="731110" y="4486798"/>
                <a:chExt cx="2112950" cy="1660002"/>
              </a:xfrm>
            </p:grpSpPr>
            <p:sp>
              <p:nvSpPr>
                <p:cNvPr id="34" name="is1íḍé">
                  <a:extLst>
                    <a:ext uri="{FF2B5EF4-FFF2-40B4-BE49-F238E27FC236}">
                      <a16:creationId xmlns:a16="http://schemas.microsoft.com/office/drawing/2014/main" xmlns="" id="{090C7D59-1EDB-4C58-8B61-5E29AA99801A}"/>
                    </a:ext>
                  </a:extLst>
                </p:cNvPr>
                <p:cNvSpPr/>
                <p:nvPr/>
              </p:nvSpPr>
              <p:spPr bwMode="auto">
                <a:xfrm>
                  <a:off x="731110" y="4928602"/>
                  <a:ext cx="2112948" cy="121819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171450" indent="-171450" algn="ctr">
                    <a:lnSpc>
                      <a:spcPct val="150000"/>
                    </a:lnSpc>
                    <a:spcBef>
                      <a:spcPct val="0"/>
                    </a:spcBef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Supporting text here.</a:t>
                  </a:r>
                </a:p>
                <a:p>
                  <a:pPr marL="171450" indent="-171450" algn="ctr">
                    <a:lnSpc>
                      <a:spcPct val="150000"/>
                    </a:lnSpc>
                    <a:spcBef>
                      <a:spcPct val="0"/>
                    </a:spcBef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Supporting text here. </a:t>
                  </a:r>
                </a:p>
                <a:p>
                  <a:pPr marL="171450" indent="-171450" algn="ctr">
                    <a:lnSpc>
                      <a:spcPct val="150000"/>
                    </a:lnSpc>
                    <a:spcBef>
                      <a:spcPct val="0"/>
                    </a:spcBef>
                    <a:buFont typeface="Arial" panose="020B0604020202020204" pitchFamily="34" charset="0"/>
                    <a:buChar char="•"/>
                  </a:pPr>
                  <a:endParaRPr lang="en-US" altLang="zh-CN" sz="1100" dirty="0"/>
                </a:p>
                <a:p>
                  <a:pPr marL="171450" indent="-171450" algn="ctr">
                    <a:lnSpc>
                      <a:spcPct val="150000"/>
                    </a:lnSpc>
                    <a:spcBef>
                      <a:spcPct val="0"/>
                    </a:spcBef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……</a:t>
                  </a:r>
                  <a:endParaRPr lang="zh-CN" altLang="en-US" sz="1100" dirty="0"/>
                </a:p>
              </p:txBody>
            </p:sp>
            <p:sp>
              <p:nvSpPr>
                <p:cNvPr id="35" name="íṧļïde">
                  <a:extLst>
                    <a:ext uri="{FF2B5EF4-FFF2-40B4-BE49-F238E27FC236}">
                      <a16:creationId xmlns:a16="http://schemas.microsoft.com/office/drawing/2014/main" xmlns="" id="{63E98732-EBA2-4CFF-872D-B63ADA63A378}"/>
                    </a:ext>
                  </a:extLst>
                </p:cNvPr>
                <p:cNvSpPr txBox="1"/>
                <p:nvPr/>
              </p:nvSpPr>
              <p:spPr bwMode="auto">
                <a:xfrm>
                  <a:off x="731111" y="4486798"/>
                  <a:ext cx="2112949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sz="2000" b="1" dirty="0"/>
                    <a:t>Text here</a:t>
                  </a:r>
                </a:p>
              </p:txBody>
            </p:sp>
          </p:grpSp>
          <p:sp>
            <p:nvSpPr>
              <p:cNvPr id="33" name="i$ḻíḓê">
                <a:extLst>
                  <a:ext uri="{FF2B5EF4-FFF2-40B4-BE49-F238E27FC236}">
                    <a16:creationId xmlns:a16="http://schemas.microsoft.com/office/drawing/2014/main" xmlns="" id="{3BA4C326-9A3E-4187-A1F1-2B1FBD4E90CE}"/>
                  </a:ext>
                </a:extLst>
              </p:cNvPr>
              <p:cNvSpPr/>
              <p:nvPr/>
            </p:nvSpPr>
            <p:spPr bwMode="auto">
              <a:xfrm>
                <a:off x="2354525" y="2509200"/>
                <a:ext cx="398380" cy="383132"/>
              </a:xfrm>
              <a:custGeom>
                <a:avLst/>
                <a:gdLst>
                  <a:gd name="connsiteX0" fmla="*/ 61288 w 609549"/>
                  <a:gd name="connsiteY0" fmla="*/ 383285 h 586216"/>
                  <a:gd name="connsiteX1" fmla="*/ 71162 w 609549"/>
                  <a:gd name="connsiteY1" fmla="*/ 387101 h 586216"/>
                  <a:gd name="connsiteX2" fmla="*/ 120018 w 609549"/>
                  <a:gd name="connsiteY2" fmla="*/ 435892 h 586216"/>
                  <a:gd name="connsiteX3" fmla="*/ 120018 w 609549"/>
                  <a:gd name="connsiteY3" fmla="*/ 454200 h 586216"/>
                  <a:gd name="connsiteX4" fmla="*/ 56639 w 609549"/>
                  <a:gd name="connsiteY4" fmla="*/ 517543 h 586216"/>
                  <a:gd name="connsiteX5" fmla="*/ 35592 w 609549"/>
                  <a:gd name="connsiteY5" fmla="*/ 513644 h 586216"/>
                  <a:gd name="connsiteX6" fmla="*/ 51877 w 609549"/>
                  <a:gd name="connsiteY6" fmla="*/ 388099 h 586216"/>
                  <a:gd name="connsiteX7" fmla="*/ 61288 w 609549"/>
                  <a:gd name="connsiteY7" fmla="*/ 383285 h 586216"/>
                  <a:gd name="connsiteX8" fmla="*/ 235245 w 609549"/>
                  <a:gd name="connsiteY8" fmla="*/ 302810 h 586216"/>
                  <a:gd name="connsiteX9" fmla="*/ 306042 w 609549"/>
                  <a:gd name="connsiteY9" fmla="*/ 373466 h 586216"/>
                  <a:gd name="connsiteX10" fmla="*/ 258717 w 609549"/>
                  <a:gd name="connsiteY10" fmla="*/ 420680 h 586216"/>
                  <a:gd name="connsiteX11" fmla="*/ 230246 w 609549"/>
                  <a:gd name="connsiteY11" fmla="*/ 550152 h 586216"/>
                  <a:gd name="connsiteX12" fmla="*/ 92223 w 609549"/>
                  <a:gd name="connsiteY12" fmla="*/ 575305 h 586216"/>
                  <a:gd name="connsiteX13" fmla="*/ 88748 w 609549"/>
                  <a:gd name="connsiteY13" fmla="*/ 556143 h 586216"/>
                  <a:gd name="connsiteX14" fmla="*/ 165115 w 609549"/>
                  <a:gd name="connsiteY14" fmla="*/ 479877 h 586216"/>
                  <a:gd name="connsiteX15" fmla="*/ 165115 w 609549"/>
                  <a:gd name="connsiteY15" fmla="*/ 446308 h 586216"/>
                  <a:gd name="connsiteX16" fmla="*/ 88700 w 609549"/>
                  <a:gd name="connsiteY16" fmla="*/ 369995 h 586216"/>
                  <a:gd name="connsiteX17" fmla="*/ 92128 w 609549"/>
                  <a:gd name="connsiteY17" fmla="*/ 350976 h 586216"/>
                  <a:gd name="connsiteX18" fmla="*/ 189111 w 609549"/>
                  <a:gd name="connsiteY18" fmla="*/ 348884 h 586216"/>
                  <a:gd name="connsiteX19" fmla="*/ 257958 w 609549"/>
                  <a:gd name="connsiteY19" fmla="*/ 161679 h 586216"/>
                  <a:gd name="connsiteX20" fmla="*/ 317251 w 609549"/>
                  <a:gd name="connsiteY20" fmla="*/ 220879 h 586216"/>
                  <a:gd name="connsiteX21" fmla="*/ 388070 w 609549"/>
                  <a:gd name="connsiteY21" fmla="*/ 291586 h 586216"/>
                  <a:gd name="connsiteX22" fmla="*/ 604906 w 609549"/>
                  <a:gd name="connsiteY22" fmla="*/ 508130 h 586216"/>
                  <a:gd name="connsiteX23" fmla="*/ 604906 w 609549"/>
                  <a:gd name="connsiteY23" fmla="*/ 530526 h 586216"/>
                  <a:gd name="connsiteX24" fmla="*/ 556567 w 609549"/>
                  <a:gd name="connsiteY24" fmla="*/ 578789 h 586216"/>
                  <a:gd name="connsiteX25" fmla="*/ 545327 w 609549"/>
                  <a:gd name="connsiteY25" fmla="*/ 583449 h 586216"/>
                  <a:gd name="connsiteX26" fmla="*/ 534135 w 609549"/>
                  <a:gd name="connsiteY26" fmla="*/ 578789 h 586216"/>
                  <a:gd name="connsiteX27" fmla="*/ 317251 w 609549"/>
                  <a:gd name="connsiteY27" fmla="*/ 362293 h 586216"/>
                  <a:gd name="connsiteX28" fmla="*/ 246481 w 609549"/>
                  <a:gd name="connsiteY28" fmla="*/ 291586 h 586216"/>
                  <a:gd name="connsiteX29" fmla="*/ 187140 w 609549"/>
                  <a:gd name="connsiteY29" fmla="*/ 232339 h 586216"/>
                  <a:gd name="connsiteX30" fmla="*/ 58606 w 609549"/>
                  <a:gd name="connsiteY30" fmla="*/ 160814 h 586216"/>
                  <a:gd name="connsiteX31" fmla="*/ 126401 w 609549"/>
                  <a:gd name="connsiteY31" fmla="*/ 228498 h 586216"/>
                  <a:gd name="connsiteX32" fmla="*/ 111975 w 609549"/>
                  <a:gd name="connsiteY32" fmla="*/ 242899 h 586216"/>
                  <a:gd name="connsiteX33" fmla="*/ 119307 w 609549"/>
                  <a:gd name="connsiteY33" fmla="*/ 250219 h 586216"/>
                  <a:gd name="connsiteX34" fmla="*/ 119307 w 609549"/>
                  <a:gd name="connsiteY34" fmla="*/ 277692 h 586216"/>
                  <a:gd name="connsiteX35" fmla="*/ 115641 w 609549"/>
                  <a:gd name="connsiteY35" fmla="*/ 281352 h 586216"/>
                  <a:gd name="connsiteX36" fmla="*/ 88123 w 609549"/>
                  <a:gd name="connsiteY36" fmla="*/ 281352 h 586216"/>
                  <a:gd name="connsiteX37" fmla="*/ 5712 w 609549"/>
                  <a:gd name="connsiteY37" fmla="*/ 199029 h 586216"/>
                  <a:gd name="connsiteX38" fmla="*/ 5712 w 609549"/>
                  <a:gd name="connsiteY38" fmla="*/ 171604 h 586216"/>
                  <a:gd name="connsiteX39" fmla="*/ 9378 w 609549"/>
                  <a:gd name="connsiteY39" fmla="*/ 167944 h 586216"/>
                  <a:gd name="connsiteX40" fmla="*/ 36849 w 609549"/>
                  <a:gd name="connsiteY40" fmla="*/ 167944 h 586216"/>
                  <a:gd name="connsiteX41" fmla="*/ 44180 w 609549"/>
                  <a:gd name="connsiteY41" fmla="*/ 175264 h 586216"/>
                  <a:gd name="connsiteX42" fmla="*/ 585775 w 609549"/>
                  <a:gd name="connsiteY42" fmla="*/ 66370 h 586216"/>
                  <a:gd name="connsiteX43" fmla="*/ 595263 w 609549"/>
                  <a:gd name="connsiteY43" fmla="*/ 73839 h 586216"/>
                  <a:gd name="connsiteX44" fmla="*/ 578978 w 609549"/>
                  <a:gd name="connsiteY44" fmla="*/ 199341 h 586216"/>
                  <a:gd name="connsiteX45" fmla="*/ 559693 w 609549"/>
                  <a:gd name="connsiteY45" fmla="*/ 200387 h 586216"/>
                  <a:gd name="connsiteX46" fmla="*/ 510789 w 609549"/>
                  <a:gd name="connsiteY46" fmla="*/ 151612 h 586216"/>
                  <a:gd name="connsiteX47" fmla="*/ 510789 w 609549"/>
                  <a:gd name="connsiteY47" fmla="*/ 133262 h 586216"/>
                  <a:gd name="connsiteX48" fmla="*/ 574216 w 609549"/>
                  <a:gd name="connsiteY48" fmla="*/ 69988 h 586216"/>
                  <a:gd name="connsiteX49" fmla="*/ 585775 w 609549"/>
                  <a:gd name="connsiteY49" fmla="*/ 66370 h 586216"/>
                  <a:gd name="connsiteX50" fmla="*/ 158702 w 609549"/>
                  <a:gd name="connsiteY50" fmla="*/ 26758 h 586216"/>
                  <a:gd name="connsiteX51" fmla="*/ 172463 w 609549"/>
                  <a:gd name="connsiteY51" fmla="*/ 32464 h 586216"/>
                  <a:gd name="connsiteX52" fmla="*/ 179701 w 609549"/>
                  <a:gd name="connsiteY52" fmla="*/ 39691 h 586216"/>
                  <a:gd name="connsiteX53" fmla="*/ 246935 w 609549"/>
                  <a:gd name="connsiteY53" fmla="*/ 106831 h 586216"/>
                  <a:gd name="connsiteX54" fmla="*/ 254886 w 609549"/>
                  <a:gd name="connsiteY54" fmla="*/ 114819 h 586216"/>
                  <a:gd name="connsiteX55" fmla="*/ 257600 w 609549"/>
                  <a:gd name="connsiteY55" fmla="*/ 138879 h 586216"/>
                  <a:gd name="connsiteX56" fmla="*/ 254886 w 609549"/>
                  <a:gd name="connsiteY56" fmla="*/ 142255 h 586216"/>
                  <a:gd name="connsiteX57" fmla="*/ 252315 w 609549"/>
                  <a:gd name="connsiteY57" fmla="*/ 144823 h 586216"/>
                  <a:gd name="connsiteX58" fmla="*/ 246696 w 609549"/>
                  <a:gd name="connsiteY58" fmla="*/ 150434 h 586216"/>
                  <a:gd name="connsiteX59" fmla="*/ 175892 w 609549"/>
                  <a:gd name="connsiteY59" fmla="*/ 221140 h 586216"/>
                  <a:gd name="connsiteX60" fmla="*/ 172463 w 609549"/>
                  <a:gd name="connsiteY60" fmla="*/ 224611 h 586216"/>
                  <a:gd name="connsiteX61" fmla="*/ 170130 w 609549"/>
                  <a:gd name="connsiteY61" fmla="*/ 226560 h 586216"/>
                  <a:gd name="connsiteX62" fmla="*/ 162274 w 609549"/>
                  <a:gd name="connsiteY62" fmla="*/ 229936 h 586216"/>
                  <a:gd name="connsiteX63" fmla="*/ 158702 w 609549"/>
                  <a:gd name="connsiteY63" fmla="*/ 230269 h 586216"/>
                  <a:gd name="connsiteX64" fmla="*/ 144942 w 609549"/>
                  <a:gd name="connsiteY64" fmla="*/ 224611 h 586216"/>
                  <a:gd name="connsiteX65" fmla="*/ 137609 w 609549"/>
                  <a:gd name="connsiteY65" fmla="*/ 217288 h 586216"/>
                  <a:gd name="connsiteX66" fmla="*/ 69804 w 609549"/>
                  <a:gd name="connsiteY66" fmla="*/ 149578 h 586216"/>
                  <a:gd name="connsiteX67" fmla="*/ 62519 w 609549"/>
                  <a:gd name="connsiteY67" fmla="*/ 142255 h 586216"/>
                  <a:gd name="connsiteX68" fmla="*/ 62519 w 609549"/>
                  <a:gd name="connsiteY68" fmla="*/ 114819 h 586216"/>
                  <a:gd name="connsiteX69" fmla="*/ 144942 w 609549"/>
                  <a:gd name="connsiteY69" fmla="*/ 32464 h 586216"/>
                  <a:gd name="connsiteX70" fmla="*/ 158702 w 609549"/>
                  <a:gd name="connsiteY70" fmla="*/ 26758 h 586216"/>
                  <a:gd name="connsiteX71" fmla="*/ 254809 w 609549"/>
                  <a:gd name="connsiteY71" fmla="*/ 6542 h 586216"/>
                  <a:gd name="connsiteX72" fmla="*/ 321015 w 609549"/>
                  <a:gd name="connsiteY72" fmla="*/ 29913 h 586216"/>
                  <a:gd name="connsiteX73" fmla="*/ 260017 w 609549"/>
                  <a:gd name="connsiteY73" fmla="*/ 97465 h 586216"/>
                  <a:gd name="connsiteX74" fmla="*/ 193067 w 609549"/>
                  <a:gd name="connsiteY74" fmla="*/ 30626 h 586216"/>
                  <a:gd name="connsiteX75" fmla="*/ 254809 w 609549"/>
                  <a:gd name="connsiteY75" fmla="*/ 6542 h 586216"/>
                  <a:gd name="connsiteX76" fmla="*/ 503105 w 609549"/>
                  <a:gd name="connsiteY76" fmla="*/ 953 h 586216"/>
                  <a:gd name="connsiteX77" fmla="*/ 538560 w 609549"/>
                  <a:gd name="connsiteY77" fmla="*/ 10911 h 586216"/>
                  <a:gd name="connsiteX78" fmla="*/ 542083 w 609549"/>
                  <a:gd name="connsiteY78" fmla="*/ 30073 h 586216"/>
                  <a:gd name="connsiteX79" fmla="*/ 465709 w 609549"/>
                  <a:gd name="connsiteY79" fmla="*/ 106341 h 586216"/>
                  <a:gd name="connsiteX80" fmla="*/ 465709 w 609549"/>
                  <a:gd name="connsiteY80" fmla="*/ 139911 h 586216"/>
                  <a:gd name="connsiteX81" fmla="*/ 542131 w 609549"/>
                  <a:gd name="connsiteY81" fmla="*/ 216227 h 586216"/>
                  <a:gd name="connsiteX82" fmla="*/ 538655 w 609549"/>
                  <a:gd name="connsiteY82" fmla="*/ 235246 h 586216"/>
                  <a:gd name="connsiteX83" fmla="*/ 442187 w 609549"/>
                  <a:gd name="connsiteY83" fmla="*/ 237528 h 586216"/>
                  <a:gd name="connsiteX84" fmla="*/ 399238 w 609549"/>
                  <a:gd name="connsiteY84" fmla="*/ 280370 h 586216"/>
                  <a:gd name="connsiteX85" fmla="*/ 328482 w 609549"/>
                  <a:gd name="connsiteY85" fmla="*/ 209712 h 586216"/>
                  <a:gd name="connsiteX86" fmla="*/ 372240 w 609549"/>
                  <a:gd name="connsiteY86" fmla="*/ 166015 h 586216"/>
                  <a:gd name="connsiteX87" fmla="*/ 400571 w 609549"/>
                  <a:gd name="connsiteY87" fmla="*/ 36064 h 586216"/>
                  <a:gd name="connsiteX88" fmla="*/ 503105 w 609549"/>
                  <a:gd name="connsiteY88" fmla="*/ 953 h 5862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</a:cxnLst>
                <a:rect l="l" t="t" r="r" b="b"/>
                <a:pathLst>
                  <a:path w="609549" h="586216">
                    <a:moveTo>
                      <a:pt x="61288" y="383285"/>
                    </a:moveTo>
                    <a:cubicBezTo>
                      <a:pt x="64829" y="383106"/>
                      <a:pt x="68448" y="384367"/>
                      <a:pt x="71162" y="387101"/>
                    </a:cubicBezTo>
                    <a:lnTo>
                      <a:pt x="120018" y="435892"/>
                    </a:lnTo>
                    <a:cubicBezTo>
                      <a:pt x="125113" y="440933"/>
                      <a:pt x="125113" y="449160"/>
                      <a:pt x="120018" y="454200"/>
                    </a:cubicBezTo>
                    <a:lnTo>
                      <a:pt x="56639" y="517543"/>
                    </a:lnTo>
                    <a:cubicBezTo>
                      <a:pt x="50211" y="523963"/>
                      <a:pt x="39211" y="522013"/>
                      <a:pt x="35592" y="513644"/>
                    </a:cubicBezTo>
                    <a:cubicBezTo>
                      <a:pt x="17783" y="472794"/>
                      <a:pt x="23211" y="424288"/>
                      <a:pt x="51877" y="388099"/>
                    </a:cubicBezTo>
                    <a:cubicBezTo>
                      <a:pt x="54282" y="385079"/>
                      <a:pt x="57746" y="383463"/>
                      <a:pt x="61288" y="383285"/>
                    </a:cubicBezTo>
                    <a:close/>
                    <a:moveTo>
                      <a:pt x="235245" y="302810"/>
                    </a:moveTo>
                    <a:lnTo>
                      <a:pt x="306042" y="373466"/>
                    </a:lnTo>
                    <a:lnTo>
                      <a:pt x="258717" y="420680"/>
                    </a:lnTo>
                    <a:cubicBezTo>
                      <a:pt x="274667" y="464329"/>
                      <a:pt x="265192" y="515300"/>
                      <a:pt x="230246" y="550152"/>
                    </a:cubicBezTo>
                    <a:cubicBezTo>
                      <a:pt x="192919" y="587430"/>
                      <a:pt x="137644" y="595798"/>
                      <a:pt x="92223" y="575305"/>
                    </a:cubicBezTo>
                    <a:cubicBezTo>
                      <a:pt x="84701" y="571882"/>
                      <a:pt x="82892" y="561992"/>
                      <a:pt x="88748" y="556143"/>
                    </a:cubicBezTo>
                    <a:lnTo>
                      <a:pt x="165115" y="479877"/>
                    </a:lnTo>
                    <a:cubicBezTo>
                      <a:pt x="174399" y="470605"/>
                      <a:pt x="174399" y="455580"/>
                      <a:pt x="165115" y="446308"/>
                    </a:cubicBezTo>
                    <a:lnTo>
                      <a:pt x="88700" y="369995"/>
                    </a:lnTo>
                    <a:cubicBezTo>
                      <a:pt x="82844" y="364194"/>
                      <a:pt x="84653" y="354399"/>
                      <a:pt x="92128" y="350976"/>
                    </a:cubicBezTo>
                    <a:cubicBezTo>
                      <a:pt x="122789" y="337092"/>
                      <a:pt x="157973" y="336379"/>
                      <a:pt x="189111" y="348884"/>
                    </a:cubicBezTo>
                    <a:close/>
                    <a:moveTo>
                      <a:pt x="257958" y="161679"/>
                    </a:moveTo>
                    <a:lnTo>
                      <a:pt x="317251" y="220879"/>
                    </a:lnTo>
                    <a:lnTo>
                      <a:pt x="388070" y="291586"/>
                    </a:lnTo>
                    <a:lnTo>
                      <a:pt x="604906" y="508130"/>
                    </a:lnTo>
                    <a:cubicBezTo>
                      <a:pt x="611097" y="514311"/>
                      <a:pt x="611097" y="524344"/>
                      <a:pt x="604906" y="530526"/>
                    </a:cubicBezTo>
                    <a:lnTo>
                      <a:pt x="556567" y="578789"/>
                    </a:lnTo>
                    <a:cubicBezTo>
                      <a:pt x="553471" y="581880"/>
                      <a:pt x="549423" y="583449"/>
                      <a:pt x="545327" y="583449"/>
                    </a:cubicBezTo>
                    <a:cubicBezTo>
                      <a:pt x="541279" y="583449"/>
                      <a:pt x="537231" y="581880"/>
                      <a:pt x="534135" y="578789"/>
                    </a:cubicBezTo>
                    <a:lnTo>
                      <a:pt x="317251" y="362293"/>
                    </a:lnTo>
                    <a:lnTo>
                      <a:pt x="246481" y="291586"/>
                    </a:lnTo>
                    <a:lnTo>
                      <a:pt x="187140" y="232339"/>
                    </a:lnTo>
                    <a:close/>
                    <a:moveTo>
                      <a:pt x="58606" y="160814"/>
                    </a:moveTo>
                    <a:lnTo>
                      <a:pt x="126401" y="228498"/>
                    </a:lnTo>
                    <a:lnTo>
                      <a:pt x="111975" y="242899"/>
                    </a:lnTo>
                    <a:lnTo>
                      <a:pt x="119307" y="250219"/>
                    </a:lnTo>
                    <a:cubicBezTo>
                      <a:pt x="126877" y="257824"/>
                      <a:pt x="126877" y="270087"/>
                      <a:pt x="119307" y="277692"/>
                    </a:cubicBezTo>
                    <a:lnTo>
                      <a:pt x="115641" y="281352"/>
                    </a:lnTo>
                    <a:cubicBezTo>
                      <a:pt x="108024" y="288909"/>
                      <a:pt x="95741" y="288909"/>
                      <a:pt x="88123" y="281352"/>
                    </a:cubicBezTo>
                    <a:lnTo>
                      <a:pt x="5712" y="199029"/>
                    </a:lnTo>
                    <a:cubicBezTo>
                      <a:pt x="-1905" y="191424"/>
                      <a:pt x="-1905" y="179161"/>
                      <a:pt x="5712" y="171604"/>
                    </a:cubicBezTo>
                    <a:lnTo>
                      <a:pt x="9378" y="167944"/>
                    </a:lnTo>
                    <a:cubicBezTo>
                      <a:pt x="16948" y="160339"/>
                      <a:pt x="29231" y="160339"/>
                      <a:pt x="36849" y="167944"/>
                    </a:cubicBezTo>
                    <a:lnTo>
                      <a:pt x="44180" y="175264"/>
                    </a:lnTo>
                    <a:close/>
                    <a:moveTo>
                      <a:pt x="585775" y="66370"/>
                    </a:moveTo>
                    <a:cubicBezTo>
                      <a:pt x="589775" y="67101"/>
                      <a:pt x="593430" y="69680"/>
                      <a:pt x="595263" y="73839"/>
                    </a:cubicBezTo>
                    <a:cubicBezTo>
                      <a:pt x="613072" y="114675"/>
                      <a:pt x="607644" y="163212"/>
                      <a:pt x="578978" y="199341"/>
                    </a:cubicBezTo>
                    <a:cubicBezTo>
                      <a:pt x="574168" y="205379"/>
                      <a:pt x="565121" y="205854"/>
                      <a:pt x="559693" y="200387"/>
                    </a:cubicBezTo>
                    <a:lnTo>
                      <a:pt x="510789" y="151612"/>
                    </a:lnTo>
                    <a:cubicBezTo>
                      <a:pt x="505742" y="146526"/>
                      <a:pt x="505742" y="138349"/>
                      <a:pt x="510789" y="133262"/>
                    </a:cubicBezTo>
                    <a:lnTo>
                      <a:pt x="574216" y="69988"/>
                    </a:lnTo>
                    <a:cubicBezTo>
                      <a:pt x="577430" y="66756"/>
                      <a:pt x="581775" y="65639"/>
                      <a:pt x="585775" y="66370"/>
                    </a:cubicBezTo>
                    <a:close/>
                    <a:moveTo>
                      <a:pt x="158702" y="26758"/>
                    </a:moveTo>
                    <a:cubicBezTo>
                      <a:pt x="163655" y="26758"/>
                      <a:pt x="168654" y="28660"/>
                      <a:pt x="172463" y="32464"/>
                    </a:cubicBezTo>
                    <a:lnTo>
                      <a:pt x="179701" y="39691"/>
                    </a:lnTo>
                    <a:lnTo>
                      <a:pt x="246935" y="106831"/>
                    </a:lnTo>
                    <a:lnTo>
                      <a:pt x="254886" y="114819"/>
                    </a:lnTo>
                    <a:cubicBezTo>
                      <a:pt x="261457" y="121334"/>
                      <a:pt x="262362" y="131414"/>
                      <a:pt x="257600" y="138879"/>
                    </a:cubicBezTo>
                    <a:cubicBezTo>
                      <a:pt x="256839" y="140068"/>
                      <a:pt x="255934" y="141209"/>
                      <a:pt x="254886" y="142255"/>
                    </a:cubicBezTo>
                    <a:lnTo>
                      <a:pt x="252315" y="144823"/>
                    </a:lnTo>
                    <a:lnTo>
                      <a:pt x="246696" y="150434"/>
                    </a:lnTo>
                    <a:lnTo>
                      <a:pt x="175892" y="221140"/>
                    </a:lnTo>
                    <a:lnTo>
                      <a:pt x="172463" y="224611"/>
                    </a:lnTo>
                    <a:cubicBezTo>
                      <a:pt x="171702" y="225324"/>
                      <a:pt x="170940" y="225990"/>
                      <a:pt x="170130" y="226560"/>
                    </a:cubicBezTo>
                    <a:cubicBezTo>
                      <a:pt x="167749" y="228319"/>
                      <a:pt x="165083" y="229413"/>
                      <a:pt x="162274" y="229936"/>
                    </a:cubicBezTo>
                    <a:cubicBezTo>
                      <a:pt x="161083" y="230174"/>
                      <a:pt x="159893" y="230269"/>
                      <a:pt x="158702" y="230269"/>
                    </a:cubicBezTo>
                    <a:cubicBezTo>
                      <a:pt x="153703" y="230269"/>
                      <a:pt x="148751" y="228367"/>
                      <a:pt x="144942" y="224611"/>
                    </a:cubicBezTo>
                    <a:lnTo>
                      <a:pt x="137609" y="217288"/>
                    </a:lnTo>
                    <a:lnTo>
                      <a:pt x="69804" y="149578"/>
                    </a:lnTo>
                    <a:lnTo>
                      <a:pt x="62519" y="142255"/>
                    </a:lnTo>
                    <a:cubicBezTo>
                      <a:pt x="54900" y="134647"/>
                      <a:pt x="54900" y="122380"/>
                      <a:pt x="62519" y="114819"/>
                    </a:cubicBezTo>
                    <a:lnTo>
                      <a:pt x="144942" y="32464"/>
                    </a:lnTo>
                    <a:cubicBezTo>
                      <a:pt x="148751" y="28660"/>
                      <a:pt x="153750" y="26758"/>
                      <a:pt x="158702" y="26758"/>
                    </a:cubicBezTo>
                    <a:close/>
                    <a:moveTo>
                      <a:pt x="254809" y="6542"/>
                    </a:moveTo>
                    <a:cubicBezTo>
                      <a:pt x="277279" y="4029"/>
                      <a:pt x="300492" y="9424"/>
                      <a:pt x="321015" y="29913"/>
                    </a:cubicBezTo>
                    <a:cubicBezTo>
                      <a:pt x="380347" y="89193"/>
                      <a:pt x="337205" y="46124"/>
                      <a:pt x="260017" y="97465"/>
                    </a:cubicBezTo>
                    <a:lnTo>
                      <a:pt x="193067" y="30626"/>
                    </a:lnTo>
                    <a:cubicBezTo>
                      <a:pt x="210614" y="19479"/>
                      <a:pt x="232340" y="9056"/>
                      <a:pt x="254809" y="6542"/>
                    </a:cubicBezTo>
                    <a:close/>
                    <a:moveTo>
                      <a:pt x="503105" y="953"/>
                    </a:moveTo>
                    <a:cubicBezTo>
                      <a:pt x="515252" y="2468"/>
                      <a:pt x="527216" y="5788"/>
                      <a:pt x="538560" y="10911"/>
                    </a:cubicBezTo>
                    <a:cubicBezTo>
                      <a:pt x="546131" y="14334"/>
                      <a:pt x="547940" y="24224"/>
                      <a:pt x="542083" y="30073"/>
                    </a:cubicBezTo>
                    <a:lnTo>
                      <a:pt x="465709" y="106341"/>
                    </a:lnTo>
                    <a:cubicBezTo>
                      <a:pt x="456424" y="115613"/>
                      <a:pt x="456424" y="130639"/>
                      <a:pt x="465709" y="139911"/>
                    </a:cubicBezTo>
                    <a:lnTo>
                      <a:pt x="542131" y="216227"/>
                    </a:lnTo>
                    <a:cubicBezTo>
                      <a:pt x="547940" y="222028"/>
                      <a:pt x="546178" y="231823"/>
                      <a:pt x="538655" y="235246"/>
                    </a:cubicBezTo>
                    <a:cubicBezTo>
                      <a:pt x="508181" y="249035"/>
                      <a:pt x="473184" y="249844"/>
                      <a:pt x="442187" y="237528"/>
                    </a:cubicBezTo>
                    <a:lnTo>
                      <a:pt x="399238" y="280370"/>
                    </a:lnTo>
                    <a:lnTo>
                      <a:pt x="328482" y="209712"/>
                    </a:lnTo>
                    <a:lnTo>
                      <a:pt x="372240" y="166015"/>
                    </a:lnTo>
                    <a:cubicBezTo>
                      <a:pt x="356051" y="122270"/>
                      <a:pt x="365527" y="71060"/>
                      <a:pt x="400571" y="36064"/>
                    </a:cubicBezTo>
                    <a:cubicBezTo>
                      <a:pt x="428569" y="8106"/>
                      <a:pt x="466664" y="-3592"/>
                      <a:pt x="503105" y="953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8" name="ïṩ1íḋe">
              <a:extLst>
                <a:ext uri="{FF2B5EF4-FFF2-40B4-BE49-F238E27FC236}">
                  <a16:creationId xmlns:a16="http://schemas.microsoft.com/office/drawing/2014/main" xmlns="" id="{73FD55FF-6722-472B-B70D-6AC0BD9CD774}"/>
                </a:ext>
              </a:extLst>
            </p:cNvPr>
            <p:cNvSpPr/>
            <p:nvPr/>
          </p:nvSpPr>
          <p:spPr bwMode="auto">
            <a:xfrm rot="16200000">
              <a:off x="4103684" y="3150105"/>
              <a:ext cx="3984626" cy="2002414"/>
            </a:xfrm>
            <a:custGeom>
              <a:avLst/>
              <a:gdLst/>
              <a:ahLst/>
              <a:cxnLst/>
              <a:rect l="0" t="0" r="r" b="b"/>
              <a:pathLst>
                <a:path w="19516" h="21600">
                  <a:moveTo>
                    <a:pt x="6186" y="0"/>
                  </a:moveTo>
                  <a:cubicBezTo>
                    <a:pt x="-1922" y="0"/>
                    <a:pt x="-2084" y="21600"/>
                    <a:pt x="5842" y="21600"/>
                  </a:cubicBezTo>
                  <a:lnTo>
                    <a:pt x="19516" y="21600"/>
                  </a:lnTo>
                  <a:lnTo>
                    <a:pt x="19516" y="14"/>
                  </a:lnTo>
                  <a:lnTo>
                    <a:pt x="6186" y="0"/>
                  </a:lnTo>
                  <a:close/>
                  <a:moveTo>
                    <a:pt x="6186" y="0"/>
                  </a:move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25400" cap="flat">
                  <a:solidFill>
                    <a:schemeClr val="tx1">
                      <a:alpha val="59999"/>
                    </a:schemeClr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wrap="square" lIns="91440" tIns="45720" rIns="91440" bIns="45720">
              <a:normAutofit/>
            </a:bodyPr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rgbClr val="000000"/>
                  </a:solidFill>
                </a:defRPr>
              </a:lvl1pPr>
              <a:lvl2pPr marL="171450" algn="ctr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rgbClr val="000000"/>
                  </a:solidFill>
                </a:defRPr>
              </a:lvl2pPr>
              <a:lvl3pPr marL="342900" algn="ctr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rgbClr val="000000"/>
                  </a:solidFill>
                </a:defRPr>
              </a:lvl3pPr>
              <a:lvl4pPr marL="514350" algn="ctr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rgbClr val="000000"/>
                  </a:solidFill>
                </a:defRPr>
              </a:lvl4pPr>
              <a:lvl5pPr marL="685800" algn="ctr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rgbClr val="000000"/>
                  </a:solidFill>
                </a:defRPr>
              </a:lvl5pPr>
              <a:lvl6pPr marL="857250" algn="l" defTabSz="171450" rtl="0" eaLnBrk="1" latinLnBrk="0" hangingPunct="1">
                <a:defRPr sz="2100" kern="1200">
                  <a:solidFill>
                    <a:srgbClr val="000000"/>
                  </a:solidFill>
                </a:defRPr>
              </a:lvl6pPr>
              <a:lvl7pPr marL="1028700" algn="l" defTabSz="171450" rtl="0" eaLnBrk="1" latinLnBrk="0" hangingPunct="1">
                <a:defRPr sz="2100" kern="1200">
                  <a:solidFill>
                    <a:srgbClr val="000000"/>
                  </a:solidFill>
                </a:defRPr>
              </a:lvl7pPr>
              <a:lvl8pPr marL="1200150" algn="l" defTabSz="171450" rtl="0" eaLnBrk="1" latinLnBrk="0" hangingPunct="1">
                <a:defRPr sz="2100" kern="1200">
                  <a:solidFill>
                    <a:srgbClr val="000000"/>
                  </a:solidFill>
                </a:defRPr>
              </a:lvl8pPr>
              <a:lvl9pPr marL="1371600" algn="l" defTabSz="171450" rtl="0" eaLnBrk="1" latinLnBrk="0" hangingPunct="1">
                <a:defRPr sz="2100" kern="1200">
                  <a:solidFill>
                    <a:srgbClr val="000000"/>
                  </a:solidFill>
                </a:defRPr>
              </a:lvl9pPr>
            </a:lstStyle>
            <a:p>
              <a:endParaRPr lang="en-US">
                <a:solidFill>
                  <a:schemeClr val="accent2"/>
                </a:solidFill>
              </a:endParaRPr>
            </a:p>
          </p:txBody>
        </p:sp>
        <p:grpSp>
          <p:nvGrpSpPr>
            <p:cNvPr id="9" name="îṡľíḓe">
              <a:extLst>
                <a:ext uri="{FF2B5EF4-FFF2-40B4-BE49-F238E27FC236}">
                  <a16:creationId xmlns:a16="http://schemas.microsoft.com/office/drawing/2014/main" xmlns="" id="{FB17180D-0333-4B9A-B3CA-57922463A144}"/>
                </a:ext>
              </a:extLst>
            </p:cNvPr>
            <p:cNvGrpSpPr/>
            <p:nvPr/>
          </p:nvGrpSpPr>
          <p:grpSpPr>
            <a:xfrm>
              <a:off x="5226323" y="3586282"/>
              <a:ext cx="1739348" cy="1547732"/>
              <a:chOff x="731110" y="4486798"/>
              <a:chExt cx="2112950" cy="1660002"/>
            </a:xfrm>
          </p:grpSpPr>
          <p:sp>
            <p:nvSpPr>
              <p:cNvPr id="29" name="íṡḻiďe">
                <a:extLst>
                  <a:ext uri="{FF2B5EF4-FFF2-40B4-BE49-F238E27FC236}">
                    <a16:creationId xmlns:a16="http://schemas.microsoft.com/office/drawing/2014/main" xmlns="" id="{4C3D5BA7-58C3-441C-83FE-41857A96FADD}"/>
                  </a:ext>
                </a:extLst>
              </p:cNvPr>
              <p:cNvSpPr/>
              <p:nvPr/>
            </p:nvSpPr>
            <p:spPr bwMode="auto">
              <a:xfrm>
                <a:off x="731110" y="4928602"/>
                <a:ext cx="2112948" cy="12181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 algn="ctr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>
                    <a:solidFill>
                      <a:schemeClr val="bg1"/>
                    </a:solidFill>
                  </a:rPr>
                  <a:t>Supporting text here.</a:t>
                </a:r>
              </a:p>
              <a:p>
                <a:pPr marL="171450" indent="-171450" algn="ctr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>
                    <a:solidFill>
                      <a:schemeClr val="bg1"/>
                    </a:solidFill>
                  </a:rPr>
                  <a:t>Supporting text here. </a:t>
                </a:r>
              </a:p>
              <a:p>
                <a:pPr marL="171450" indent="-171450" algn="ctr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endParaRPr lang="en-US" altLang="zh-CN" sz="1100" dirty="0">
                  <a:solidFill>
                    <a:schemeClr val="bg1"/>
                  </a:solidFill>
                </a:endParaRPr>
              </a:p>
              <a:p>
                <a:pPr marL="171450" indent="-171450" algn="ctr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>
                    <a:solidFill>
                      <a:schemeClr val="bg1"/>
                    </a:solidFill>
                  </a:rPr>
                  <a:t>……</a:t>
                </a:r>
                <a:endParaRPr lang="zh-CN" altLang="en-US" sz="11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0" name="îṡḻîďé">
                <a:extLst>
                  <a:ext uri="{FF2B5EF4-FFF2-40B4-BE49-F238E27FC236}">
                    <a16:creationId xmlns:a16="http://schemas.microsoft.com/office/drawing/2014/main" xmlns="" id="{8AF293A6-A747-4EBC-AD2D-76912FF63F18}"/>
                  </a:ext>
                </a:extLst>
              </p:cNvPr>
              <p:cNvSpPr txBox="1"/>
              <p:nvPr/>
            </p:nvSpPr>
            <p:spPr bwMode="auto">
              <a:xfrm>
                <a:off x="731111" y="4486798"/>
                <a:ext cx="2112949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>
                    <a:solidFill>
                      <a:schemeClr val="bg1"/>
                    </a:solidFill>
                  </a:rPr>
                  <a:t>Text here</a:t>
                </a:r>
              </a:p>
            </p:txBody>
          </p:sp>
        </p:grpSp>
        <p:sp>
          <p:nvSpPr>
            <p:cNvPr id="10" name="iṣlídé">
              <a:extLst>
                <a:ext uri="{FF2B5EF4-FFF2-40B4-BE49-F238E27FC236}">
                  <a16:creationId xmlns:a16="http://schemas.microsoft.com/office/drawing/2014/main" xmlns="" id="{BEC59AC9-BF31-4375-AD59-581491969F36}"/>
                </a:ext>
              </a:extLst>
            </p:cNvPr>
            <p:cNvSpPr/>
            <p:nvPr/>
          </p:nvSpPr>
          <p:spPr bwMode="auto">
            <a:xfrm>
              <a:off x="5778495" y="2460827"/>
              <a:ext cx="635006" cy="610888"/>
            </a:xfrm>
            <a:custGeom>
              <a:avLst/>
              <a:gdLst>
                <a:gd name="connsiteX0" fmla="*/ 195114 w 608814"/>
                <a:gd name="connsiteY0" fmla="*/ 351627 h 585693"/>
                <a:gd name="connsiteX1" fmla="*/ 258290 w 608814"/>
                <a:gd name="connsiteY1" fmla="*/ 351627 h 585693"/>
                <a:gd name="connsiteX2" fmla="*/ 282731 w 608814"/>
                <a:gd name="connsiteY2" fmla="*/ 376018 h 585693"/>
                <a:gd name="connsiteX3" fmla="*/ 282731 w 608814"/>
                <a:gd name="connsiteY3" fmla="*/ 561210 h 585693"/>
                <a:gd name="connsiteX4" fmla="*/ 258290 w 608814"/>
                <a:gd name="connsiteY4" fmla="*/ 585693 h 585693"/>
                <a:gd name="connsiteX5" fmla="*/ 195114 w 608814"/>
                <a:gd name="connsiteY5" fmla="*/ 585693 h 585693"/>
                <a:gd name="connsiteX6" fmla="*/ 170673 w 608814"/>
                <a:gd name="connsiteY6" fmla="*/ 561210 h 585693"/>
                <a:gd name="connsiteX7" fmla="*/ 170673 w 608814"/>
                <a:gd name="connsiteY7" fmla="*/ 376018 h 585693"/>
                <a:gd name="connsiteX8" fmla="*/ 195114 w 608814"/>
                <a:gd name="connsiteY8" fmla="*/ 351627 h 585693"/>
                <a:gd name="connsiteX9" fmla="*/ 358100 w 608814"/>
                <a:gd name="connsiteY9" fmla="*/ 249872 h 585693"/>
                <a:gd name="connsiteX10" fmla="*/ 421316 w 608814"/>
                <a:gd name="connsiteY10" fmla="*/ 249872 h 585693"/>
                <a:gd name="connsiteX11" fmla="*/ 445737 w 608814"/>
                <a:gd name="connsiteY11" fmla="*/ 274267 h 585693"/>
                <a:gd name="connsiteX12" fmla="*/ 445737 w 608814"/>
                <a:gd name="connsiteY12" fmla="*/ 561206 h 585693"/>
                <a:gd name="connsiteX13" fmla="*/ 421316 w 608814"/>
                <a:gd name="connsiteY13" fmla="*/ 585693 h 585693"/>
                <a:gd name="connsiteX14" fmla="*/ 358100 w 608814"/>
                <a:gd name="connsiteY14" fmla="*/ 585693 h 585693"/>
                <a:gd name="connsiteX15" fmla="*/ 333679 w 608814"/>
                <a:gd name="connsiteY15" fmla="*/ 561206 h 585693"/>
                <a:gd name="connsiteX16" fmla="*/ 333679 w 608814"/>
                <a:gd name="connsiteY16" fmla="*/ 274267 h 585693"/>
                <a:gd name="connsiteX17" fmla="*/ 358100 w 608814"/>
                <a:gd name="connsiteY17" fmla="*/ 249872 h 585693"/>
                <a:gd name="connsiteX18" fmla="*/ 140260 w 608814"/>
                <a:gd name="connsiteY18" fmla="*/ 224680 h 585693"/>
                <a:gd name="connsiteX19" fmla="*/ 191844 w 608814"/>
                <a:gd name="connsiteY19" fmla="*/ 276122 h 585693"/>
                <a:gd name="connsiteX20" fmla="*/ 140260 w 608814"/>
                <a:gd name="connsiteY20" fmla="*/ 327564 h 585693"/>
                <a:gd name="connsiteX21" fmla="*/ 88676 w 608814"/>
                <a:gd name="connsiteY21" fmla="*/ 276122 h 585693"/>
                <a:gd name="connsiteX22" fmla="*/ 140260 w 608814"/>
                <a:gd name="connsiteY22" fmla="*/ 224680 h 585693"/>
                <a:gd name="connsiteX23" fmla="*/ 521177 w 608814"/>
                <a:gd name="connsiteY23" fmla="*/ 148117 h 585693"/>
                <a:gd name="connsiteX24" fmla="*/ 584301 w 608814"/>
                <a:gd name="connsiteY24" fmla="*/ 148117 h 585693"/>
                <a:gd name="connsiteX25" fmla="*/ 608814 w 608814"/>
                <a:gd name="connsiteY25" fmla="*/ 172601 h 585693"/>
                <a:gd name="connsiteX26" fmla="*/ 608814 w 608814"/>
                <a:gd name="connsiteY26" fmla="*/ 561209 h 585693"/>
                <a:gd name="connsiteX27" fmla="*/ 584301 w 608814"/>
                <a:gd name="connsiteY27" fmla="*/ 585693 h 585693"/>
                <a:gd name="connsiteX28" fmla="*/ 521177 w 608814"/>
                <a:gd name="connsiteY28" fmla="*/ 585693 h 585693"/>
                <a:gd name="connsiteX29" fmla="*/ 496756 w 608814"/>
                <a:gd name="connsiteY29" fmla="*/ 561209 h 585693"/>
                <a:gd name="connsiteX30" fmla="*/ 496756 w 608814"/>
                <a:gd name="connsiteY30" fmla="*/ 172601 h 585693"/>
                <a:gd name="connsiteX31" fmla="*/ 521177 w 608814"/>
                <a:gd name="connsiteY31" fmla="*/ 148117 h 585693"/>
                <a:gd name="connsiteX32" fmla="*/ 116229 w 608814"/>
                <a:gd name="connsiteY32" fmla="*/ 131322 h 585693"/>
                <a:gd name="connsiteX33" fmla="*/ 164246 w 608814"/>
                <a:gd name="connsiteY33" fmla="*/ 131322 h 585693"/>
                <a:gd name="connsiteX34" fmla="*/ 184061 w 608814"/>
                <a:gd name="connsiteY34" fmla="*/ 151113 h 585693"/>
                <a:gd name="connsiteX35" fmla="*/ 184061 w 608814"/>
                <a:gd name="connsiteY35" fmla="*/ 171457 h 585693"/>
                <a:gd name="connsiteX36" fmla="*/ 208669 w 608814"/>
                <a:gd name="connsiteY36" fmla="*/ 186094 h 585693"/>
                <a:gd name="connsiteX37" fmla="*/ 226641 w 608814"/>
                <a:gd name="connsiteY37" fmla="*/ 175692 h 585693"/>
                <a:gd name="connsiteX38" fmla="*/ 253737 w 608814"/>
                <a:gd name="connsiteY38" fmla="*/ 182964 h 585693"/>
                <a:gd name="connsiteX39" fmla="*/ 277792 w 608814"/>
                <a:gd name="connsiteY39" fmla="*/ 224572 h 585693"/>
                <a:gd name="connsiteX40" fmla="*/ 279727 w 608814"/>
                <a:gd name="connsiteY40" fmla="*/ 239577 h 585693"/>
                <a:gd name="connsiteX41" fmla="*/ 270511 w 608814"/>
                <a:gd name="connsiteY41" fmla="*/ 251544 h 585693"/>
                <a:gd name="connsiteX42" fmla="*/ 252355 w 608814"/>
                <a:gd name="connsiteY42" fmla="*/ 262038 h 585693"/>
                <a:gd name="connsiteX43" fmla="*/ 253829 w 608814"/>
                <a:gd name="connsiteY43" fmla="*/ 276122 h 585693"/>
                <a:gd name="connsiteX44" fmla="*/ 252355 w 608814"/>
                <a:gd name="connsiteY44" fmla="*/ 290206 h 585693"/>
                <a:gd name="connsiteX45" fmla="*/ 270511 w 608814"/>
                <a:gd name="connsiteY45" fmla="*/ 300700 h 585693"/>
                <a:gd name="connsiteX46" fmla="*/ 278714 w 608814"/>
                <a:gd name="connsiteY46" fmla="*/ 325094 h 585693"/>
                <a:gd name="connsiteX47" fmla="*/ 258253 w 608814"/>
                <a:gd name="connsiteY47" fmla="*/ 321136 h 585693"/>
                <a:gd name="connsiteX48" fmla="*/ 195858 w 608814"/>
                <a:gd name="connsiteY48" fmla="*/ 321136 h 585693"/>
                <a:gd name="connsiteX49" fmla="*/ 212171 w 608814"/>
                <a:gd name="connsiteY49" fmla="*/ 276122 h 585693"/>
                <a:gd name="connsiteX50" fmla="*/ 140191 w 608814"/>
                <a:gd name="connsiteY50" fmla="*/ 204320 h 585693"/>
                <a:gd name="connsiteX51" fmla="*/ 68304 w 608814"/>
                <a:gd name="connsiteY51" fmla="*/ 276122 h 585693"/>
                <a:gd name="connsiteX52" fmla="*/ 140191 w 608814"/>
                <a:gd name="connsiteY52" fmla="*/ 348016 h 585693"/>
                <a:gd name="connsiteX53" fmla="*/ 148486 w 608814"/>
                <a:gd name="connsiteY53" fmla="*/ 347095 h 585693"/>
                <a:gd name="connsiteX54" fmla="*/ 140099 w 608814"/>
                <a:gd name="connsiteY54" fmla="*/ 376000 h 585693"/>
                <a:gd name="connsiteX55" fmla="*/ 140099 w 608814"/>
                <a:gd name="connsiteY55" fmla="*/ 420922 h 585693"/>
                <a:gd name="connsiteX56" fmla="*/ 116229 w 608814"/>
                <a:gd name="connsiteY56" fmla="*/ 420922 h 585693"/>
                <a:gd name="connsiteX57" fmla="*/ 96413 w 608814"/>
                <a:gd name="connsiteY57" fmla="*/ 401131 h 585693"/>
                <a:gd name="connsiteX58" fmla="*/ 96413 w 608814"/>
                <a:gd name="connsiteY58" fmla="*/ 380787 h 585693"/>
                <a:gd name="connsiteX59" fmla="*/ 71806 w 608814"/>
                <a:gd name="connsiteY59" fmla="*/ 366150 h 585693"/>
                <a:gd name="connsiteX60" fmla="*/ 53742 w 608814"/>
                <a:gd name="connsiteY60" fmla="*/ 376552 h 585693"/>
                <a:gd name="connsiteX61" fmla="*/ 38719 w 608814"/>
                <a:gd name="connsiteY61" fmla="*/ 378577 h 585693"/>
                <a:gd name="connsiteX62" fmla="*/ 26738 w 608814"/>
                <a:gd name="connsiteY62" fmla="*/ 369372 h 585693"/>
                <a:gd name="connsiteX63" fmla="*/ 2683 w 608814"/>
                <a:gd name="connsiteY63" fmla="*/ 327764 h 585693"/>
                <a:gd name="connsiteX64" fmla="*/ 9872 w 608814"/>
                <a:gd name="connsiteY64" fmla="*/ 300700 h 585693"/>
                <a:gd name="connsiteX65" fmla="*/ 28120 w 608814"/>
                <a:gd name="connsiteY65" fmla="*/ 290206 h 585693"/>
                <a:gd name="connsiteX66" fmla="*/ 26645 w 608814"/>
                <a:gd name="connsiteY66" fmla="*/ 276122 h 585693"/>
                <a:gd name="connsiteX67" fmla="*/ 28120 w 608814"/>
                <a:gd name="connsiteY67" fmla="*/ 262038 h 585693"/>
                <a:gd name="connsiteX68" fmla="*/ 9872 w 608814"/>
                <a:gd name="connsiteY68" fmla="*/ 251544 h 585693"/>
                <a:gd name="connsiteX69" fmla="*/ 2683 w 608814"/>
                <a:gd name="connsiteY69" fmla="*/ 224572 h 585693"/>
                <a:gd name="connsiteX70" fmla="*/ 26738 w 608814"/>
                <a:gd name="connsiteY70" fmla="*/ 182964 h 585693"/>
                <a:gd name="connsiteX71" fmla="*/ 38719 w 608814"/>
                <a:gd name="connsiteY71" fmla="*/ 173759 h 585693"/>
                <a:gd name="connsiteX72" fmla="*/ 53742 w 608814"/>
                <a:gd name="connsiteY72" fmla="*/ 175692 h 585693"/>
                <a:gd name="connsiteX73" fmla="*/ 71806 w 608814"/>
                <a:gd name="connsiteY73" fmla="*/ 186094 h 585693"/>
                <a:gd name="connsiteX74" fmla="*/ 96413 w 608814"/>
                <a:gd name="connsiteY74" fmla="*/ 171457 h 585693"/>
                <a:gd name="connsiteX75" fmla="*/ 96413 w 608814"/>
                <a:gd name="connsiteY75" fmla="*/ 151113 h 585693"/>
                <a:gd name="connsiteX76" fmla="*/ 116229 w 608814"/>
                <a:gd name="connsiteY76" fmla="*/ 131322 h 585693"/>
                <a:gd name="connsiteX77" fmla="*/ 445756 w 608814"/>
                <a:gd name="connsiteY77" fmla="*/ 83476 h 585693"/>
                <a:gd name="connsiteX78" fmla="*/ 414140 w 608814"/>
                <a:gd name="connsiteY78" fmla="*/ 115044 h 585693"/>
                <a:gd name="connsiteX79" fmla="*/ 445756 w 608814"/>
                <a:gd name="connsiteY79" fmla="*/ 146520 h 585693"/>
                <a:gd name="connsiteX80" fmla="*/ 477371 w 608814"/>
                <a:gd name="connsiteY80" fmla="*/ 115044 h 585693"/>
                <a:gd name="connsiteX81" fmla="*/ 445756 w 608814"/>
                <a:gd name="connsiteY81" fmla="*/ 83476 h 585693"/>
                <a:gd name="connsiteX82" fmla="*/ 426676 w 608814"/>
                <a:gd name="connsiteY82" fmla="*/ 0 h 585693"/>
                <a:gd name="connsiteX83" fmla="*/ 464835 w 608814"/>
                <a:gd name="connsiteY83" fmla="*/ 0 h 585693"/>
                <a:gd name="connsiteX84" fmla="*/ 480597 w 608814"/>
                <a:gd name="connsiteY84" fmla="*/ 15738 h 585693"/>
                <a:gd name="connsiteX85" fmla="*/ 480597 w 608814"/>
                <a:gd name="connsiteY85" fmla="*/ 31936 h 585693"/>
                <a:gd name="connsiteX86" fmla="*/ 500138 w 608814"/>
                <a:gd name="connsiteY86" fmla="*/ 43533 h 585693"/>
                <a:gd name="connsiteX87" fmla="*/ 514425 w 608814"/>
                <a:gd name="connsiteY87" fmla="*/ 35249 h 585693"/>
                <a:gd name="connsiteX88" fmla="*/ 535901 w 608814"/>
                <a:gd name="connsiteY88" fmla="*/ 40956 h 585693"/>
                <a:gd name="connsiteX89" fmla="*/ 554981 w 608814"/>
                <a:gd name="connsiteY89" fmla="*/ 73996 h 585693"/>
                <a:gd name="connsiteX90" fmla="*/ 556640 w 608814"/>
                <a:gd name="connsiteY90" fmla="*/ 85961 h 585693"/>
                <a:gd name="connsiteX91" fmla="*/ 549266 w 608814"/>
                <a:gd name="connsiteY91" fmla="*/ 95440 h 585693"/>
                <a:gd name="connsiteX92" fmla="*/ 534887 w 608814"/>
                <a:gd name="connsiteY92" fmla="*/ 103815 h 585693"/>
                <a:gd name="connsiteX93" fmla="*/ 535993 w 608814"/>
                <a:gd name="connsiteY93" fmla="*/ 115044 h 585693"/>
                <a:gd name="connsiteX94" fmla="*/ 535717 w 608814"/>
                <a:gd name="connsiteY94" fmla="*/ 117621 h 585693"/>
                <a:gd name="connsiteX95" fmla="*/ 521153 w 608814"/>
                <a:gd name="connsiteY95" fmla="*/ 117621 h 585693"/>
                <a:gd name="connsiteX96" fmla="*/ 466126 w 608814"/>
                <a:gd name="connsiteY96" fmla="*/ 172565 h 585693"/>
                <a:gd name="connsiteX97" fmla="*/ 466126 w 608814"/>
                <a:gd name="connsiteY97" fmla="*/ 229719 h 585693"/>
                <a:gd name="connsiteX98" fmla="*/ 466126 w 608814"/>
                <a:gd name="connsiteY98" fmla="*/ 242604 h 585693"/>
                <a:gd name="connsiteX99" fmla="*/ 453590 w 608814"/>
                <a:gd name="connsiteY99" fmla="*/ 229995 h 585693"/>
                <a:gd name="connsiteX100" fmla="*/ 421330 w 608814"/>
                <a:gd name="connsiteY100" fmla="*/ 219319 h 585693"/>
                <a:gd name="connsiteX101" fmla="*/ 411928 w 608814"/>
                <a:gd name="connsiteY101" fmla="*/ 219319 h 585693"/>
                <a:gd name="connsiteX102" fmla="*/ 410914 w 608814"/>
                <a:gd name="connsiteY102" fmla="*/ 214257 h 585693"/>
                <a:gd name="connsiteX103" fmla="*/ 410914 w 608814"/>
                <a:gd name="connsiteY103" fmla="*/ 198059 h 585693"/>
                <a:gd name="connsiteX104" fmla="*/ 391373 w 608814"/>
                <a:gd name="connsiteY104" fmla="*/ 186463 h 585693"/>
                <a:gd name="connsiteX105" fmla="*/ 377086 w 608814"/>
                <a:gd name="connsiteY105" fmla="*/ 194746 h 585693"/>
                <a:gd name="connsiteX106" fmla="*/ 365104 w 608814"/>
                <a:gd name="connsiteY106" fmla="*/ 196310 h 585693"/>
                <a:gd name="connsiteX107" fmla="*/ 355610 w 608814"/>
                <a:gd name="connsiteY107" fmla="*/ 189040 h 585693"/>
                <a:gd name="connsiteX108" fmla="*/ 336530 w 608814"/>
                <a:gd name="connsiteY108" fmla="*/ 155999 h 585693"/>
                <a:gd name="connsiteX109" fmla="*/ 342245 w 608814"/>
                <a:gd name="connsiteY109" fmla="*/ 134463 h 585693"/>
                <a:gd name="connsiteX110" fmla="*/ 356716 w 608814"/>
                <a:gd name="connsiteY110" fmla="*/ 126180 h 585693"/>
                <a:gd name="connsiteX111" fmla="*/ 355518 w 608814"/>
                <a:gd name="connsiteY111" fmla="*/ 115044 h 585693"/>
                <a:gd name="connsiteX112" fmla="*/ 356716 w 608814"/>
                <a:gd name="connsiteY112" fmla="*/ 103815 h 585693"/>
                <a:gd name="connsiteX113" fmla="*/ 342245 w 608814"/>
                <a:gd name="connsiteY113" fmla="*/ 95440 h 585693"/>
                <a:gd name="connsiteX114" fmla="*/ 336530 w 608814"/>
                <a:gd name="connsiteY114" fmla="*/ 73996 h 585693"/>
                <a:gd name="connsiteX115" fmla="*/ 355610 w 608814"/>
                <a:gd name="connsiteY115" fmla="*/ 40956 h 585693"/>
                <a:gd name="connsiteX116" fmla="*/ 365104 w 608814"/>
                <a:gd name="connsiteY116" fmla="*/ 33685 h 585693"/>
                <a:gd name="connsiteX117" fmla="*/ 377086 w 608814"/>
                <a:gd name="connsiteY117" fmla="*/ 35249 h 585693"/>
                <a:gd name="connsiteX118" fmla="*/ 391373 w 608814"/>
                <a:gd name="connsiteY118" fmla="*/ 43533 h 585693"/>
                <a:gd name="connsiteX119" fmla="*/ 410914 w 608814"/>
                <a:gd name="connsiteY119" fmla="*/ 31936 h 585693"/>
                <a:gd name="connsiteX120" fmla="*/ 410914 w 608814"/>
                <a:gd name="connsiteY120" fmla="*/ 15738 h 585693"/>
                <a:gd name="connsiteX121" fmla="*/ 426676 w 608814"/>
                <a:gd name="connsiteY121" fmla="*/ 0 h 585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608814" h="585693">
                  <a:moveTo>
                    <a:pt x="195114" y="351627"/>
                  </a:moveTo>
                  <a:lnTo>
                    <a:pt x="258290" y="351627"/>
                  </a:lnTo>
                  <a:cubicBezTo>
                    <a:pt x="271848" y="351627"/>
                    <a:pt x="282731" y="362580"/>
                    <a:pt x="282731" y="376018"/>
                  </a:cubicBezTo>
                  <a:lnTo>
                    <a:pt x="282731" y="561210"/>
                  </a:lnTo>
                  <a:cubicBezTo>
                    <a:pt x="282731" y="574740"/>
                    <a:pt x="271848" y="585693"/>
                    <a:pt x="258290" y="585693"/>
                  </a:cubicBezTo>
                  <a:lnTo>
                    <a:pt x="195114" y="585693"/>
                  </a:lnTo>
                  <a:cubicBezTo>
                    <a:pt x="181556" y="585693"/>
                    <a:pt x="170673" y="574740"/>
                    <a:pt x="170673" y="561210"/>
                  </a:cubicBezTo>
                  <a:lnTo>
                    <a:pt x="170673" y="376018"/>
                  </a:lnTo>
                  <a:cubicBezTo>
                    <a:pt x="170673" y="362580"/>
                    <a:pt x="181556" y="351627"/>
                    <a:pt x="195114" y="351627"/>
                  </a:cubicBezTo>
                  <a:close/>
                  <a:moveTo>
                    <a:pt x="358100" y="249872"/>
                  </a:moveTo>
                  <a:lnTo>
                    <a:pt x="421316" y="249872"/>
                  </a:lnTo>
                  <a:cubicBezTo>
                    <a:pt x="434771" y="249872"/>
                    <a:pt x="445737" y="260735"/>
                    <a:pt x="445737" y="274267"/>
                  </a:cubicBezTo>
                  <a:lnTo>
                    <a:pt x="445737" y="561206"/>
                  </a:lnTo>
                  <a:cubicBezTo>
                    <a:pt x="445737" y="574738"/>
                    <a:pt x="434771" y="585693"/>
                    <a:pt x="421316" y="585693"/>
                  </a:cubicBezTo>
                  <a:lnTo>
                    <a:pt x="358100" y="585693"/>
                  </a:lnTo>
                  <a:cubicBezTo>
                    <a:pt x="344645" y="585693"/>
                    <a:pt x="333679" y="574738"/>
                    <a:pt x="333679" y="561206"/>
                  </a:cubicBezTo>
                  <a:lnTo>
                    <a:pt x="333679" y="274267"/>
                  </a:lnTo>
                  <a:cubicBezTo>
                    <a:pt x="333679" y="260735"/>
                    <a:pt x="344645" y="249872"/>
                    <a:pt x="358100" y="249872"/>
                  </a:cubicBezTo>
                  <a:close/>
                  <a:moveTo>
                    <a:pt x="140260" y="224680"/>
                  </a:moveTo>
                  <a:cubicBezTo>
                    <a:pt x="168749" y="224680"/>
                    <a:pt x="191844" y="247711"/>
                    <a:pt x="191844" y="276122"/>
                  </a:cubicBezTo>
                  <a:cubicBezTo>
                    <a:pt x="191844" y="304533"/>
                    <a:pt x="168749" y="327564"/>
                    <a:pt x="140260" y="327564"/>
                  </a:cubicBezTo>
                  <a:cubicBezTo>
                    <a:pt x="111771" y="327564"/>
                    <a:pt x="88676" y="304533"/>
                    <a:pt x="88676" y="276122"/>
                  </a:cubicBezTo>
                  <a:cubicBezTo>
                    <a:pt x="88676" y="247711"/>
                    <a:pt x="111771" y="224680"/>
                    <a:pt x="140260" y="224680"/>
                  </a:cubicBezTo>
                  <a:close/>
                  <a:moveTo>
                    <a:pt x="521177" y="148117"/>
                  </a:moveTo>
                  <a:lnTo>
                    <a:pt x="584301" y="148117"/>
                  </a:lnTo>
                  <a:cubicBezTo>
                    <a:pt x="597848" y="148117"/>
                    <a:pt x="608814" y="159070"/>
                    <a:pt x="608814" y="172601"/>
                  </a:cubicBezTo>
                  <a:lnTo>
                    <a:pt x="608814" y="561209"/>
                  </a:lnTo>
                  <a:cubicBezTo>
                    <a:pt x="608814" y="574740"/>
                    <a:pt x="597848" y="585693"/>
                    <a:pt x="584301" y="585693"/>
                  </a:cubicBezTo>
                  <a:lnTo>
                    <a:pt x="521177" y="585693"/>
                  </a:lnTo>
                  <a:cubicBezTo>
                    <a:pt x="507722" y="585693"/>
                    <a:pt x="496756" y="574740"/>
                    <a:pt x="496756" y="561209"/>
                  </a:cubicBezTo>
                  <a:lnTo>
                    <a:pt x="496756" y="172601"/>
                  </a:lnTo>
                  <a:cubicBezTo>
                    <a:pt x="496756" y="159070"/>
                    <a:pt x="507722" y="148117"/>
                    <a:pt x="521177" y="148117"/>
                  </a:cubicBezTo>
                  <a:close/>
                  <a:moveTo>
                    <a:pt x="116229" y="131322"/>
                  </a:moveTo>
                  <a:lnTo>
                    <a:pt x="164246" y="131322"/>
                  </a:lnTo>
                  <a:cubicBezTo>
                    <a:pt x="175214" y="131322"/>
                    <a:pt x="184061" y="140159"/>
                    <a:pt x="184061" y="151113"/>
                  </a:cubicBezTo>
                  <a:lnTo>
                    <a:pt x="184061" y="171457"/>
                  </a:lnTo>
                  <a:cubicBezTo>
                    <a:pt x="193001" y="175231"/>
                    <a:pt x="201019" y="180386"/>
                    <a:pt x="208669" y="186094"/>
                  </a:cubicBezTo>
                  <a:lnTo>
                    <a:pt x="226641" y="175692"/>
                  </a:lnTo>
                  <a:cubicBezTo>
                    <a:pt x="236134" y="170261"/>
                    <a:pt x="248300" y="173482"/>
                    <a:pt x="253737" y="182964"/>
                  </a:cubicBezTo>
                  <a:lnTo>
                    <a:pt x="277792" y="224572"/>
                  </a:lnTo>
                  <a:cubicBezTo>
                    <a:pt x="280465" y="229083"/>
                    <a:pt x="281110" y="234514"/>
                    <a:pt x="279727" y="239577"/>
                  </a:cubicBezTo>
                  <a:cubicBezTo>
                    <a:pt x="278437" y="244640"/>
                    <a:pt x="275119" y="248966"/>
                    <a:pt x="270511" y="251544"/>
                  </a:cubicBezTo>
                  <a:lnTo>
                    <a:pt x="252355" y="262038"/>
                  </a:lnTo>
                  <a:cubicBezTo>
                    <a:pt x="253000" y="266733"/>
                    <a:pt x="253829" y="271335"/>
                    <a:pt x="253829" y="276122"/>
                  </a:cubicBezTo>
                  <a:cubicBezTo>
                    <a:pt x="253829" y="281001"/>
                    <a:pt x="253000" y="285604"/>
                    <a:pt x="252355" y="290206"/>
                  </a:cubicBezTo>
                  <a:lnTo>
                    <a:pt x="270511" y="300700"/>
                  </a:lnTo>
                  <a:cubicBezTo>
                    <a:pt x="279174" y="305671"/>
                    <a:pt x="282308" y="316165"/>
                    <a:pt x="278714" y="325094"/>
                  </a:cubicBezTo>
                  <a:cubicBezTo>
                    <a:pt x="272354" y="322609"/>
                    <a:pt x="265442" y="321136"/>
                    <a:pt x="258253" y="321136"/>
                  </a:cubicBezTo>
                  <a:lnTo>
                    <a:pt x="195858" y="321136"/>
                  </a:lnTo>
                  <a:cubicBezTo>
                    <a:pt x="205904" y="308709"/>
                    <a:pt x="212171" y="293244"/>
                    <a:pt x="212171" y="276122"/>
                  </a:cubicBezTo>
                  <a:cubicBezTo>
                    <a:pt x="212171" y="236539"/>
                    <a:pt x="179914" y="204320"/>
                    <a:pt x="140191" y="204320"/>
                  </a:cubicBezTo>
                  <a:cubicBezTo>
                    <a:pt x="100561" y="204320"/>
                    <a:pt x="68304" y="236539"/>
                    <a:pt x="68304" y="276122"/>
                  </a:cubicBezTo>
                  <a:cubicBezTo>
                    <a:pt x="68304" y="315797"/>
                    <a:pt x="100561" y="348016"/>
                    <a:pt x="140191" y="348016"/>
                  </a:cubicBezTo>
                  <a:cubicBezTo>
                    <a:pt x="143048" y="348016"/>
                    <a:pt x="145721" y="347463"/>
                    <a:pt x="148486" y="347095"/>
                  </a:cubicBezTo>
                  <a:cubicBezTo>
                    <a:pt x="143233" y="355564"/>
                    <a:pt x="140099" y="365414"/>
                    <a:pt x="140099" y="376000"/>
                  </a:cubicBezTo>
                  <a:lnTo>
                    <a:pt x="140099" y="420922"/>
                  </a:lnTo>
                  <a:lnTo>
                    <a:pt x="116229" y="420922"/>
                  </a:lnTo>
                  <a:cubicBezTo>
                    <a:pt x="105261" y="420922"/>
                    <a:pt x="96413" y="412085"/>
                    <a:pt x="96413" y="401131"/>
                  </a:cubicBezTo>
                  <a:lnTo>
                    <a:pt x="96413" y="380787"/>
                  </a:lnTo>
                  <a:cubicBezTo>
                    <a:pt x="87474" y="377013"/>
                    <a:pt x="79455" y="371950"/>
                    <a:pt x="71806" y="366150"/>
                  </a:cubicBezTo>
                  <a:lnTo>
                    <a:pt x="53742" y="376552"/>
                  </a:lnTo>
                  <a:cubicBezTo>
                    <a:pt x="49226" y="379222"/>
                    <a:pt x="43788" y="379866"/>
                    <a:pt x="38719" y="378577"/>
                  </a:cubicBezTo>
                  <a:cubicBezTo>
                    <a:pt x="33650" y="377197"/>
                    <a:pt x="29318" y="373883"/>
                    <a:pt x="26738" y="369372"/>
                  </a:cubicBezTo>
                  <a:lnTo>
                    <a:pt x="2683" y="327764"/>
                  </a:lnTo>
                  <a:cubicBezTo>
                    <a:pt x="-2847" y="318282"/>
                    <a:pt x="471" y="306131"/>
                    <a:pt x="9872" y="300700"/>
                  </a:cubicBezTo>
                  <a:lnTo>
                    <a:pt x="28120" y="290206"/>
                  </a:lnTo>
                  <a:cubicBezTo>
                    <a:pt x="27475" y="285604"/>
                    <a:pt x="26645" y="281001"/>
                    <a:pt x="26645" y="276122"/>
                  </a:cubicBezTo>
                  <a:cubicBezTo>
                    <a:pt x="26645" y="271335"/>
                    <a:pt x="27475" y="266733"/>
                    <a:pt x="28120" y="262038"/>
                  </a:cubicBezTo>
                  <a:lnTo>
                    <a:pt x="9872" y="251544"/>
                  </a:lnTo>
                  <a:cubicBezTo>
                    <a:pt x="471" y="246113"/>
                    <a:pt x="-2847" y="233962"/>
                    <a:pt x="2683" y="224572"/>
                  </a:cubicBezTo>
                  <a:lnTo>
                    <a:pt x="26738" y="182964"/>
                  </a:lnTo>
                  <a:cubicBezTo>
                    <a:pt x="29318" y="178361"/>
                    <a:pt x="33650" y="175139"/>
                    <a:pt x="38719" y="173759"/>
                  </a:cubicBezTo>
                  <a:cubicBezTo>
                    <a:pt x="43788" y="172378"/>
                    <a:pt x="49226" y="173114"/>
                    <a:pt x="53742" y="175692"/>
                  </a:cubicBezTo>
                  <a:lnTo>
                    <a:pt x="71806" y="186094"/>
                  </a:lnTo>
                  <a:cubicBezTo>
                    <a:pt x="79455" y="180386"/>
                    <a:pt x="87474" y="175231"/>
                    <a:pt x="96413" y="171457"/>
                  </a:cubicBezTo>
                  <a:lnTo>
                    <a:pt x="96413" y="151113"/>
                  </a:lnTo>
                  <a:cubicBezTo>
                    <a:pt x="96413" y="140159"/>
                    <a:pt x="105261" y="131322"/>
                    <a:pt x="116229" y="131322"/>
                  </a:cubicBezTo>
                  <a:close/>
                  <a:moveTo>
                    <a:pt x="445756" y="83476"/>
                  </a:moveTo>
                  <a:cubicBezTo>
                    <a:pt x="428335" y="83476"/>
                    <a:pt x="414140" y="97557"/>
                    <a:pt x="414140" y="115044"/>
                  </a:cubicBezTo>
                  <a:cubicBezTo>
                    <a:pt x="414140" y="132438"/>
                    <a:pt x="428335" y="146520"/>
                    <a:pt x="445756" y="146520"/>
                  </a:cubicBezTo>
                  <a:cubicBezTo>
                    <a:pt x="463176" y="146520"/>
                    <a:pt x="477371" y="132438"/>
                    <a:pt x="477371" y="115044"/>
                  </a:cubicBezTo>
                  <a:cubicBezTo>
                    <a:pt x="477371" y="97557"/>
                    <a:pt x="463176" y="83476"/>
                    <a:pt x="445756" y="83476"/>
                  </a:cubicBezTo>
                  <a:close/>
                  <a:moveTo>
                    <a:pt x="426676" y="0"/>
                  </a:moveTo>
                  <a:lnTo>
                    <a:pt x="464835" y="0"/>
                  </a:lnTo>
                  <a:cubicBezTo>
                    <a:pt x="473500" y="0"/>
                    <a:pt x="480597" y="7087"/>
                    <a:pt x="480597" y="15738"/>
                  </a:cubicBezTo>
                  <a:lnTo>
                    <a:pt x="480597" y="31936"/>
                  </a:lnTo>
                  <a:cubicBezTo>
                    <a:pt x="487694" y="34881"/>
                    <a:pt x="494054" y="38931"/>
                    <a:pt x="500138" y="43533"/>
                  </a:cubicBezTo>
                  <a:lnTo>
                    <a:pt x="514425" y="35249"/>
                  </a:lnTo>
                  <a:cubicBezTo>
                    <a:pt x="521983" y="30924"/>
                    <a:pt x="531569" y="33501"/>
                    <a:pt x="535901" y="40956"/>
                  </a:cubicBezTo>
                  <a:lnTo>
                    <a:pt x="554981" y="73996"/>
                  </a:lnTo>
                  <a:cubicBezTo>
                    <a:pt x="557101" y="77585"/>
                    <a:pt x="557654" y="81911"/>
                    <a:pt x="556640" y="85961"/>
                  </a:cubicBezTo>
                  <a:cubicBezTo>
                    <a:pt x="555534" y="89918"/>
                    <a:pt x="552861" y="93415"/>
                    <a:pt x="549266" y="95440"/>
                  </a:cubicBezTo>
                  <a:lnTo>
                    <a:pt x="534887" y="103815"/>
                  </a:lnTo>
                  <a:cubicBezTo>
                    <a:pt x="535348" y="107497"/>
                    <a:pt x="535993" y="111178"/>
                    <a:pt x="535993" y="115044"/>
                  </a:cubicBezTo>
                  <a:cubicBezTo>
                    <a:pt x="535993" y="115872"/>
                    <a:pt x="535809" y="116700"/>
                    <a:pt x="535717" y="117621"/>
                  </a:cubicBezTo>
                  <a:lnTo>
                    <a:pt x="521153" y="117621"/>
                  </a:lnTo>
                  <a:cubicBezTo>
                    <a:pt x="490828" y="117621"/>
                    <a:pt x="466126" y="142286"/>
                    <a:pt x="466126" y="172565"/>
                  </a:cubicBezTo>
                  <a:lnTo>
                    <a:pt x="466126" y="229719"/>
                  </a:lnTo>
                  <a:lnTo>
                    <a:pt x="466126" y="242604"/>
                  </a:lnTo>
                  <a:cubicBezTo>
                    <a:pt x="462715" y="237726"/>
                    <a:pt x="458383" y="233493"/>
                    <a:pt x="453590" y="229995"/>
                  </a:cubicBezTo>
                  <a:cubicBezTo>
                    <a:pt x="444465" y="223369"/>
                    <a:pt x="433404" y="219319"/>
                    <a:pt x="421330" y="219319"/>
                  </a:cubicBezTo>
                  <a:lnTo>
                    <a:pt x="411928" y="219319"/>
                  </a:lnTo>
                  <a:cubicBezTo>
                    <a:pt x="411375" y="217755"/>
                    <a:pt x="410914" y="216098"/>
                    <a:pt x="410914" y="214257"/>
                  </a:cubicBezTo>
                  <a:lnTo>
                    <a:pt x="410914" y="198059"/>
                  </a:lnTo>
                  <a:cubicBezTo>
                    <a:pt x="403817" y="195114"/>
                    <a:pt x="397457" y="191064"/>
                    <a:pt x="391373" y="186463"/>
                  </a:cubicBezTo>
                  <a:lnTo>
                    <a:pt x="377086" y="194746"/>
                  </a:lnTo>
                  <a:cubicBezTo>
                    <a:pt x="373492" y="196863"/>
                    <a:pt x="369160" y="197415"/>
                    <a:pt x="365104" y="196310"/>
                  </a:cubicBezTo>
                  <a:cubicBezTo>
                    <a:pt x="361140" y="195206"/>
                    <a:pt x="357638" y="192629"/>
                    <a:pt x="355610" y="189040"/>
                  </a:cubicBezTo>
                  <a:lnTo>
                    <a:pt x="336530" y="155999"/>
                  </a:lnTo>
                  <a:cubicBezTo>
                    <a:pt x="332198" y="148452"/>
                    <a:pt x="334687" y="138881"/>
                    <a:pt x="342245" y="134463"/>
                  </a:cubicBezTo>
                  <a:lnTo>
                    <a:pt x="356716" y="126180"/>
                  </a:lnTo>
                  <a:cubicBezTo>
                    <a:pt x="356163" y="122498"/>
                    <a:pt x="355518" y="118817"/>
                    <a:pt x="355518" y="115044"/>
                  </a:cubicBezTo>
                  <a:cubicBezTo>
                    <a:pt x="355518" y="111178"/>
                    <a:pt x="356163" y="107497"/>
                    <a:pt x="356716" y="103815"/>
                  </a:cubicBezTo>
                  <a:lnTo>
                    <a:pt x="342245" y="95440"/>
                  </a:lnTo>
                  <a:cubicBezTo>
                    <a:pt x="334687" y="91115"/>
                    <a:pt x="332198" y="81543"/>
                    <a:pt x="336530" y="73996"/>
                  </a:cubicBezTo>
                  <a:lnTo>
                    <a:pt x="355610" y="40956"/>
                  </a:lnTo>
                  <a:cubicBezTo>
                    <a:pt x="357638" y="37366"/>
                    <a:pt x="361140" y="34789"/>
                    <a:pt x="365104" y="33685"/>
                  </a:cubicBezTo>
                  <a:cubicBezTo>
                    <a:pt x="369160" y="32580"/>
                    <a:pt x="373492" y="33133"/>
                    <a:pt x="377086" y="35249"/>
                  </a:cubicBezTo>
                  <a:lnTo>
                    <a:pt x="391373" y="43533"/>
                  </a:lnTo>
                  <a:cubicBezTo>
                    <a:pt x="397457" y="38931"/>
                    <a:pt x="403817" y="34881"/>
                    <a:pt x="410914" y="31936"/>
                  </a:cubicBezTo>
                  <a:lnTo>
                    <a:pt x="410914" y="15738"/>
                  </a:lnTo>
                  <a:cubicBezTo>
                    <a:pt x="410914" y="7087"/>
                    <a:pt x="418011" y="0"/>
                    <a:pt x="42667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1" name="îš1iḋè">
              <a:extLst>
                <a:ext uri="{FF2B5EF4-FFF2-40B4-BE49-F238E27FC236}">
                  <a16:creationId xmlns:a16="http://schemas.microsoft.com/office/drawing/2014/main" xmlns="" id="{366BAF51-FDA5-4168-B961-62228392C019}"/>
                </a:ext>
              </a:extLst>
            </p:cNvPr>
            <p:cNvGrpSpPr/>
            <p:nvPr/>
          </p:nvGrpSpPr>
          <p:grpSpPr>
            <a:xfrm>
              <a:off x="9516485" y="2552449"/>
              <a:ext cx="2002414" cy="3591176"/>
              <a:chOff x="8564452" y="2291951"/>
              <a:chExt cx="2147666" cy="3851674"/>
            </a:xfrm>
          </p:grpSpPr>
          <p:sp>
            <p:nvSpPr>
              <p:cNvPr id="24" name="ïṡľîďê">
                <a:extLst>
                  <a:ext uri="{FF2B5EF4-FFF2-40B4-BE49-F238E27FC236}">
                    <a16:creationId xmlns:a16="http://schemas.microsoft.com/office/drawing/2014/main" xmlns="" id="{131DD3D0-8750-43C0-937B-0FC714ECE8D2}"/>
                  </a:ext>
                </a:extLst>
              </p:cNvPr>
              <p:cNvSpPr/>
              <p:nvPr/>
            </p:nvSpPr>
            <p:spPr bwMode="auto">
              <a:xfrm rot="16200000">
                <a:off x="7712448" y="3143955"/>
                <a:ext cx="3851674" cy="2147666"/>
              </a:xfrm>
              <a:custGeom>
                <a:avLst/>
                <a:gdLst/>
                <a:ahLst/>
                <a:cxnLst/>
                <a:rect l="0" t="0" r="r" b="b"/>
                <a:pathLst>
                  <a:path w="19516" h="21600">
                    <a:moveTo>
                      <a:pt x="6186" y="0"/>
                    </a:moveTo>
                    <a:cubicBezTo>
                      <a:pt x="-1922" y="0"/>
                      <a:pt x="-2084" y="21600"/>
                      <a:pt x="5842" y="21600"/>
                    </a:cubicBezTo>
                    <a:lnTo>
                      <a:pt x="19516" y="21600"/>
                    </a:lnTo>
                    <a:lnTo>
                      <a:pt x="19516" y="14"/>
                    </a:lnTo>
                    <a:lnTo>
                      <a:pt x="6186" y="0"/>
                    </a:lnTo>
                    <a:close/>
                    <a:moveTo>
                      <a:pt x="6186" y="0"/>
                    </a:moveTo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25400" cap="flat">
                    <a:solidFill>
                      <a:schemeClr val="tx1">
                        <a:alpha val="59999"/>
                      </a:schemeClr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2100" kern="1200">
                    <a:solidFill>
                      <a:srgbClr val="000000"/>
                    </a:solidFill>
                  </a:defRPr>
                </a:lvl1pPr>
                <a:lvl2pPr marL="171450" algn="ctr" rtl="0" fontAlgn="base">
                  <a:spcBef>
                    <a:spcPct val="0"/>
                  </a:spcBef>
                  <a:spcAft>
                    <a:spcPct val="0"/>
                  </a:spcAft>
                  <a:defRPr sz="2100" kern="1200">
                    <a:solidFill>
                      <a:srgbClr val="000000"/>
                    </a:solidFill>
                  </a:defRPr>
                </a:lvl2pPr>
                <a:lvl3pPr marL="342900" algn="ctr" rtl="0" fontAlgn="base">
                  <a:spcBef>
                    <a:spcPct val="0"/>
                  </a:spcBef>
                  <a:spcAft>
                    <a:spcPct val="0"/>
                  </a:spcAft>
                  <a:defRPr sz="2100" kern="1200">
                    <a:solidFill>
                      <a:srgbClr val="000000"/>
                    </a:solidFill>
                  </a:defRPr>
                </a:lvl3pPr>
                <a:lvl4pPr marL="514350" algn="ctr" rtl="0" fontAlgn="base">
                  <a:spcBef>
                    <a:spcPct val="0"/>
                  </a:spcBef>
                  <a:spcAft>
                    <a:spcPct val="0"/>
                  </a:spcAft>
                  <a:defRPr sz="2100" kern="1200">
                    <a:solidFill>
                      <a:srgbClr val="000000"/>
                    </a:solidFill>
                  </a:defRPr>
                </a:lvl4pPr>
                <a:lvl5pPr marL="685800" algn="ctr" rtl="0" fontAlgn="base">
                  <a:spcBef>
                    <a:spcPct val="0"/>
                  </a:spcBef>
                  <a:spcAft>
                    <a:spcPct val="0"/>
                  </a:spcAft>
                  <a:defRPr sz="2100" kern="1200">
                    <a:solidFill>
                      <a:srgbClr val="000000"/>
                    </a:solidFill>
                  </a:defRPr>
                </a:lvl5pPr>
                <a:lvl6pPr marL="857250" algn="l" defTabSz="171450" rtl="0" eaLnBrk="1" latinLnBrk="0" hangingPunct="1">
                  <a:defRPr sz="2100" kern="1200">
                    <a:solidFill>
                      <a:srgbClr val="000000"/>
                    </a:solidFill>
                  </a:defRPr>
                </a:lvl6pPr>
                <a:lvl7pPr marL="1028700" algn="l" defTabSz="171450" rtl="0" eaLnBrk="1" latinLnBrk="0" hangingPunct="1">
                  <a:defRPr sz="2100" kern="1200">
                    <a:solidFill>
                      <a:srgbClr val="000000"/>
                    </a:solidFill>
                  </a:defRPr>
                </a:lvl7pPr>
                <a:lvl8pPr marL="1200150" algn="l" defTabSz="171450" rtl="0" eaLnBrk="1" latinLnBrk="0" hangingPunct="1">
                  <a:defRPr sz="2100" kern="1200">
                    <a:solidFill>
                      <a:srgbClr val="000000"/>
                    </a:solidFill>
                  </a:defRPr>
                </a:lvl8pPr>
                <a:lvl9pPr marL="1371600" algn="l" defTabSz="171450" rtl="0" eaLnBrk="1" latinLnBrk="0" hangingPunct="1">
                  <a:defRPr sz="2100" kern="1200">
                    <a:solidFill>
                      <a:srgbClr val="000000"/>
                    </a:solidFill>
                  </a:defRPr>
                </a:lvl9pPr>
              </a:lstStyle>
              <a:p>
                <a:endParaRPr lang="en-US">
                  <a:solidFill>
                    <a:schemeClr val="accent2"/>
                  </a:solidFill>
                </a:endParaRPr>
              </a:p>
            </p:txBody>
          </p:sp>
          <p:grpSp>
            <p:nvGrpSpPr>
              <p:cNvPr id="25" name="íṣļídê">
                <a:extLst>
                  <a:ext uri="{FF2B5EF4-FFF2-40B4-BE49-F238E27FC236}">
                    <a16:creationId xmlns:a16="http://schemas.microsoft.com/office/drawing/2014/main" xmlns="" id="{1FCD7077-6DBD-4AA1-AA7B-C8DD05582D0D}"/>
                  </a:ext>
                </a:extLst>
              </p:cNvPr>
              <p:cNvGrpSpPr/>
              <p:nvPr/>
            </p:nvGrpSpPr>
            <p:grpSpPr>
              <a:xfrm>
                <a:off x="8705526" y="4009875"/>
                <a:ext cx="1865518" cy="1660002"/>
                <a:chOff x="731110" y="4486798"/>
                <a:chExt cx="2112950" cy="1660002"/>
              </a:xfrm>
            </p:grpSpPr>
            <p:sp>
              <p:nvSpPr>
                <p:cNvPr id="27" name="işḻïḑé">
                  <a:extLst>
                    <a:ext uri="{FF2B5EF4-FFF2-40B4-BE49-F238E27FC236}">
                      <a16:creationId xmlns:a16="http://schemas.microsoft.com/office/drawing/2014/main" xmlns="" id="{727DD84B-C89D-40EA-93C9-6BA232F2DAEE}"/>
                    </a:ext>
                  </a:extLst>
                </p:cNvPr>
                <p:cNvSpPr/>
                <p:nvPr/>
              </p:nvSpPr>
              <p:spPr bwMode="auto">
                <a:xfrm>
                  <a:off x="731110" y="4928602"/>
                  <a:ext cx="2112948" cy="121819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171450" indent="-171450" algn="ctr">
                    <a:lnSpc>
                      <a:spcPct val="150000"/>
                    </a:lnSpc>
                    <a:spcBef>
                      <a:spcPct val="0"/>
                    </a:spcBef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Supporting text here.</a:t>
                  </a:r>
                </a:p>
                <a:p>
                  <a:pPr marL="171450" indent="-171450" algn="ctr">
                    <a:lnSpc>
                      <a:spcPct val="150000"/>
                    </a:lnSpc>
                    <a:spcBef>
                      <a:spcPct val="0"/>
                    </a:spcBef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Supporting text here. </a:t>
                  </a:r>
                </a:p>
                <a:p>
                  <a:pPr marL="171450" indent="-171450" algn="ctr">
                    <a:lnSpc>
                      <a:spcPct val="150000"/>
                    </a:lnSpc>
                    <a:spcBef>
                      <a:spcPct val="0"/>
                    </a:spcBef>
                    <a:buFont typeface="Arial" panose="020B0604020202020204" pitchFamily="34" charset="0"/>
                    <a:buChar char="•"/>
                  </a:pPr>
                  <a:endParaRPr lang="en-US" altLang="zh-CN" sz="1100" dirty="0"/>
                </a:p>
                <a:p>
                  <a:pPr marL="171450" indent="-171450" algn="ctr">
                    <a:lnSpc>
                      <a:spcPct val="150000"/>
                    </a:lnSpc>
                    <a:spcBef>
                      <a:spcPct val="0"/>
                    </a:spcBef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……</a:t>
                  </a:r>
                  <a:endParaRPr lang="zh-CN" altLang="en-US" sz="1100" dirty="0"/>
                </a:p>
              </p:txBody>
            </p:sp>
            <p:sp>
              <p:nvSpPr>
                <p:cNvPr id="28" name="iṣḻiḋê">
                  <a:extLst>
                    <a:ext uri="{FF2B5EF4-FFF2-40B4-BE49-F238E27FC236}">
                      <a16:creationId xmlns:a16="http://schemas.microsoft.com/office/drawing/2014/main" xmlns="" id="{C176F820-255A-4A6B-B4A1-2A10D180F6BC}"/>
                    </a:ext>
                  </a:extLst>
                </p:cNvPr>
                <p:cNvSpPr txBox="1"/>
                <p:nvPr/>
              </p:nvSpPr>
              <p:spPr bwMode="auto">
                <a:xfrm>
                  <a:off x="731111" y="4486798"/>
                  <a:ext cx="2112949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sz="2000" b="1" dirty="0"/>
                    <a:t>Text here</a:t>
                  </a:r>
                </a:p>
              </p:txBody>
            </p:sp>
          </p:grpSp>
          <p:sp>
            <p:nvSpPr>
              <p:cNvPr id="26" name="îsḻíḋé">
                <a:extLst>
                  <a:ext uri="{FF2B5EF4-FFF2-40B4-BE49-F238E27FC236}">
                    <a16:creationId xmlns:a16="http://schemas.microsoft.com/office/drawing/2014/main" xmlns="" id="{F0FD98A3-746D-4977-AF4A-365FB32E1CDC}"/>
                  </a:ext>
                </a:extLst>
              </p:cNvPr>
              <p:cNvSpPr/>
              <p:nvPr/>
            </p:nvSpPr>
            <p:spPr bwMode="auto">
              <a:xfrm>
                <a:off x="9397402" y="2505793"/>
                <a:ext cx="481766" cy="389946"/>
              </a:xfrm>
              <a:custGeom>
                <a:avLst/>
                <a:gdLst>
                  <a:gd name="connsiteX0" fmla="*/ 355420 w 607568"/>
                  <a:gd name="connsiteY0" fmla="*/ 250307 h 491771"/>
                  <a:gd name="connsiteX1" fmla="*/ 352312 w 607568"/>
                  <a:gd name="connsiteY1" fmla="*/ 251812 h 491771"/>
                  <a:gd name="connsiteX2" fmla="*/ 321042 w 607568"/>
                  <a:gd name="connsiteY2" fmla="*/ 289814 h 491771"/>
                  <a:gd name="connsiteX3" fmla="*/ 321513 w 607568"/>
                  <a:gd name="connsiteY3" fmla="*/ 295364 h 491771"/>
                  <a:gd name="connsiteX4" fmla="*/ 369736 w 607568"/>
                  <a:gd name="connsiteY4" fmla="*/ 338257 h 491771"/>
                  <a:gd name="connsiteX5" fmla="*/ 371997 w 607568"/>
                  <a:gd name="connsiteY5" fmla="*/ 339104 h 491771"/>
                  <a:gd name="connsiteX6" fmla="*/ 373127 w 607568"/>
                  <a:gd name="connsiteY6" fmla="*/ 338916 h 491771"/>
                  <a:gd name="connsiteX7" fmla="*/ 375293 w 607568"/>
                  <a:gd name="connsiteY7" fmla="*/ 336282 h 491771"/>
                  <a:gd name="connsiteX8" fmla="*/ 383676 w 607568"/>
                  <a:gd name="connsiteY8" fmla="*/ 279467 h 491771"/>
                  <a:gd name="connsiteX9" fmla="*/ 376424 w 607568"/>
                  <a:gd name="connsiteY9" fmla="*/ 263287 h 491771"/>
                  <a:gd name="connsiteX10" fmla="*/ 357681 w 607568"/>
                  <a:gd name="connsiteY10" fmla="*/ 250965 h 491771"/>
                  <a:gd name="connsiteX11" fmla="*/ 355420 w 607568"/>
                  <a:gd name="connsiteY11" fmla="*/ 250307 h 491771"/>
                  <a:gd name="connsiteX12" fmla="*/ 258879 w 607568"/>
                  <a:gd name="connsiteY12" fmla="*/ 250307 h 491771"/>
                  <a:gd name="connsiteX13" fmla="*/ 256712 w 607568"/>
                  <a:gd name="connsiteY13" fmla="*/ 250965 h 491771"/>
                  <a:gd name="connsiteX14" fmla="*/ 237969 w 607568"/>
                  <a:gd name="connsiteY14" fmla="*/ 263287 h 491771"/>
                  <a:gd name="connsiteX15" fmla="*/ 230717 w 607568"/>
                  <a:gd name="connsiteY15" fmla="*/ 279467 h 491771"/>
                  <a:gd name="connsiteX16" fmla="*/ 239100 w 607568"/>
                  <a:gd name="connsiteY16" fmla="*/ 336282 h 491771"/>
                  <a:gd name="connsiteX17" fmla="*/ 241266 w 607568"/>
                  <a:gd name="connsiteY17" fmla="*/ 338916 h 491771"/>
                  <a:gd name="connsiteX18" fmla="*/ 242396 w 607568"/>
                  <a:gd name="connsiteY18" fmla="*/ 339104 h 491771"/>
                  <a:gd name="connsiteX19" fmla="*/ 244657 w 607568"/>
                  <a:gd name="connsiteY19" fmla="*/ 338257 h 491771"/>
                  <a:gd name="connsiteX20" fmla="*/ 292880 w 607568"/>
                  <a:gd name="connsiteY20" fmla="*/ 295364 h 491771"/>
                  <a:gd name="connsiteX21" fmla="*/ 293351 w 607568"/>
                  <a:gd name="connsiteY21" fmla="*/ 289814 h 491771"/>
                  <a:gd name="connsiteX22" fmla="*/ 261987 w 607568"/>
                  <a:gd name="connsiteY22" fmla="*/ 251812 h 491771"/>
                  <a:gd name="connsiteX23" fmla="*/ 258879 w 607568"/>
                  <a:gd name="connsiteY23" fmla="*/ 250307 h 491771"/>
                  <a:gd name="connsiteX24" fmla="*/ 500465 w 607568"/>
                  <a:gd name="connsiteY24" fmla="*/ 66049 h 491771"/>
                  <a:gd name="connsiteX25" fmla="*/ 565743 w 607568"/>
                  <a:gd name="connsiteY25" fmla="*/ 130673 h 491771"/>
                  <a:gd name="connsiteX26" fmla="*/ 566120 w 607568"/>
                  <a:gd name="connsiteY26" fmla="*/ 130673 h 491771"/>
                  <a:gd name="connsiteX27" fmla="*/ 580250 w 607568"/>
                  <a:gd name="connsiteY27" fmla="*/ 160962 h 491771"/>
                  <a:gd name="connsiteX28" fmla="*/ 560939 w 607568"/>
                  <a:gd name="connsiteY28" fmla="*/ 182503 h 491771"/>
                  <a:gd name="connsiteX29" fmla="*/ 531927 w 607568"/>
                  <a:gd name="connsiteY29" fmla="*/ 223799 h 491771"/>
                  <a:gd name="connsiteX30" fmla="*/ 528253 w 607568"/>
                  <a:gd name="connsiteY30" fmla="*/ 234240 h 491771"/>
                  <a:gd name="connsiteX31" fmla="*/ 530797 w 607568"/>
                  <a:gd name="connsiteY31" fmla="*/ 246281 h 491771"/>
                  <a:gd name="connsiteX32" fmla="*/ 545868 w 607568"/>
                  <a:gd name="connsiteY32" fmla="*/ 261143 h 491771"/>
                  <a:gd name="connsiteX33" fmla="*/ 558961 w 607568"/>
                  <a:gd name="connsiteY33" fmla="*/ 263777 h 491771"/>
                  <a:gd name="connsiteX34" fmla="*/ 597299 w 607568"/>
                  <a:gd name="connsiteY34" fmla="*/ 301968 h 491771"/>
                  <a:gd name="connsiteX35" fmla="*/ 607002 w 607568"/>
                  <a:gd name="connsiteY35" fmla="*/ 350788 h 491771"/>
                  <a:gd name="connsiteX36" fmla="*/ 601256 w 607568"/>
                  <a:gd name="connsiteY36" fmla="*/ 373835 h 491771"/>
                  <a:gd name="connsiteX37" fmla="*/ 579685 w 607568"/>
                  <a:gd name="connsiteY37" fmla="*/ 384088 h 491771"/>
                  <a:gd name="connsiteX38" fmla="*/ 490386 w 607568"/>
                  <a:gd name="connsiteY38" fmla="*/ 384088 h 491771"/>
                  <a:gd name="connsiteX39" fmla="*/ 467685 w 607568"/>
                  <a:gd name="connsiteY39" fmla="*/ 310058 h 491771"/>
                  <a:gd name="connsiteX40" fmla="*/ 431702 w 607568"/>
                  <a:gd name="connsiteY40" fmla="*/ 267445 h 491771"/>
                  <a:gd name="connsiteX41" fmla="*/ 441969 w 607568"/>
                  <a:gd name="connsiteY41" fmla="*/ 263777 h 491771"/>
                  <a:gd name="connsiteX42" fmla="*/ 455157 w 607568"/>
                  <a:gd name="connsiteY42" fmla="*/ 261237 h 491771"/>
                  <a:gd name="connsiteX43" fmla="*/ 470228 w 607568"/>
                  <a:gd name="connsiteY43" fmla="*/ 246281 h 491771"/>
                  <a:gd name="connsiteX44" fmla="*/ 472677 w 607568"/>
                  <a:gd name="connsiteY44" fmla="*/ 234240 h 491771"/>
                  <a:gd name="connsiteX45" fmla="*/ 469098 w 607568"/>
                  <a:gd name="connsiteY45" fmla="*/ 223893 h 491771"/>
                  <a:gd name="connsiteX46" fmla="*/ 439991 w 607568"/>
                  <a:gd name="connsiteY46" fmla="*/ 182503 h 491771"/>
                  <a:gd name="connsiteX47" fmla="*/ 426144 w 607568"/>
                  <a:gd name="connsiteY47" fmla="*/ 172720 h 491771"/>
                  <a:gd name="connsiteX48" fmla="*/ 441404 w 607568"/>
                  <a:gd name="connsiteY48" fmla="*/ 143278 h 491771"/>
                  <a:gd name="connsiteX49" fmla="*/ 439708 w 607568"/>
                  <a:gd name="connsiteY49" fmla="*/ 107438 h 491771"/>
                  <a:gd name="connsiteX50" fmla="*/ 500465 w 607568"/>
                  <a:gd name="connsiteY50" fmla="*/ 66049 h 491771"/>
                  <a:gd name="connsiteX51" fmla="*/ 107100 w 607568"/>
                  <a:gd name="connsiteY51" fmla="*/ 66049 h 491771"/>
                  <a:gd name="connsiteX52" fmla="*/ 171341 w 607568"/>
                  <a:gd name="connsiteY52" fmla="*/ 123618 h 491771"/>
                  <a:gd name="connsiteX53" fmla="*/ 172849 w 607568"/>
                  <a:gd name="connsiteY53" fmla="*/ 143278 h 491771"/>
                  <a:gd name="connsiteX54" fmla="*/ 184246 w 607568"/>
                  <a:gd name="connsiteY54" fmla="*/ 168205 h 491771"/>
                  <a:gd name="connsiteX55" fmla="*/ 167574 w 607568"/>
                  <a:gd name="connsiteY55" fmla="*/ 182503 h 491771"/>
                  <a:gd name="connsiteX56" fmla="*/ 138468 w 607568"/>
                  <a:gd name="connsiteY56" fmla="*/ 223799 h 491771"/>
                  <a:gd name="connsiteX57" fmla="*/ 134794 w 607568"/>
                  <a:gd name="connsiteY57" fmla="*/ 234240 h 491771"/>
                  <a:gd name="connsiteX58" fmla="*/ 137337 w 607568"/>
                  <a:gd name="connsiteY58" fmla="*/ 246281 h 491771"/>
                  <a:gd name="connsiteX59" fmla="*/ 152408 w 607568"/>
                  <a:gd name="connsiteY59" fmla="*/ 261143 h 491771"/>
                  <a:gd name="connsiteX60" fmla="*/ 165596 w 607568"/>
                  <a:gd name="connsiteY60" fmla="*/ 263777 h 491771"/>
                  <a:gd name="connsiteX61" fmla="*/ 179442 w 607568"/>
                  <a:gd name="connsiteY61" fmla="*/ 268856 h 491771"/>
                  <a:gd name="connsiteX62" fmla="*/ 146662 w 607568"/>
                  <a:gd name="connsiteY62" fmla="*/ 310058 h 491771"/>
                  <a:gd name="connsiteX63" fmla="*/ 123867 w 607568"/>
                  <a:gd name="connsiteY63" fmla="*/ 384088 h 491771"/>
                  <a:gd name="connsiteX64" fmla="*/ 27883 w 607568"/>
                  <a:gd name="connsiteY64" fmla="*/ 384088 h 491771"/>
                  <a:gd name="connsiteX65" fmla="*/ 6312 w 607568"/>
                  <a:gd name="connsiteY65" fmla="*/ 373835 h 491771"/>
                  <a:gd name="connsiteX66" fmla="*/ 566 w 607568"/>
                  <a:gd name="connsiteY66" fmla="*/ 350788 h 491771"/>
                  <a:gd name="connsiteX67" fmla="*/ 10268 w 607568"/>
                  <a:gd name="connsiteY67" fmla="*/ 301968 h 491771"/>
                  <a:gd name="connsiteX68" fmla="*/ 48606 w 607568"/>
                  <a:gd name="connsiteY68" fmla="*/ 263777 h 491771"/>
                  <a:gd name="connsiteX69" fmla="*/ 61699 w 607568"/>
                  <a:gd name="connsiteY69" fmla="*/ 261237 h 491771"/>
                  <a:gd name="connsiteX70" fmla="*/ 76770 w 607568"/>
                  <a:gd name="connsiteY70" fmla="*/ 246281 h 491771"/>
                  <a:gd name="connsiteX71" fmla="*/ 79313 w 607568"/>
                  <a:gd name="connsiteY71" fmla="*/ 234240 h 491771"/>
                  <a:gd name="connsiteX72" fmla="*/ 75639 w 607568"/>
                  <a:gd name="connsiteY72" fmla="*/ 223893 h 491771"/>
                  <a:gd name="connsiteX73" fmla="*/ 46628 w 607568"/>
                  <a:gd name="connsiteY73" fmla="*/ 182503 h 491771"/>
                  <a:gd name="connsiteX74" fmla="*/ 27318 w 607568"/>
                  <a:gd name="connsiteY74" fmla="*/ 160962 h 491771"/>
                  <a:gd name="connsiteX75" fmla="*/ 41447 w 607568"/>
                  <a:gd name="connsiteY75" fmla="*/ 130673 h 491771"/>
                  <a:gd name="connsiteX76" fmla="*/ 41824 w 607568"/>
                  <a:gd name="connsiteY76" fmla="*/ 130673 h 491771"/>
                  <a:gd name="connsiteX77" fmla="*/ 107100 w 607568"/>
                  <a:gd name="connsiteY77" fmla="*/ 66049 h 491771"/>
                  <a:gd name="connsiteX78" fmla="*/ 298626 w 607568"/>
                  <a:gd name="connsiteY78" fmla="*/ 0 h 491771"/>
                  <a:gd name="connsiteX79" fmla="*/ 315956 w 607568"/>
                  <a:gd name="connsiteY79" fmla="*/ 0 h 491771"/>
                  <a:gd name="connsiteX80" fmla="*/ 401854 w 607568"/>
                  <a:gd name="connsiteY80" fmla="*/ 85787 h 491771"/>
                  <a:gd name="connsiteX81" fmla="*/ 401854 w 607568"/>
                  <a:gd name="connsiteY81" fmla="*/ 95476 h 491771"/>
                  <a:gd name="connsiteX82" fmla="*/ 421633 w 607568"/>
                  <a:gd name="connsiteY82" fmla="*/ 138840 h 491771"/>
                  <a:gd name="connsiteX83" fmla="*/ 417960 w 607568"/>
                  <a:gd name="connsiteY83" fmla="*/ 149281 h 491771"/>
                  <a:gd name="connsiteX84" fmla="*/ 417112 w 607568"/>
                  <a:gd name="connsiteY84" fmla="*/ 151068 h 491771"/>
                  <a:gd name="connsiteX85" fmla="*/ 411273 w 607568"/>
                  <a:gd name="connsiteY85" fmla="*/ 159534 h 491771"/>
                  <a:gd name="connsiteX86" fmla="*/ 410896 w 607568"/>
                  <a:gd name="connsiteY86" fmla="*/ 159910 h 491771"/>
                  <a:gd name="connsiteX87" fmla="*/ 394037 w 607568"/>
                  <a:gd name="connsiteY87" fmla="*/ 169787 h 491771"/>
                  <a:gd name="connsiteX88" fmla="*/ 384900 w 607568"/>
                  <a:gd name="connsiteY88" fmla="*/ 189541 h 491771"/>
                  <a:gd name="connsiteX89" fmla="*/ 384712 w 607568"/>
                  <a:gd name="connsiteY89" fmla="*/ 189823 h 491771"/>
                  <a:gd name="connsiteX90" fmla="*/ 373316 w 607568"/>
                  <a:gd name="connsiteY90" fmla="*/ 207131 h 491771"/>
                  <a:gd name="connsiteX91" fmla="*/ 372750 w 607568"/>
                  <a:gd name="connsiteY91" fmla="*/ 207789 h 491771"/>
                  <a:gd name="connsiteX92" fmla="*/ 359847 w 607568"/>
                  <a:gd name="connsiteY92" fmla="*/ 222275 h 491771"/>
                  <a:gd name="connsiteX93" fmla="*/ 359188 w 607568"/>
                  <a:gd name="connsiteY93" fmla="*/ 222934 h 491771"/>
                  <a:gd name="connsiteX94" fmla="*/ 345154 w 607568"/>
                  <a:gd name="connsiteY94" fmla="*/ 234598 h 491771"/>
                  <a:gd name="connsiteX95" fmla="*/ 345625 w 607568"/>
                  <a:gd name="connsiteY95" fmla="*/ 236855 h 491771"/>
                  <a:gd name="connsiteX96" fmla="*/ 348639 w 607568"/>
                  <a:gd name="connsiteY96" fmla="*/ 235538 h 491771"/>
                  <a:gd name="connsiteX97" fmla="*/ 355514 w 607568"/>
                  <a:gd name="connsiteY97" fmla="*/ 234033 h 491771"/>
                  <a:gd name="connsiteX98" fmla="*/ 366628 w 607568"/>
                  <a:gd name="connsiteY98" fmla="*/ 237326 h 491771"/>
                  <a:gd name="connsiteX99" fmla="*/ 385371 w 607568"/>
                  <a:gd name="connsiteY99" fmla="*/ 249648 h 491771"/>
                  <a:gd name="connsiteX100" fmla="*/ 399876 w 607568"/>
                  <a:gd name="connsiteY100" fmla="*/ 279373 h 491771"/>
                  <a:gd name="connsiteX101" fmla="*/ 430016 w 607568"/>
                  <a:gd name="connsiteY101" fmla="*/ 289814 h 491771"/>
                  <a:gd name="connsiteX102" fmla="*/ 448382 w 607568"/>
                  <a:gd name="connsiteY102" fmla="*/ 316058 h 491771"/>
                  <a:gd name="connsiteX103" fmla="*/ 481630 w 607568"/>
                  <a:gd name="connsiteY103" fmla="*/ 424515 h 491771"/>
                  <a:gd name="connsiteX104" fmla="*/ 483891 w 607568"/>
                  <a:gd name="connsiteY104" fmla="*/ 436461 h 491771"/>
                  <a:gd name="connsiteX105" fmla="*/ 473718 w 607568"/>
                  <a:gd name="connsiteY105" fmla="*/ 470700 h 491771"/>
                  <a:gd name="connsiteX106" fmla="*/ 443956 w 607568"/>
                  <a:gd name="connsiteY106" fmla="*/ 490360 h 491771"/>
                  <a:gd name="connsiteX107" fmla="*/ 431805 w 607568"/>
                  <a:gd name="connsiteY107" fmla="*/ 491771 h 491771"/>
                  <a:gd name="connsiteX108" fmla="*/ 325375 w 607568"/>
                  <a:gd name="connsiteY108" fmla="*/ 491771 h 491771"/>
                  <a:gd name="connsiteX109" fmla="*/ 337430 w 607568"/>
                  <a:gd name="connsiteY109" fmla="*/ 415296 h 491771"/>
                  <a:gd name="connsiteX110" fmla="*/ 334605 w 607568"/>
                  <a:gd name="connsiteY110" fmla="*/ 389052 h 491771"/>
                  <a:gd name="connsiteX111" fmla="*/ 323962 w 607568"/>
                  <a:gd name="connsiteY111" fmla="*/ 360927 h 491771"/>
                  <a:gd name="connsiteX112" fmla="*/ 337430 w 607568"/>
                  <a:gd name="connsiteY112" fmla="*/ 347476 h 491771"/>
                  <a:gd name="connsiteX113" fmla="*/ 307196 w 607568"/>
                  <a:gd name="connsiteY113" fmla="*/ 317281 h 491771"/>
                  <a:gd name="connsiteX114" fmla="*/ 276868 w 607568"/>
                  <a:gd name="connsiteY114" fmla="*/ 347476 h 491771"/>
                  <a:gd name="connsiteX115" fmla="*/ 290337 w 607568"/>
                  <a:gd name="connsiteY115" fmla="*/ 360927 h 491771"/>
                  <a:gd name="connsiteX116" fmla="*/ 279694 w 607568"/>
                  <a:gd name="connsiteY116" fmla="*/ 389052 h 491771"/>
                  <a:gd name="connsiteX117" fmla="*/ 276963 w 607568"/>
                  <a:gd name="connsiteY117" fmla="*/ 415296 h 491771"/>
                  <a:gd name="connsiteX118" fmla="*/ 288736 w 607568"/>
                  <a:gd name="connsiteY118" fmla="*/ 491771 h 491771"/>
                  <a:gd name="connsiteX119" fmla="*/ 182493 w 607568"/>
                  <a:gd name="connsiteY119" fmla="*/ 491771 h 491771"/>
                  <a:gd name="connsiteX120" fmla="*/ 170437 w 607568"/>
                  <a:gd name="connsiteY120" fmla="*/ 490360 h 491771"/>
                  <a:gd name="connsiteX121" fmla="*/ 140675 w 607568"/>
                  <a:gd name="connsiteY121" fmla="*/ 470700 h 491771"/>
                  <a:gd name="connsiteX122" fmla="*/ 132669 w 607568"/>
                  <a:gd name="connsiteY122" fmla="*/ 424515 h 491771"/>
                  <a:gd name="connsiteX123" fmla="*/ 166011 w 607568"/>
                  <a:gd name="connsiteY123" fmla="*/ 316058 h 491771"/>
                  <a:gd name="connsiteX124" fmla="*/ 184377 w 607568"/>
                  <a:gd name="connsiteY124" fmla="*/ 289814 h 491771"/>
                  <a:gd name="connsiteX125" fmla="*/ 214517 w 607568"/>
                  <a:gd name="connsiteY125" fmla="*/ 279373 h 491771"/>
                  <a:gd name="connsiteX126" fmla="*/ 214517 w 607568"/>
                  <a:gd name="connsiteY126" fmla="*/ 279279 h 491771"/>
                  <a:gd name="connsiteX127" fmla="*/ 229022 w 607568"/>
                  <a:gd name="connsiteY127" fmla="*/ 249648 h 491771"/>
                  <a:gd name="connsiteX128" fmla="*/ 247765 w 607568"/>
                  <a:gd name="connsiteY128" fmla="*/ 237326 h 491771"/>
                  <a:gd name="connsiteX129" fmla="*/ 258879 w 607568"/>
                  <a:gd name="connsiteY129" fmla="*/ 234033 h 491771"/>
                  <a:gd name="connsiteX130" fmla="*/ 265754 w 607568"/>
                  <a:gd name="connsiteY130" fmla="*/ 235538 h 491771"/>
                  <a:gd name="connsiteX131" fmla="*/ 268768 w 607568"/>
                  <a:gd name="connsiteY131" fmla="*/ 236855 h 491771"/>
                  <a:gd name="connsiteX132" fmla="*/ 269239 w 607568"/>
                  <a:gd name="connsiteY132" fmla="*/ 234598 h 491771"/>
                  <a:gd name="connsiteX133" fmla="*/ 255205 w 607568"/>
                  <a:gd name="connsiteY133" fmla="*/ 222934 h 491771"/>
                  <a:gd name="connsiteX134" fmla="*/ 254546 w 607568"/>
                  <a:gd name="connsiteY134" fmla="*/ 222275 h 491771"/>
                  <a:gd name="connsiteX135" fmla="*/ 241548 w 607568"/>
                  <a:gd name="connsiteY135" fmla="*/ 207789 h 491771"/>
                  <a:gd name="connsiteX136" fmla="*/ 241077 w 607568"/>
                  <a:gd name="connsiteY136" fmla="*/ 207225 h 491771"/>
                  <a:gd name="connsiteX137" fmla="*/ 229681 w 607568"/>
                  <a:gd name="connsiteY137" fmla="*/ 189823 h 491771"/>
                  <a:gd name="connsiteX138" fmla="*/ 229493 w 607568"/>
                  <a:gd name="connsiteY138" fmla="*/ 189635 h 491771"/>
                  <a:gd name="connsiteX139" fmla="*/ 220356 w 607568"/>
                  <a:gd name="connsiteY139" fmla="*/ 169787 h 491771"/>
                  <a:gd name="connsiteX140" fmla="*/ 203497 w 607568"/>
                  <a:gd name="connsiteY140" fmla="*/ 159910 h 491771"/>
                  <a:gd name="connsiteX141" fmla="*/ 203120 w 607568"/>
                  <a:gd name="connsiteY141" fmla="*/ 159534 h 491771"/>
                  <a:gd name="connsiteX142" fmla="*/ 197281 w 607568"/>
                  <a:gd name="connsiteY142" fmla="*/ 151068 h 491771"/>
                  <a:gd name="connsiteX143" fmla="*/ 196433 w 607568"/>
                  <a:gd name="connsiteY143" fmla="*/ 149281 h 491771"/>
                  <a:gd name="connsiteX144" fmla="*/ 192666 w 607568"/>
                  <a:gd name="connsiteY144" fmla="*/ 138840 h 491771"/>
                  <a:gd name="connsiteX145" fmla="*/ 212727 w 607568"/>
                  <a:gd name="connsiteY145" fmla="*/ 95476 h 491771"/>
                  <a:gd name="connsiteX146" fmla="*/ 212727 w 607568"/>
                  <a:gd name="connsiteY146" fmla="*/ 85787 h 491771"/>
                  <a:gd name="connsiteX147" fmla="*/ 298626 w 607568"/>
                  <a:gd name="connsiteY147" fmla="*/ 0 h 4917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</a:cxnLst>
                <a:rect l="l" t="t" r="r" b="b"/>
                <a:pathLst>
                  <a:path w="607568" h="491771">
                    <a:moveTo>
                      <a:pt x="355420" y="250307"/>
                    </a:moveTo>
                    <a:cubicBezTo>
                      <a:pt x="354290" y="250307"/>
                      <a:pt x="353160" y="250871"/>
                      <a:pt x="352312" y="251812"/>
                    </a:cubicBezTo>
                    <a:lnTo>
                      <a:pt x="321042" y="289814"/>
                    </a:lnTo>
                    <a:cubicBezTo>
                      <a:pt x="319723" y="291507"/>
                      <a:pt x="319912" y="293953"/>
                      <a:pt x="321513" y="295364"/>
                    </a:cubicBezTo>
                    <a:lnTo>
                      <a:pt x="369736" y="338257"/>
                    </a:lnTo>
                    <a:cubicBezTo>
                      <a:pt x="370396" y="338822"/>
                      <a:pt x="371149" y="339104"/>
                      <a:pt x="371997" y="339104"/>
                    </a:cubicBezTo>
                    <a:cubicBezTo>
                      <a:pt x="372374" y="339104"/>
                      <a:pt x="372750" y="339010"/>
                      <a:pt x="373127" y="338916"/>
                    </a:cubicBezTo>
                    <a:cubicBezTo>
                      <a:pt x="374257" y="338539"/>
                      <a:pt x="375105" y="337505"/>
                      <a:pt x="375293" y="336282"/>
                    </a:cubicBezTo>
                    <a:lnTo>
                      <a:pt x="383676" y="279467"/>
                    </a:lnTo>
                    <a:cubicBezTo>
                      <a:pt x="384618" y="273164"/>
                      <a:pt x="381792" y="266768"/>
                      <a:pt x="376424" y="263287"/>
                    </a:cubicBezTo>
                    <a:lnTo>
                      <a:pt x="357681" y="250965"/>
                    </a:lnTo>
                    <a:cubicBezTo>
                      <a:pt x="357021" y="250495"/>
                      <a:pt x="356174" y="250307"/>
                      <a:pt x="355420" y="250307"/>
                    </a:cubicBezTo>
                    <a:close/>
                    <a:moveTo>
                      <a:pt x="258879" y="250307"/>
                    </a:moveTo>
                    <a:cubicBezTo>
                      <a:pt x="258125" y="250307"/>
                      <a:pt x="257372" y="250495"/>
                      <a:pt x="256712" y="250965"/>
                    </a:cubicBezTo>
                    <a:lnTo>
                      <a:pt x="237969" y="263287"/>
                    </a:lnTo>
                    <a:cubicBezTo>
                      <a:pt x="232601" y="266768"/>
                      <a:pt x="229775" y="273164"/>
                      <a:pt x="230717" y="279467"/>
                    </a:cubicBezTo>
                    <a:lnTo>
                      <a:pt x="239100" y="336282"/>
                    </a:lnTo>
                    <a:cubicBezTo>
                      <a:pt x="239288" y="337505"/>
                      <a:pt x="240136" y="338539"/>
                      <a:pt x="241266" y="338916"/>
                    </a:cubicBezTo>
                    <a:cubicBezTo>
                      <a:pt x="241643" y="339010"/>
                      <a:pt x="242019" y="339104"/>
                      <a:pt x="242396" y="339104"/>
                    </a:cubicBezTo>
                    <a:cubicBezTo>
                      <a:pt x="243244" y="339104"/>
                      <a:pt x="243997" y="338822"/>
                      <a:pt x="244657" y="338257"/>
                    </a:cubicBezTo>
                    <a:lnTo>
                      <a:pt x="292880" y="295364"/>
                    </a:lnTo>
                    <a:cubicBezTo>
                      <a:pt x="294481" y="293953"/>
                      <a:pt x="294670" y="291507"/>
                      <a:pt x="293351" y="289814"/>
                    </a:cubicBezTo>
                    <a:lnTo>
                      <a:pt x="261987" y="251812"/>
                    </a:lnTo>
                    <a:cubicBezTo>
                      <a:pt x="261233" y="250871"/>
                      <a:pt x="260103" y="250307"/>
                      <a:pt x="258879" y="250307"/>
                    </a:cubicBezTo>
                    <a:close/>
                    <a:moveTo>
                      <a:pt x="500465" y="66049"/>
                    </a:moveTo>
                    <a:cubicBezTo>
                      <a:pt x="548129" y="66049"/>
                      <a:pt x="562447" y="93516"/>
                      <a:pt x="565743" y="130673"/>
                    </a:cubicBezTo>
                    <a:cubicBezTo>
                      <a:pt x="565932" y="130673"/>
                      <a:pt x="566026" y="130673"/>
                      <a:pt x="566120" y="130673"/>
                    </a:cubicBezTo>
                    <a:cubicBezTo>
                      <a:pt x="577141" y="133118"/>
                      <a:pt x="583358" y="146664"/>
                      <a:pt x="580250" y="160962"/>
                    </a:cubicBezTo>
                    <a:cubicBezTo>
                      <a:pt x="577706" y="172532"/>
                      <a:pt x="569700" y="180904"/>
                      <a:pt x="560939" y="182503"/>
                    </a:cubicBezTo>
                    <a:cubicBezTo>
                      <a:pt x="554628" y="199529"/>
                      <a:pt x="543796" y="214016"/>
                      <a:pt x="531927" y="223799"/>
                    </a:cubicBezTo>
                    <a:cubicBezTo>
                      <a:pt x="528913" y="226338"/>
                      <a:pt x="527500" y="230383"/>
                      <a:pt x="528253" y="234240"/>
                    </a:cubicBezTo>
                    <a:lnTo>
                      <a:pt x="530797" y="246281"/>
                    </a:lnTo>
                    <a:cubicBezTo>
                      <a:pt x="532304" y="253806"/>
                      <a:pt x="538238" y="259732"/>
                      <a:pt x="545868" y="261143"/>
                    </a:cubicBezTo>
                    <a:lnTo>
                      <a:pt x="558961" y="263777"/>
                    </a:lnTo>
                    <a:cubicBezTo>
                      <a:pt x="578366" y="267634"/>
                      <a:pt x="593437" y="282684"/>
                      <a:pt x="597299" y="301968"/>
                    </a:cubicBezTo>
                    <a:lnTo>
                      <a:pt x="607002" y="350788"/>
                    </a:lnTo>
                    <a:cubicBezTo>
                      <a:pt x="608697" y="358972"/>
                      <a:pt x="606531" y="367438"/>
                      <a:pt x="601256" y="373835"/>
                    </a:cubicBezTo>
                    <a:cubicBezTo>
                      <a:pt x="595981" y="380325"/>
                      <a:pt x="588068" y="384088"/>
                      <a:pt x="579685" y="384088"/>
                    </a:cubicBezTo>
                    <a:lnTo>
                      <a:pt x="490386" y="384088"/>
                    </a:lnTo>
                    <a:lnTo>
                      <a:pt x="467685" y="310058"/>
                    </a:lnTo>
                    <a:cubicBezTo>
                      <a:pt x="461845" y="291150"/>
                      <a:pt x="448563" y="276194"/>
                      <a:pt x="431702" y="267445"/>
                    </a:cubicBezTo>
                    <a:cubicBezTo>
                      <a:pt x="434999" y="265940"/>
                      <a:pt x="438295" y="264529"/>
                      <a:pt x="441969" y="263777"/>
                    </a:cubicBezTo>
                    <a:lnTo>
                      <a:pt x="455157" y="261237"/>
                    </a:lnTo>
                    <a:cubicBezTo>
                      <a:pt x="462692" y="259732"/>
                      <a:pt x="468627" y="253806"/>
                      <a:pt x="470228" y="246281"/>
                    </a:cubicBezTo>
                    <a:lnTo>
                      <a:pt x="472677" y="234240"/>
                    </a:lnTo>
                    <a:cubicBezTo>
                      <a:pt x="473525" y="230383"/>
                      <a:pt x="472112" y="226338"/>
                      <a:pt x="469098" y="223893"/>
                    </a:cubicBezTo>
                    <a:cubicBezTo>
                      <a:pt x="457229" y="214016"/>
                      <a:pt x="446302" y="199529"/>
                      <a:pt x="439991" y="182503"/>
                    </a:cubicBezTo>
                    <a:cubicBezTo>
                      <a:pt x="434716" y="181563"/>
                      <a:pt x="429818" y="177894"/>
                      <a:pt x="426144" y="172720"/>
                    </a:cubicBezTo>
                    <a:cubicBezTo>
                      <a:pt x="433303" y="164725"/>
                      <a:pt x="438861" y="154754"/>
                      <a:pt x="441404" y="143278"/>
                    </a:cubicBezTo>
                    <a:cubicBezTo>
                      <a:pt x="444324" y="130485"/>
                      <a:pt x="443476" y="118068"/>
                      <a:pt x="439708" y="107438"/>
                    </a:cubicBezTo>
                    <a:cubicBezTo>
                      <a:pt x="447244" y="82699"/>
                      <a:pt x="464200" y="66049"/>
                      <a:pt x="500465" y="66049"/>
                    </a:cubicBezTo>
                    <a:close/>
                    <a:moveTo>
                      <a:pt x="107100" y="66049"/>
                    </a:moveTo>
                    <a:cubicBezTo>
                      <a:pt x="151561" y="66049"/>
                      <a:pt x="166820" y="90130"/>
                      <a:pt x="171341" y="123618"/>
                    </a:cubicBezTo>
                    <a:cubicBezTo>
                      <a:pt x="170965" y="129920"/>
                      <a:pt x="171436" y="136505"/>
                      <a:pt x="172849" y="143278"/>
                    </a:cubicBezTo>
                    <a:cubicBezTo>
                      <a:pt x="174921" y="152590"/>
                      <a:pt x="178971" y="161056"/>
                      <a:pt x="184246" y="168205"/>
                    </a:cubicBezTo>
                    <a:cubicBezTo>
                      <a:pt x="180573" y="175919"/>
                      <a:pt x="174356" y="181281"/>
                      <a:pt x="167574" y="182503"/>
                    </a:cubicBezTo>
                    <a:cubicBezTo>
                      <a:pt x="161263" y="199529"/>
                      <a:pt x="150336" y="214016"/>
                      <a:pt x="138468" y="223799"/>
                    </a:cubicBezTo>
                    <a:cubicBezTo>
                      <a:pt x="135453" y="226338"/>
                      <a:pt x="134040" y="230383"/>
                      <a:pt x="134794" y="234240"/>
                    </a:cubicBezTo>
                    <a:lnTo>
                      <a:pt x="137337" y="246281"/>
                    </a:lnTo>
                    <a:cubicBezTo>
                      <a:pt x="138939" y="253806"/>
                      <a:pt x="144873" y="259732"/>
                      <a:pt x="152408" y="261143"/>
                    </a:cubicBezTo>
                    <a:lnTo>
                      <a:pt x="165596" y="263777"/>
                    </a:lnTo>
                    <a:cubicBezTo>
                      <a:pt x="170494" y="264812"/>
                      <a:pt x="175203" y="266505"/>
                      <a:pt x="179442" y="268856"/>
                    </a:cubicBezTo>
                    <a:cubicBezTo>
                      <a:pt x="164088" y="277793"/>
                      <a:pt x="152126" y="292279"/>
                      <a:pt x="146662" y="310058"/>
                    </a:cubicBezTo>
                    <a:lnTo>
                      <a:pt x="123867" y="384088"/>
                    </a:lnTo>
                    <a:lnTo>
                      <a:pt x="27883" y="384088"/>
                    </a:lnTo>
                    <a:cubicBezTo>
                      <a:pt x="19499" y="384088"/>
                      <a:pt x="11587" y="380325"/>
                      <a:pt x="6312" y="373835"/>
                    </a:cubicBezTo>
                    <a:cubicBezTo>
                      <a:pt x="1037" y="367438"/>
                      <a:pt x="-1129" y="358972"/>
                      <a:pt x="566" y="350788"/>
                    </a:cubicBezTo>
                    <a:lnTo>
                      <a:pt x="10268" y="301968"/>
                    </a:lnTo>
                    <a:cubicBezTo>
                      <a:pt x="14130" y="282684"/>
                      <a:pt x="29202" y="267634"/>
                      <a:pt x="48606" y="263777"/>
                    </a:cubicBezTo>
                    <a:lnTo>
                      <a:pt x="61699" y="261237"/>
                    </a:lnTo>
                    <a:cubicBezTo>
                      <a:pt x="69328" y="259732"/>
                      <a:pt x="75263" y="253806"/>
                      <a:pt x="76770" y="246281"/>
                    </a:cubicBezTo>
                    <a:lnTo>
                      <a:pt x="79313" y="234240"/>
                    </a:lnTo>
                    <a:cubicBezTo>
                      <a:pt x="80067" y="230383"/>
                      <a:pt x="78654" y="226338"/>
                      <a:pt x="75639" y="223893"/>
                    </a:cubicBezTo>
                    <a:cubicBezTo>
                      <a:pt x="63771" y="214016"/>
                      <a:pt x="52939" y="199623"/>
                      <a:pt x="46628" y="182503"/>
                    </a:cubicBezTo>
                    <a:cubicBezTo>
                      <a:pt x="37867" y="180904"/>
                      <a:pt x="29861" y="172532"/>
                      <a:pt x="27318" y="160962"/>
                    </a:cubicBezTo>
                    <a:cubicBezTo>
                      <a:pt x="24115" y="146664"/>
                      <a:pt x="30426" y="133118"/>
                      <a:pt x="41447" y="130673"/>
                    </a:cubicBezTo>
                    <a:cubicBezTo>
                      <a:pt x="41541" y="130673"/>
                      <a:pt x="41729" y="130673"/>
                      <a:pt x="41824" y="130673"/>
                    </a:cubicBezTo>
                    <a:cubicBezTo>
                      <a:pt x="45403" y="93516"/>
                      <a:pt x="60192" y="66049"/>
                      <a:pt x="107100" y="66049"/>
                    </a:cubicBezTo>
                    <a:close/>
                    <a:moveTo>
                      <a:pt x="298626" y="0"/>
                    </a:moveTo>
                    <a:lnTo>
                      <a:pt x="315956" y="0"/>
                    </a:lnTo>
                    <a:cubicBezTo>
                      <a:pt x="363426" y="0"/>
                      <a:pt x="401854" y="38378"/>
                      <a:pt x="401854" y="85787"/>
                    </a:cubicBezTo>
                    <a:lnTo>
                      <a:pt x="401854" y="95476"/>
                    </a:lnTo>
                    <a:cubicBezTo>
                      <a:pt x="417301" y="99238"/>
                      <a:pt x="426154" y="118522"/>
                      <a:pt x="421633" y="138840"/>
                    </a:cubicBezTo>
                    <a:cubicBezTo>
                      <a:pt x="420880" y="142602"/>
                      <a:pt x="419467" y="146083"/>
                      <a:pt x="417960" y="149281"/>
                    </a:cubicBezTo>
                    <a:cubicBezTo>
                      <a:pt x="417677" y="149939"/>
                      <a:pt x="417395" y="150504"/>
                      <a:pt x="417112" y="151068"/>
                    </a:cubicBezTo>
                    <a:cubicBezTo>
                      <a:pt x="415417" y="154172"/>
                      <a:pt x="413533" y="157088"/>
                      <a:pt x="411273" y="159534"/>
                    </a:cubicBezTo>
                    <a:cubicBezTo>
                      <a:pt x="411179" y="159628"/>
                      <a:pt x="410990" y="159816"/>
                      <a:pt x="410896" y="159910"/>
                    </a:cubicBezTo>
                    <a:cubicBezTo>
                      <a:pt x="406092" y="165084"/>
                      <a:pt x="400159" y="168658"/>
                      <a:pt x="394037" y="169787"/>
                    </a:cubicBezTo>
                    <a:cubicBezTo>
                      <a:pt x="391494" y="176654"/>
                      <a:pt x="388385" y="183332"/>
                      <a:pt x="384900" y="189541"/>
                    </a:cubicBezTo>
                    <a:cubicBezTo>
                      <a:pt x="384806" y="189635"/>
                      <a:pt x="384806" y="189729"/>
                      <a:pt x="384712" y="189823"/>
                    </a:cubicBezTo>
                    <a:cubicBezTo>
                      <a:pt x="381227" y="196031"/>
                      <a:pt x="377460" y="201769"/>
                      <a:pt x="373316" y="207131"/>
                    </a:cubicBezTo>
                    <a:cubicBezTo>
                      <a:pt x="373127" y="207413"/>
                      <a:pt x="372939" y="207601"/>
                      <a:pt x="372750" y="207789"/>
                    </a:cubicBezTo>
                    <a:cubicBezTo>
                      <a:pt x="368700" y="213057"/>
                      <a:pt x="364368" y="217948"/>
                      <a:pt x="359847" y="222275"/>
                    </a:cubicBezTo>
                    <a:cubicBezTo>
                      <a:pt x="359658" y="222463"/>
                      <a:pt x="359376" y="222651"/>
                      <a:pt x="359188" y="222934"/>
                    </a:cubicBezTo>
                    <a:cubicBezTo>
                      <a:pt x="354667" y="227261"/>
                      <a:pt x="349957" y="231211"/>
                      <a:pt x="345154" y="234598"/>
                    </a:cubicBezTo>
                    <a:lnTo>
                      <a:pt x="345625" y="236855"/>
                    </a:lnTo>
                    <a:cubicBezTo>
                      <a:pt x="346567" y="236385"/>
                      <a:pt x="347603" y="235915"/>
                      <a:pt x="348639" y="235538"/>
                    </a:cubicBezTo>
                    <a:cubicBezTo>
                      <a:pt x="350899" y="234786"/>
                      <a:pt x="353065" y="234033"/>
                      <a:pt x="355514" y="234033"/>
                    </a:cubicBezTo>
                    <a:cubicBezTo>
                      <a:pt x="359470" y="234033"/>
                      <a:pt x="363238" y="235162"/>
                      <a:pt x="366628" y="237326"/>
                    </a:cubicBezTo>
                    <a:cubicBezTo>
                      <a:pt x="366628" y="237326"/>
                      <a:pt x="380756" y="246450"/>
                      <a:pt x="385371" y="249648"/>
                    </a:cubicBezTo>
                    <a:cubicBezTo>
                      <a:pt x="401854" y="261030"/>
                      <a:pt x="399876" y="279373"/>
                      <a:pt x="399876" y="279373"/>
                    </a:cubicBezTo>
                    <a:cubicBezTo>
                      <a:pt x="410990" y="279655"/>
                      <a:pt x="421822" y="283041"/>
                      <a:pt x="430016" y="289814"/>
                    </a:cubicBezTo>
                    <a:cubicBezTo>
                      <a:pt x="445180" y="302324"/>
                      <a:pt x="447535" y="313330"/>
                      <a:pt x="448382" y="316058"/>
                    </a:cubicBezTo>
                    <a:lnTo>
                      <a:pt x="481630" y="424515"/>
                    </a:lnTo>
                    <a:cubicBezTo>
                      <a:pt x="482855" y="428371"/>
                      <a:pt x="483608" y="432416"/>
                      <a:pt x="483891" y="436461"/>
                    </a:cubicBezTo>
                    <a:cubicBezTo>
                      <a:pt x="484644" y="448595"/>
                      <a:pt x="481159" y="460730"/>
                      <a:pt x="473718" y="470700"/>
                    </a:cubicBezTo>
                    <a:cubicBezTo>
                      <a:pt x="466372" y="480671"/>
                      <a:pt x="455823" y="487538"/>
                      <a:pt x="443956" y="490360"/>
                    </a:cubicBezTo>
                    <a:cubicBezTo>
                      <a:pt x="440000" y="491301"/>
                      <a:pt x="435950" y="491771"/>
                      <a:pt x="431805" y="491771"/>
                    </a:cubicBezTo>
                    <a:lnTo>
                      <a:pt x="325375" y="491771"/>
                    </a:lnTo>
                    <a:lnTo>
                      <a:pt x="337430" y="415296"/>
                    </a:lnTo>
                    <a:cubicBezTo>
                      <a:pt x="338749" y="406454"/>
                      <a:pt x="337807" y="397424"/>
                      <a:pt x="334605" y="389052"/>
                    </a:cubicBezTo>
                    <a:lnTo>
                      <a:pt x="323962" y="360927"/>
                    </a:lnTo>
                    <a:lnTo>
                      <a:pt x="337430" y="347476"/>
                    </a:lnTo>
                    <a:lnTo>
                      <a:pt x="307196" y="317281"/>
                    </a:lnTo>
                    <a:lnTo>
                      <a:pt x="276868" y="347476"/>
                    </a:lnTo>
                    <a:lnTo>
                      <a:pt x="290337" y="360927"/>
                    </a:lnTo>
                    <a:lnTo>
                      <a:pt x="279694" y="389052"/>
                    </a:lnTo>
                    <a:cubicBezTo>
                      <a:pt x="276586" y="397424"/>
                      <a:pt x="275644" y="406454"/>
                      <a:pt x="276963" y="415296"/>
                    </a:cubicBezTo>
                    <a:lnTo>
                      <a:pt x="288736" y="491771"/>
                    </a:lnTo>
                    <a:lnTo>
                      <a:pt x="182493" y="491771"/>
                    </a:lnTo>
                    <a:cubicBezTo>
                      <a:pt x="178443" y="491771"/>
                      <a:pt x="174299" y="491301"/>
                      <a:pt x="170437" y="490360"/>
                    </a:cubicBezTo>
                    <a:cubicBezTo>
                      <a:pt x="158570" y="487538"/>
                      <a:pt x="148021" y="480671"/>
                      <a:pt x="140675" y="470700"/>
                    </a:cubicBezTo>
                    <a:cubicBezTo>
                      <a:pt x="130785" y="457343"/>
                      <a:pt x="127865" y="440223"/>
                      <a:pt x="132669" y="424515"/>
                    </a:cubicBezTo>
                    <a:lnTo>
                      <a:pt x="166011" y="316058"/>
                    </a:lnTo>
                    <a:cubicBezTo>
                      <a:pt x="166858" y="313330"/>
                      <a:pt x="170908" y="300631"/>
                      <a:pt x="184377" y="289814"/>
                    </a:cubicBezTo>
                    <a:cubicBezTo>
                      <a:pt x="192666" y="283229"/>
                      <a:pt x="203403" y="279655"/>
                      <a:pt x="214517" y="279373"/>
                    </a:cubicBezTo>
                    <a:lnTo>
                      <a:pt x="214517" y="279279"/>
                    </a:lnTo>
                    <a:cubicBezTo>
                      <a:pt x="214140" y="273447"/>
                      <a:pt x="211880" y="260654"/>
                      <a:pt x="229022" y="249648"/>
                    </a:cubicBezTo>
                    <a:cubicBezTo>
                      <a:pt x="233731" y="246638"/>
                      <a:pt x="247765" y="237326"/>
                      <a:pt x="247765" y="237326"/>
                    </a:cubicBezTo>
                    <a:cubicBezTo>
                      <a:pt x="251061" y="235162"/>
                      <a:pt x="254923" y="234033"/>
                      <a:pt x="258879" y="234033"/>
                    </a:cubicBezTo>
                    <a:cubicBezTo>
                      <a:pt x="261328" y="234033"/>
                      <a:pt x="263494" y="234786"/>
                      <a:pt x="265754" y="235538"/>
                    </a:cubicBezTo>
                    <a:cubicBezTo>
                      <a:pt x="266790" y="236009"/>
                      <a:pt x="267826" y="236385"/>
                      <a:pt x="268768" y="236855"/>
                    </a:cubicBezTo>
                    <a:lnTo>
                      <a:pt x="269239" y="234598"/>
                    </a:lnTo>
                    <a:cubicBezTo>
                      <a:pt x="264436" y="231211"/>
                      <a:pt x="259726" y="227261"/>
                      <a:pt x="255205" y="222934"/>
                    </a:cubicBezTo>
                    <a:cubicBezTo>
                      <a:pt x="254923" y="222651"/>
                      <a:pt x="254735" y="222463"/>
                      <a:pt x="254546" y="222275"/>
                    </a:cubicBezTo>
                    <a:cubicBezTo>
                      <a:pt x="250025" y="217948"/>
                      <a:pt x="245693" y="213057"/>
                      <a:pt x="241548" y="207789"/>
                    </a:cubicBezTo>
                    <a:cubicBezTo>
                      <a:pt x="241454" y="207601"/>
                      <a:pt x="241266" y="207413"/>
                      <a:pt x="241077" y="207225"/>
                    </a:cubicBezTo>
                    <a:cubicBezTo>
                      <a:pt x="236933" y="201769"/>
                      <a:pt x="233072" y="196031"/>
                      <a:pt x="229681" y="189823"/>
                    </a:cubicBezTo>
                    <a:cubicBezTo>
                      <a:pt x="229587" y="189729"/>
                      <a:pt x="229587" y="189635"/>
                      <a:pt x="229493" y="189635"/>
                    </a:cubicBezTo>
                    <a:cubicBezTo>
                      <a:pt x="226008" y="183332"/>
                      <a:pt x="222899" y="176654"/>
                      <a:pt x="220356" y="169787"/>
                    </a:cubicBezTo>
                    <a:cubicBezTo>
                      <a:pt x="214140" y="168658"/>
                      <a:pt x="208301" y="165084"/>
                      <a:pt x="203497" y="159910"/>
                    </a:cubicBezTo>
                    <a:cubicBezTo>
                      <a:pt x="203309" y="159722"/>
                      <a:pt x="203214" y="159628"/>
                      <a:pt x="203120" y="159534"/>
                    </a:cubicBezTo>
                    <a:cubicBezTo>
                      <a:pt x="200860" y="157088"/>
                      <a:pt x="198976" y="154172"/>
                      <a:pt x="197281" y="151068"/>
                    </a:cubicBezTo>
                    <a:cubicBezTo>
                      <a:pt x="196998" y="150504"/>
                      <a:pt x="196716" y="149939"/>
                      <a:pt x="196433" y="149281"/>
                    </a:cubicBezTo>
                    <a:cubicBezTo>
                      <a:pt x="194832" y="146083"/>
                      <a:pt x="193513" y="142602"/>
                      <a:pt x="192666" y="138840"/>
                    </a:cubicBezTo>
                    <a:cubicBezTo>
                      <a:pt x="188145" y="118428"/>
                      <a:pt x="197092" y="99050"/>
                      <a:pt x="212727" y="95476"/>
                    </a:cubicBezTo>
                    <a:lnTo>
                      <a:pt x="212727" y="85787"/>
                    </a:lnTo>
                    <a:cubicBezTo>
                      <a:pt x="212727" y="38378"/>
                      <a:pt x="251155" y="0"/>
                      <a:pt x="298626" y="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id-ID"/>
              </a:p>
            </p:txBody>
          </p:sp>
        </p:grpSp>
        <p:grpSp>
          <p:nvGrpSpPr>
            <p:cNvPr id="12" name="iṣļïḓe">
              <a:extLst>
                <a:ext uri="{FF2B5EF4-FFF2-40B4-BE49-F238E27FC236}">
                  <a16:creationId xmlns:a16="http://schemas.microsoft.com/office/drawing/2014/main" xmlns="" id="{5C07B047-5FDA-440F-8174-2451E0B4407C}"/>
                </a:ext>
              </a:extLst>
            </p:cNvPr>
            <p:cNvGrpSpPr/>
            <p:nvPr/>
          </p:nvGrpSpPr>
          <p:grpSpPr>
            <a:xfrm>
              <a:off x="7305637" y="2552449"/>
              <a:ext cx="2002414" cy="3591176"/>
              <a:chOff x="6202928" y="2291951"/>
              <a:chExt cx="2147666" cy="3851674"/>
            </a:xfrm>
          </p:grpSpPr>
          <p:sp>
            <p:nvSpPr>
              <p:cNvPr id="19" name="iṥľíḍe">
                <a:extLst>
                  <a:ext uri="{FF2B5EF4-FFF2-40B4-BE49-F238E27FC236}">
                    <a16:creationId xmlns:a16="http://schemas.microsoft.com/office/drawing/2014/main" xmlns="" id="{AFAF0189-3955-4603-A7A3-365652393F19}"/>
                  </a:ext>
                </a:extLst>
              </p:cNvPr>
              <p:cNvSpPr/>
              <p:nvPr/>
            </p:nvSpPr>
            <p:spPr bwMode="auto">
              <a:xfrm rot="16200000">
                <a:off x="5350924" y="3143955"/>
                <a:ext cx="3851674" cy="2147666"/>
              </a:xfrm>
              <a:custGeom>
                <a:avLst/>
                <a:gdLst/>
                <a:ahLst/>
                <a:cxnLst/>
                <a:rect l="0" t="0" r="r" b="b"/>
                <a:pathLst>
                  <a:path w="19516" h="21600">
                    <a:moveTo>
                      <a:pt x="6186" y="0"/>
                    </a:moveTo>
                    <a:cubicBezTo>
                      <a:pt x="-1922" y="0"/>
                      <a:pt x="-2084" y="21600"/>
                      <a:pt x="5842" y="21600"/>
                    </a:cubicBezTo>
                    <a:lnTo>
                      <a:pt x="19516" y="21600"/>
                    </a:lnTo>
                    <a:lnTo>
                      <a:pt x="19516" y="14"/>
                    </a:lnTo>
                    <a:lnTo>
                      <a:pt x="6186" y="0"/>
                    </a:lnTo>
                    <a:close/>
                    <a:moveTo>
                      <a:pt x="6186" y="0"/>
                    </a:moveTo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25400" cap="flat">
                    <a:solidFill>
                      <a:schemeClr val="tx1">
                        <a:alpha val="59999"/>
                      </a:schemeClr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2100" kern="1200">
                    <a:solidFill>
                      <a:srgbClr val="000000"/>
                    </a:solidFill>
                  </a:defRPr>
                </a:lvl1pPr>
                <a:lvl2pPr marL="171450" algn="ctr" rtl="0" fontAlgn="base">
                  <a:spcBef>
                    <a:spcPct val="0"/>
                  </a:spcBef>
                  <a:spcAft>
                    <a:spcPct val="0"/>
                  </a:spcAft>
                  <a:defRPr sz="2100" kern="1200">
                    <a:solidFill>
                      <a:srgbClr val="000000"/>
                    </a:solidFill>
                  </a:defRPr>
                </a:lvl2pPr>
                <a:lvl3pPr marL="342900" algn="ctr" rtl="0" fontAlgn="base">
                  <a:spcBef>
                    <a:spcPct val="0"/>
                  </a:spcBef>
                  <a:spcAft>
                    <a:spcPct val="0"/>
                  </a:spcAft>
                  <a:defRPr sz="2100" kern="1200">
                    <a:solidFill>
                      <a:srgbClr val="000000"/>
                    </a:solidFill>
                  </a:defRPr>
                </a:lvl3pPr>
                <a:lvl4pPr marL="514350" algn="ctr" rtl="0" fontAlgn="base">
                  <a:spcBef>
                    <a:spcPct val="0"/>
                  </a:spcBef>
                  <a:spcAft>
                    <a:spcPct val="0"/>
                  </a:spcAft>
                  <a:defRPr sz="2100" kern="1200">
                    <a:solidFill>
                      <a:srgbClr val="000000"/>
                    </a:solidFill>
                  </a:defRPr>
                </a:lvl4pPr>
                <a:lvl5pPr marL="685800" algn="ctr" rtl="0" fontAlgn="base">
                  <a:spcBef>
                    <a:spcPct val="0"/>
                  </a:spcBef>
                  <a:spcAft>
                    <a:spcPct val="0"/>
                  </a:spcAft>
                  <a:defRPr sz="2100" kern="1200">
                    <a:solidFill>
                      <a:srgbClr val="000000"/>
                    </a:solidFill>
                  </a:defRPr>
                </a:lvl5pPr>
                <a:lvl6pPr marL="857250" algn="l" defTabSz="171450" rtl="0" eaLnBrk="1" latinLnBrk="0" hangingPunct="1">
                  <a:defRPr sz="2100" kern="1200">
                    <a:solidFill>
                      <a:srgbClr val="000000"/>
                    </a:solidFill>
                  </a:defRPr>
                </a:lvl6pPr>
                <a:lvl7pPr marL="1028700" algn="l" defTabSz="171450" rtl="0" eaLnBrk="1" latinLnBrk="0" hangingPunct="1">
                  <a:defRPr sz="2100" kern="1200">
                    <a:solidFill>
                      <a:srgbClr val="000000"/>
                    </a:solidFill>
                  </a:defRPr>
                </a:lvl7pPr>
                <a:lvl8pPr marL="1200150" algn="l" defTabSz="171450" rtl="0" eaLnBrk="1" latinLnBrk="0" hangingPunct="1">
                  <a:defRPr sz="2100" kern="1200">
                    <a:solidFill>
                      <a:srgbClr val="000000"/>
                    </a:solidFill>
                  </a:defRPr>
                </a:lvl8pPr>
                <a:lvl9pPr marL="1371600" algn="l" defTabSz="171450" rtl="0" eaLnBrk="1" latinLnBrk="0" hangingPunct="1">
                  <a:defRPr sz="2100" kern="1200">
                    <a:solidFill>
                      <a:srgbClr val="000000"/>
                    </a:solidFill>
                  </a:defRPr>
                </a:lvl9pPr>
              </a:lstStyle>
              <a:p>
                <a:endParaRPr lang="en-US">
                  <a:solidFill>
                    <a:schemeClr val="accent1"/>
                  </a:solidFill>
                </a:endParaRPr>
              </a:p>
            </p:txBody>
          </p:sp>
          <p:grpSp>
            <p:nvGrpSpPr>
              <p:cNvPr id="20" name="ïṧļïďé">
                <a:extLst>
                  <a:ext uri="{FF2B5EF4-FFF2-40B4-BE49-F238E27FC236}">
                    <a16:creationId xmlns:a16="http://schemas.microsoft.com/office/drawing/2014/main" xmlns="" id="{FC4BF51E-F959-4BB6-A723-E357E80C493C}"/>
                  </a:ext>
                </a:extLst>
              </p:cNvPr>
              <p:cNvGrpSpPr/>
              <p:nvPr/>
            </p:nvGrpSpPr>
            <p:grpSpPr>
              <a:xfrm>
                <a:off x="6344002" y="4009875"/>
                <a:ext cx="1865518" cy="1660002"/>
                <a:chOff x="731110" y="4486798"/>
                <a:chExt cx="2112950" cy="1660002"/>
              </a:xfrm>
            </p:grpSpPr>
            <p:sp>
              <p:nvSpPr>
                <p:cNvPr id="22" name="îśľíḑê">
                  <a:extLst>
                    <a:ext uri="{FF2B5EF4-FFF2-40B4-BE49-F238E27FC236}">
                      <a16:creationId xmlns:a16="http://schemas.microsoft.com/office/drawing/2014/main" xmlns="" id="{92AD0C80-6571-4AC7-95CD-99C7F30C5DE9}"/>
                    </a:ext>
                  </a:extLst>
                </p:cNvPr>
                <p:cNvSpPr/>
                <p:nvPr/>
              </p:nvSpPr>
              <p:spPr bwMode="auto">
                <a:xfrm>
                  <a:off x="731110" y="4928602"/>
                  <a:ext cx="2112948" cy="121819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171450" indent="-171450" algn="ctr">
                    <a:lnSpc>
                      <a:spcPct val="150000"/>
                    </a:lnSpc>
                    <a:spcBef>
                      <a:spcPct val="0"/>
                    </a:spcBef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Supporting text here.</a:t>
                  </a:r>
                </a:p>
                <a:p>
                  <a:pPr marL="171450" indent="-171450" algn="ctr">
                    <a:lnSpc>
                      <a:spcPct val="150000"/>
                    </a:lnSpc>
                    <a:spcBef>
                      <a:spcPct val="0"/>
                    </a:spcBef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Supporting text here. </a:t>
                  </a:r>
                </a:p>
                <a:p>
                  <a:pPr marL="171450" indent="-171450" algn="ctr">
                    <a:lnSpc>
                      <a:spcPct val="150000"/>
                    </a:lnSpc>
                    <a:spcBef>
                      <a:spcPct val="0"/>
                    </a:spcBef>
                    <a:buFont typeface="Arial" panose="020B0604020202020204" pitchFamily="34" charset="0"/>
                    <a:buChar char="•"/>
                  </a:pPr>
                  <a:endParaRPr lang="en-US" altLang="zh-CN" sz="1100" dirty="0"/>
                </a:p>
                <a:p>
                  <a:pPr marL="171450" indent="-171450" algn="ctr">
                    <a:lnSpc>
                      <a:spcPct val="150000"/>
                    </a:lnSpc>
                    <a:spcBef>
                      <a:spcPct val="0"/>
                    </a:spcBef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……</a:t>
                  </a:r>
                  <a:endParaRPr lang="zh-CN" altLang="en-US" sz="1100" dirty="0"/>
                </a:p>
              </p:txBody>
            </p:sp>
            <p:sp>
              <p:nvSpPr>
                <p:cNvPr id="23" name="îṥļïdê">
                  <a:extLst>
                    <a:ext uri="{FF2B5EF4-FFF2-40B4-BE49-F238E27FC236}">
                      <a16:creationId xmlns:a16="http://schemas.microsoft.com/office/drawing/2014/main" xmlns="" id="{1D6FFBFB-72A8-4800-9FF5-D49243867FE9}"/>
                    </a:ext>
                  </a:extLst>
                </p:cNvPr>
                <p:cNvSpPr txBox="1"/>
                <p:nvPr/>
              </p:nvSpPr>
              <p:spPr bwMode="auto">
                <a:xfrm>
                  <a:off x="731111" y="4486798"/>
                  <a:ext cx="2112949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sz="2000" b="1" dirty="0"/>
                    <a:t>Text here</a:t>
                  </a:r>
                </a:p>
              </p:txBody>
            </p:sp>
          </p:grpSp>
          <p:sp>
            <p:nvSpPr>
              <p:cNvPr id="21" name="íṧḷíḑè">
                <a:extLst>
                  <a:ext uri="{FF2B5EF4-FFF2-40B4-BE49-F238E27FC236}">
                    <a16:creationId xmlns:a16="http://schemas.microsoft.com/office/drawing/2014/main" xmlns="" id="{C9CFF60D-67A6-4F06-B8D0-14E1E4BC6ACD}"/>
                  </a:ext>
                </a:extLst>
              </p:cNvPr>
              <p:cNvSpPr/>
              <p:nvPr/>
            </p:nvSpPr>
            <p:spPr bwMode="auto">
              <a:xfrm>
                <a:off x="7079587" y="2503961"/>
                <a:ext cx="394348" cy="393610"/>
              </a:xfrm>
              <a:custGeom>
                <a:avLst/>
                <a:gdLst>
                  <a:gd name="connsiteX0" fmla="*/ 290910 w 605702"/>
                  <a:gd name="connsiteY0" fmla="*/ 156336 h 604568"/>
                  <a:gd name="connsiteX1" fmla="*/ 335849 w 605702"/>
                  <a:gd name="connsiteY1" fmla="*/ 164992 h 604568"/>
                  <a:gd name="connsiteX2" fmla="*/ 288310 w 605702"/>
                  <a:gd name="connsiteY2" fmla="*/ 212456 h 604568"/>
                  <a:gd name="connsiteX3" fmla="*/ 203632 w 605702"/>
                  <a:gd name="connsiteY3" fmla="*/ 244717 h 604568"/>
                  <a:gd name="connsiteX4" fmla="*/ 203632 w 605702"/>
                  <a:gd name="connsiteY4" fmla="*/ 401388 h 604568"/>
                  <a:gd name="connsiteX5" fmla="*/ 360547 w 605702"/>
                  <a:gd name="connsiteY5" fmla="*/ 401388 h 604568"/>
                  <a:gd name="connsiteX6" fmla="*/ 392859 w 605702"/>
                  <a:gd name="connsiteY6" fmla="*/ 316749 h 604568"/>
                  <a:gd name="connsiteX7" fmla="*/ 440397 w 605702"/>
                  <a:gd name="connsiteY7" fmla="*/ 269284 h 604568"/>
                  <a:gd name="connsiteX8" fmla="*/ 400287 w 605702"/>
                  <a:gd name="connsiteY8" fmla="*/ 441065 h 604568"/>
                  <a:gd name="connsiteX9" fmla="*/ 163892 w 605702"/>
                  <a:gd name="connsiteY9" fmla="*/ 441065 h 604568"/>
                  <a:gd name="connsiteX10" fmla="*/ 163892 w 605702"/>
                  <a:gd name="connsiteY10" fmla="*/ 205040 h 604568"/>
                  <a:gd name="connsiteX11" fmla="*/ 290910 w 605702"/>
                  <a:gd name="connsiteY11" fmla="*/ 156336 h 604568"/>
                  <a:gd name="connsiteX12" fmla="*/ 246542 w 605702"/>
                  <a:gd name="connsiteY12" fmla="*/ 43775 h 604568"/>
                  <a:gd name="connsiteX13" fmla="*/ 422196 w 605702"/>
                  <a:gd name="connsiteY13" fmla="*/ 78723 h 604568"/>
                  <a:gd name="connsiteX14" fmla="*/ 376794 w 605702"/>
                  <a:gd name="connsiteY14" fmla="*/ 124054 h 604568"/>
                  <a:gd name="connsiteX15" fmla="*/ 126109 w 605702"/>
                  <a:gd name="connsiteY15" fmla="*/ 167345 h 604568"/>
                  <a:gd name="connsiteX16" fmla="*/ 126109 w 605702"/>
                  <a:gd name="connsiteY16" fmla="*/ 478820 h 604568"/>
                  <a:gd name="connsiteX17" fmla="*/ 438073 w 605702"/>
                  <a:gd name="connsiteY17" fmla="*/ 478820 h 604568"/>
                  <a:gd name="connsiteX18" fmla="*/ 481432 w 605702"/>
                  <a:gd name="connsiteY18" fmla="*/ 228527 h 604568"/>
                  <a:gd name="connsiteX19" fmla="*/ 526741 w 605702"/>
                  <a:gd name="connsiteY19" fmla="*/ 183011 h 604568"/>
                  <a:gd name="connsiteX20" fmla="*/ 481432 w 605702"/>
                  <a:gd name="connsiteY20" fmla="*/ 522111 h 604568"/>
                  <a:gd name="connsiteX21" fmla="*/ 82657 w 605702"/>
                  <a:gd name="connsiteY21" fmla="*/ 522111 h 604568"/>
                  <a:gd name="connsiteX22" fmla="*/ 82657 w 605702"/>
                  <a:gd name="connsiteY22" fmla="*/ 123961 h 604568"/>
                  <a:gd name="connsiteX23" fmla="*/ 246542 w 605702"/>
                  <a:gd name="connsiteY23" fmla="*/ 43775 h 604568"/>
                  <a:gd name="connsiteX24" fmla="*/ 536061 w 605702"/>
                  <a:gd name="connsiteY24" fmla="*/ 0 h 604568"/>
                  <a:gd name="connsiteX25" fmla="*/ 544232 w 605702"/>
                  <a:gd name="connsiteY25" fmla="*/ 61368 h 604568"/>
                  <a:gd name="connsiteX26" fmla="*/ 605702 w 605702"/>
                  <a:gd name="connsiteY26" fmla="*/ 69526 h 604568"/>
                  <a:gd name="connsiteX27" fmla="*/ 524361 w 605702"/>
                  <a:gd name="connsiteY27" fmla="*/ 150732 h 604568"/>
                  <a:gd name="connsiteX28" fmla="*/ 498361 w 605702"/>
                  <a:gd name="connsiteY28" fmla="*/ 147302 h 604568"/>
                  <a:gd name="connsiteX29" fmla="*/ 337721 w 605702"/>
                  <a:gd name="connsiteY29" fmla="*/ 307767 h 604568"/>
                  <a:gd name="connsiteX30" fmla="*/ 339764 w 605702"/>
                  <a:gd name="connsiteY30" fmla="*/ 323063 h 604568"/>
                  <a:gd name="connsiteX31" fmla="*/ 282101 w 605702"/>
                  <a:gd name="connsiteY31" fmla="*/ 380630 h 604568"/>
                  <a:gd name="connsiteX32" fmla="*/ 224437 w 605702"/>
                  <a:gd name="connsiteY32" fmla="*/ 323063 h 604568"/>
                  <a:gd name="connsiteX33" fmla="*/ 282101 w 605702"/>
                  <a:gd name="connsiteY33" fmla="*/ 265495 h 604568"/>
                  <a:gd name="connsiteX34" fmla="*/ 297422 w 605702"/>
                  <a:gd name="connsiteY34" fmla="*/ 267535 h 604568"/>
                  <a:gd name="connsiteX35" fmla="*/ 458155 w 605702"/>
                  <a:gd name="connsiteY35" fmla="*/ 107162 h 604568"/>
                  <a:gd name="connsiteX36" fmla="*/ 454719 w 605702"/>
                  <a:gd name="connsiteY36" fmla="*/ 81206 h 6045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605702" h="604568">
                    <a:moveTo>
                      <a:pt x="290910" y="156336"/>
                    </a:moveTo>
                    <a:cubicBezTo>
                      <a:pt x="306137" y="157147"/>
                      <a:pt x="321272" y="160032"/>
                      <a:pt x="335849" y="164992"/>
                    </a:cubicBezTo>
                    <a:lnTo>
                      <a:pt x="288310" y="212456"/>
                    </a:lnTo>
                    <a:cubicBezTo>
                      <a:pt x="257856" y="210695"/>
                      <a:pt x="226844" y="221449"/>
                      <a:pt x="203632" y="244717"/>
                    </a:cubicBezTo>
                    <a:cubicBezTo>
                      <a:pt x="160271" y="287918"/>
                      <a:pt x="160271" y="358187"/>
                      <a:pt x="203632" y="401388"/>
                    </a:cubicBezTo>
                    <a:cubicBezTo>
                      <a:pt x="246900" y="444680"/>
                      <a:pt x="317279" y="444680"/>
                      <a:pt x="360547" y="401388"/>
                    </a:cubicBezTo>
                    <a:cubicBezTo>
                      <a:pt x="383852" y="378211"/>
                      <a:pt x="394623" y="347156"/>
                      <a:pt x="392859" y="316749"/>
                    </a:cubicBezTo>
                    <a:lnTo>
                      <a:pt x="440397" y="269284"/>
                    </a:lnTo>
                    <a:cubicBezTo>
                      <a:pt x="460267" y="327595"/>
                      <a:pt x="446897" y="394620"/>
                      <a:pt x="400287" y="441065"/>
                    </a:cubicBezTo>
                    <a:cubicBezTo>
                      <a:pt x="335106" y="506236"/>
                      <a:pt x="229073" y="506236"/>
                      <a:pt x="163892" y="441065"/>
                    </a:cubicBezTo>
                    <a:cubicBezTo>
                      <a:pt x="98619" y="375987"/>
                      <a:pt x="98619" y="270118"/>
                      <a:pt x="163892" y="205040"/>
                    </a:cubicBezTo>
                    <a:cubicBezTo>
                      <a:pt x="198711" y="170137"/>
                      <a:pt x="245228" y="153902"/>
                      <a:pt x="290910" y="156336"/>
                    </a:cubicBezTo>
                    <a:close/>
                    <a:moveTo>
                      <a:pt x="246542" y="43775"/>
                    </a:moveTo>
                    <a:cubicBezTo>
                      <a:pt x="306463" y="36243"/>
                      <a:pt x="368345" y="47900"/>
                      <a:pt x="422196" y="78723"/>
                    </a:cubicBezTo>
                    <a:lnTo>
                      <a:pt x="376794" y="124054"/>
                    </a:lnTo>
                    <a:cubicBezTo>
                      <a:pt x="294811" y="85305"/>
                      <a:pt x="193980" y="99581"/>
                      <a:pt x="126109" y="167345"/>
                    </a:cubicBezTo>
                    <a:cubicBezTo>
                      <a:pt x="39948" y="253371"/>
                      <a:pt x="39948" y="392793"/>
                      <a:pt x="126109" y="478820"/>
                    </a:cubicBezTo>
                    <a:cubicBezTo>
                      <a:pt x="212271" y="564846"/>
                      <a:pt x="351912" y="564846"/>
                      <a:pt x="438073" y="478820"/>
                    </a:cubicBezTo>
                    <a:cubicBezTo>
                      <a:pt x="505944" y="411055"/>
                      <a:pt x="520428" y="310382"/>
                      <a:pt x="481432" y="228527"/>
                    </a:cubicBezTo>
                    <a:lnTo>
                      <a:pt x="526741" y="183011"/>
                    </a:lnTo>
                    <a:cubicBezTo>
                      <a:pt x="588484" y="290544"/>
                      <a:pt x="573350" y="430244"/>
                      <a:pt x="481432" y="522111"/>
                    </a:cubicBezTo>
                    <a:cubicBezTo>
                      <a:pt x="371316" y="632054"/>
                      <a:pt x="192866" y="632054"/>
                      <a:pt x="82657" y="522111"/>
                    </a:cubicBezTo>
                    <a:cubicBezTo>
                      <a:pt x="-27552" y="412168"/>
                      <a:pt x="-27552" y="233997"/>
                      <a:pt x="82657" y="123961"/>
                    </a:cubicBezTo>
                    <a:cubicBezTo>
                      <a:pt x="128662" y="78028"/>
                      <a:pt x="186622" y="51307"/>
                      <a:pt x="246542" y="43775"/>
                    </a:cubicBezTo>
                    <a:close/>
                    <a:moveTo>
                      <a:pt x="536061" y="0"/>
                    </a:moveTo>
                    <a:lnTo>
                      <a:pt x="544232" y="61368"/>
                    </a:lnTo>
                    <a:lnTo>
                      <a:pt x="605702" y="69526"/>
                    </a:lnTo>
                    <a:lnTo>
                      <a:pt x="524361" y="150732"/>
                    </a:lnTo>
                    <a:lnTo>
                      <a:pt x="498361" y="147302"/>
                    </a:lnTo>
                    <a:lnTo>
                      <a:pt x="337721" y="307767"/>
                    </a:lnTo>
                    <a:cubicBezTo>
                      <a:pt x="339021" y="312588"/>
                      <a:pt x="339764" y="317779"/>
                      <a:pt x="339764" y="323063"/>
                    </a:cubicBezTo>
                    <a:cubicBezTo>
                      <a:pt x="339764" y="354859"/>
                      <a:pt x="313950" y="380630"/>
                      <a:pt x="282101" y="380630"/>
                    </a:cubicBezTo>
                    <a:cubicBezTo>
                      <a:pt x="250251" y="380630"/>
                      <a:pt x="224437" y="354859"/>
                      <a:pt x="224437" y="323063"/>
                    </a:cubicBezTo>
                    <a:cubicBezTo>
                      <a:pt x="224437" y="291266"/>
                      <a:pt x="250251" y="265495"/>
                      <a:pt x="282101" y="265495"/>
                    </a:cubicBezTo>
                    <a:cubicBezTo>
                      <a:pt x="287393" y="265495"/>
                      <a:pt x="292500" y="266237"/>
                      <a:pt x="297422" y="267535"/>
                    </a:cubicBezTo>
                    <a:lnTo>
                      <a:pt x="458155" y="107162"/>
                    </a:lnTo>
                    <a:lnTo>
                      <a:pt x="454719" y="81206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 wrap="square" lIns="91440" tIns="45720" rIns="91440" bIns="45720">
                <a:norm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3" name="íṥliďê">
              <a:extLst>
                <a:ext uri="{FF2B5EF4-FFF2-40B4-BE49-F238E27FC236}">
                  <a16:creationId xmlns:a16="http://schemas.microsoft.com/office/drawing/2014/main" xmlns="" id="{F74A7066-F6DC-4A45-86B4-6C55BCDA2DE0}"/>
                </a:ext>
              </a:extLst>
            </p:cNvPr>
            <p:cNvGrpSpPr/>
            <p:nvPr/>
          </p:nvGrpSpPr>
          <p:grpSpPr>
            <a:xfrm>
              <a:off x="673098" y="2552449"/>
              <a:ext cx="2002414" cy="3591176"/>
              <a:chOff x="1479882" y="2291951"/>
              <a:chExt cx="2147666" cy="3851674"/>
            </a:xfrm>
          </p:grpSpPr>
          <p:sp>
            <p:nvSpPr>
              <p:cNvPr id="14" name="ïSľiḓê">
                <a:extLst>
                  <a:ext uri="{FF2B5EF4-FFF2-40B4-BE49-F238E27FC236}">
                    <a16:creationId xmlns:a16="http://schemas.microsoft.com/office/drawing/2014/main" xmlns="" id="{5962F7C4-9D30-4443-9345-8EA1F905382C}"/>
                  </a:ext>
                </a:extLst>
              </p:cNvPr>
              <p:cNvSpPr/>
              <p:nvPr/>
            </p:nvSpPr>
            <p:spPr bwMode="auto">
              <a:xfrm rot="16200000">
                <a:off x="627878" y="3143955"/>
                <a:ext cx="3851674" cy="2147666"/>
              </a:xfrm>
              <a:custGeom>
                <a:avLst/>
                <a:gdLst/>
                <a:ahLst/>
                <a:cxnLst/>
                <a:rect l="0" t="0" r="r" b="b"/>
                <a:pathLst>
                  <a:path w="19516" h="21600">
                    <a:moveTo>
                      <a:pt x="6186" y="0"/>
                    </a:moveTo>
                    <a:cubicBezTo>
                      <a:pt x="-1922" y="0"/>
                      <a:pt x="-2084" y="21600"/>
                      <a:pt x="5842" y="21600"/>
                    </a:cubicBezTo>
                    <a:lnTo>
                      <a:pt x="19516" y="21600"/>
                    </a:lnTo>
                    <a:lnTo>
                      <a:pt x="19516" y="14"/>
                    </a:lnTo>
                    <a:lnTo>
                      <a:pt x="6186" y="0"/>
                    </a:lnTo>
                    <a:close/>
                    <a:moveTo>
                      <a:pt x="6186" y="0"/>
                    </a:moveTo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25400" cap="flat">
                    <a:solidFill>
                      <a:schemeClr val="tx1">
                        <a:alpha val="59999"/>
                      </a:schemeClr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>
                  <a:solidFill>
                    <a:schemeClr val="accent1"/>
                  </a:solidFill>
                </a:endParaRPr>
              </a:p>
            </p:txBody>
          </p:sp>
          <p:grpSp>
            <p:nvGrpSpPr>
              <p:cNvPr id="15" name="ïṧḷiḑé">
                <a:extLst>
                  <a:ext uri="{FF2B5EF4-FFF2-40B4-BE49-F238E27FC236}">
                    <a16:creationId xmlns:a16="http://schemas.microsoft.com/office/drawing/2014/main" xmlns="" id="{53881847-CF7D-4607-BF4F-23FAFDA38CD5}"/>
                  </a:ext>
                </a:extLst>
              </p:cNvPr>
              <p:cNvGrpSpPr/>
              <p:nvPr/>
            </p:nvGrpSpPr>
            <p:grpSpPr>
              <a:xfrm>
                <a:off x="1620956" y="4009876"/>
                <a:ext cx="1865518" cy="1660002"/>
                <a:chOff x="731110" y="4486798"/>
                <a:chExt cx="2112950" cy="1660002"/>
              </a:xfrm>
            </p:grpSpPr>
            <p:sp>
              <p:nvSpPr>
                <p:cNvPr id="17" name="îṥlïḑè">
                  <a:extLst>
                    <a:ext uri="{FF2B5EF4-FFF2-40B4-BE49-F238E27FC236}">
                      <a16:creationId xmlns:a16="http://schemas.microsoft.com/office/drawing/2014/main" xmlns="" id="{39772F05-F54D-4847-B542-A8567C50674B}"/>
                    </a:ext>
                  </a:extLst>
                </p:cNvPr>
                <p:cNvSpPr/>
                <p:nvPr/>
              </p:nvSpPr>
              <p:spPr bwMode="auto">
                <a:xfrm>
                  <a:off x="731110" y="4928602"/>
                  <a:ext cx="2112948" cy="121819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171450" indent="-171450" algn="ctr">
                    <a:lnSpc>
                      <a:spcPct val="150000"/>
                    </a:lnSpc>
                    <a:spcBef>
                      <a:spcPct val="0"/>
                    </a:spcBef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Supporting text here.</a:t>
                  </a:r>
                </a:p>
                <a:p>
                  <a:pPr marL="171450" indent="-171450" algn="ctr">
                    <a:lnSpc>
                      <a:spcPct val="150000"/>
                    </a:lnSpc>
                    <a:spcBef>
                      <a:spcPct val="0"/>
                    </a:spcBef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Supporting text here. </a:t>
                  </a:r>
                </a:p>
                <a:p>
                  <a:pPr marL="171450" indent="-171450" algn="ctr">
                    <a:lnSpc>
                      <a:spcPct val="150000"/>
                    </a:lnSpc>
                    <a:spcBef>
                      <a:spcPct val="0"/>
                    </a:spcBef>
                    <a:buFont typeface="Arial" panose="020B0604020202020204" pitchFamily="34" charset="0"/>
                    <a:buChar char="•"/>
                  </a:pPr>
                  <a:endParaRPr lang="en-US" altLang="zh-CN" sz="1100" dirty="0"/>
                </a:p>
                <a:p>
                  <a:pPr marL="171450" indent="-171450" algn="ctr">
                    <a:lnSpc>
                      <a:spcPct val="150000"/>
                    </a:lnSpc>
                    <a:spcBef>
                      <a:spcPct val="0"/>
                    </a:spcBef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……</a:t>
                  </a:r>
                  <a:endParaRPr lang="zh-CN" altLang="en-US" sz="1100" dirty="0"/>
                </a:p>
              </p:txBody>
            </p:sp>
            <p:sp>
              <p:nvSpPr>
                <p:cNvPr id="18" name="îŝļîḋè">
                  <a:extLst>
                    <a:ext uri="{FF2B5EF4-FFF2-40B4-BE49-F238E27FC236}">
                      <a16:creationId xmlns:a16="http://schemas.microsoft.com/office/drawing/2014/main" xmlns="" id="{233AC6CF-C1BF-432F-8944-3046A2379892}"/>
                    </a:ext>
                  </a:extLst>
                </p:cNvPr>
                <p:cNvSpPr txBox="1"/>
                <p:nvPr/>
              </p:nvSpPr>
              <p:spPr bwMode="auto">
                <a:xfrm>
                  <a:off x="731111" y="4486798"/>
                  <a:ext cx="2112949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sz="2000" b="1" dirty="0"/>
                    <a:t>Text here</a:t>
                  </a:r>
                </a:p>
              </p:txBody>
            </p:sp>
          </p:grpSp>
          <p:sp>
            <p:nvSpPr>
              <p:cNvPr id="16" name="iṣ1iḍé">
                <a:extLst>
                  <a:ext uri="{FF2B5EF4-FFF2-40B4-BE49-F238E27FC236}">
                    <a16:creationId xmlns:a16="http://schemas.microsoft.com/office/drawing/2014/main" xmlns="" id="{0A3C3CD2-7E7D-4A85-89CE-697DA521B955}"/>
                  </a:ext>
                </a:extLst>
              </p:cNvPr>
              <p:cNvSpPr/>
              <p:nvPr/>
            </p:nvSpPr>
            <p:spPr bwMode="auto">
              <a:xfrm>
                <a:off x="2354525" y="2543756"/>
                <a:ext cx="398380" cy="314018"/>
              </a:xfrm>
              <a:custGeom>
                <a:avLst/>
                <a:gdLst>
                  <a:gd name="connsiteX0" fmla="*/ 25827 w 603951"/>
                  <a:gd name="connsiteY0" fmla="*/ 423498 h 476057"/>
                  <a:gd name="connsiteX1" fmla="*/ 577131 w 603951"/>
                  <a:gd name="connsiteY1" fmla="*/ 423498 h 476057"/>
                  <a:gd name="connsiteX2" fmla="*/ 603951 w 603951"/>
                  <a:gd name="connsiteY2" fmla="*/ 450273 h 476057"/>
                  <a:gd name="connsiteX3" fmla="*/ 577131 w 603951"/>
                  <a:gd name="connsiteY3" fmla="*/ 476057 h 476057"/>
                  <a:gd name="connsiteX4" fmla="*/ 25827 w 603951"/>
                  <a:gd name="connsiteY4" fmla="*/ 476057 h 476057"/>
                  <a:gd name="connsiteX5" fmla="*/ 0 w 603951"/>
                  <a:gd name="connsiteY5" fmla="*/ 450273 h 476057"/>
                  <a:gd name="connsiteX6" fmla="*/ 25827 w 603951"/>
                  <a:gd name="connsiteY6" fmla="*/ 423498 h 476057"/>
                  <a:gd name="connsiteX7" fmla="*/ 105296 w 603951"/>
                  <a:gd name="connsiteY7" fmla="*/ 306435 h 476057"/>
                  <a:gd name="connsiteX8" fmla="*/ 118210 w 603951"/>
                  <a:gd name="connsiteY8" fmla="*/ 319329 h 476057"/>
                  <a:gd name="connsiteX9" fmla="*/ 118210 w 603951"/>
                  <a:gd name="connsiteY9" fmla="*/ 329247 h 476057"/>
                  <a:gd name="connsiteX10" fmla="*/ 171852 w 603951"/>
                  <a:gd name="connsiteY10" fmla="*/ 384789 h 476057"/>
                  <a:gd name="connsiteX11" fmla="*/ 169865 w 603951"/>
                  <a:gd name="connsiteY11" fmla="*/ 390740 h 476057"/>
                  <a:gd name="connsiteX12" fmla="*/ 163905 w 603951"/>
                  <a:gd name="connsiteY12" fmla="*/ 393715 h 476057"/>
                  <a:gd name="connsiteX13" fmla="*/ 45694 w 603951"/>
                  <a:gd name="connsiteY13" fmla="*/ 393715 h 476057"/>
                  <a:gd name="connsiteX14" fmla="*/ 39734 w 603951"/>
                  <a:gd name="connsiteY14" fmla="*/ 390740 h 476057"/>
                  <a:gd name="connsiteX15" fmla="*/ 37747 w 603951"/>
                  <a:gd name="connsiteY15" fmla="*/ 384789 h 476057"/>
                  <a:gd name="connsiteX16" fmla="*/ 91389 w 603951"/>
                  <a:gd name="connsiteY16" fmla="*/ 329247 h 476057"/>
                  <a:gd name="connsiteX17" fmla="*/ 91389 w 603951"/>
                  <a:gd name="connsiteY17" fmla="*/ 319329 h 476057"/>
                  <a:gd name="connsiteX18" fmla="*/ 105296 w 603951"/>
                  <a:gd name="connsiteY18" fmla="*/ 306435 h 476057"/>
                  <a:gd name="connsiteX19" fmla="*/ 378482 w 603951"/>
                  <a:gd name="connsiteY19" fmla="*/ 193353 h 476057"/>
                  <a:gd name="connsiteX20" fmla="*/ 399305 w 603951"/>
                  <a:gd name="connsiteY20" fmla="*/ 193353 h 476057"/>
                  <a:gd name="connsiteX21" fmla="*/ 403271 w 603951"/>
                  <a:gd name="connsiteY21" fmla="*/ 198311 h 476057"/>
                  <a:gd name="connsiteX22" fmla="*/ 403271 w 603951"/>
                  <a:gd name="connsiteY22" fmla="*/ 307394 h 476057"/>
                  <a:gd name="connsiteX23" fmla="*/ 402280 w 603951"/>
                  <a:gd name="connsiteY23" fmla="*/ 311360 h 476057"/>
                  <a:gd name="connsiteX24" fmla="*/ 392364 w 603951"/>
                  <a:gd name="connsiteY24" fmla="*/ 327227 h 476057"/>
                  <a:gd name="connsiteX25" fmla="*/ 388397 w 603951"/>
                  <a:gd name="connsiteY25" fmla="*/ 329210 h 476057"/>
                  <a:gd name="connsiteX26" fmla="*/ 384431 w 603951"/>
                  <a:gd name="connsiteY26" fmla="*/ 327227 h 476057"/>
                  <a:gd name="connsiteX27" fmla="*/ 374515 w 603951"/>
                  <a:gd name="connsiteY27" fmla="*/ 311360 h 476057"/>
                  <a:gd name="connsiteX28" fmla="*/ 372532 w 603951"/>
                  <a:gd name="connsiteY28" fmla="*/ 307394 h 476057"/>
                  <a:gd name="connsiteX29" fmla="*/ 372532 w 603951"/>
                  <a:gd name="connsiteY29" fmla="*/ 198311 h 476057"/>
                  <a:gd name="connsiteX30" fmla="*/ 378482 w 603951"/>
                  <a:gd name="connsiteY30" fmla="*/ 193353 h 476057"/>
                  <a:gd name="connsiteX31" fmla="*/ 304968 w 603951"/>
                  <a:gd name="connsiteY31" fmla="*/ 190327 h 476057"/>
                  <a:gd name="connsiteX32" fmla="*/ 388398 w 603951"/>
                  <a:gd name="connsiteY32" fmla="*/ 380816 h 476057"/>
                  <a:gd name="connsiteX33" fmla="*/ 472822 w 603951"/>
                  <a:gd name="connsiteY33" fmla="*/ 190327 h 476057"/>
                  <a:gd name="connsiteX34" fmla="*/ 556252 w 603951"/>
                  <a:gd name="connsiteY34" fmla="*/ 232989 h 476057"/>
                  <a:gd name="connsiteX35" fmla="*/ 557245 w 603951"/>
                  <a:gd name="connsiteY35" fmla="*/ 388753 h 476057"/>
                  <a:gd name="connsiteX36" fmla="*/ 550293 w 603951"/>
                  <a:gd name="connsiteY36" fmla="*/ 393714 h 476057"/>
                  <a:gd name="connsiteX37" fmla="*/ 225510 w 603951"/>
                  <a:gd name="connsiteY37" fmla="*/ 393714 h 476057"/>
                  <a:gd name="connsiteX38" fmla="*/ 219551 w 603951"/>
                  <a:gd name="connsiteY38" fmla="*/ 388753 h 476057"/>
                  <a:gd name="connsiteX39" fmla="*/ 220544 w 603951"/>
                  <a:gd name="connsiteY39" fmla="*/ 232989 h 476057"/>
                  <a:gd name="connsiteX40" fmla="*/ 304968 w 603951"/>
                  <a:gd name="connsiteY40" fmla="*/ 190327 h 476057"/>
                  <a:gd name="connsiteX41" fmla="*/ 401308 w 603951"/>
                  <a:gd name="connsiteY41" fmla="*/ 35687 h 476057"/>
                  <a:gd name="connsiteX42" fmla="*/ 330801 w 603951"/>
                  <a:gd name="connsiteY42" fmla="*/ 80295 h 476057"/>
                  <a:gd name="connsiteX43" fmla="*/ 325836 w 603951"/>
                  <a:gd name="connsiteY43" fmla="*/ 81287 h 476057"/>
                  <a:gd name="connsiteX44" fmla="*/ 324843 w 603951"/>
                  <a:gd name="connsiteY44" fmla="*/ 90208 h 476057"/>
                  <a:gd name="connsiteX45" fmla="*/ 388398 w 603951"/>
                  <a:gd name="connsiteY45" fmla="*/ 152660 h 476057"/>
                  <a:gd name="connsiteX46" fmla="*/ 450960 w 603951"/>
                  <a:gd name="connsiteY46" fmla="*/ 90208 h 476057"/>
                  <a:gd name="connsiteX47" fmla="*/ 445995 w 603951"/>
                  <a:gd name="connsiteY47" fmla="*/ 64435 h 476057"/>
                  <a:gd name="connsiteX48" fmla="*/ 401308 w 603951"/>
                  <a:gd name="connsiteY48" fmla="*/ 35687 h 476057"/>
                  <a:gd name="connsiteX49" fmla="*/ 388398 w 603951"/>
                  <a:gd name="connsiteY49" fmla="*/ 0 h 476057"/>
                  <a:gd name="connsiteX50" fmla="*/ 478765 w 603951"/>
                  <a:gd name="connsiteY50" fmla="*/ 90208 h 476057"/>
                  <a:gd name="connsiteX51" fmla="*/ 388398 w 603951"/>
                  <a:gd name="connsiteY51" fmla="*/ 181408 h 476057"/>
                  <a:gd name="connsiteX52" fmla="*/ 297038 w 603951"/>
                  <a:gd name="connsiteY52" fmla="*/ 90208 h 476057"/>
                  <a:gd name="connsiteX53" fmla="*/ 388398 w 603951"/>
                  <a:gd name="connsiteY53" fmla="*/ 0 h 4760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</a:cxnLst>
                <a:rect l="l" t="t" r="r" b="b"/>
                <a:pathLst>
                  <a:path w="603951" h="476057">
                    <a:moveTo>
                      <a:pt x="25827" y="423498"/>
                    </a:moveTo>
                    <a:lnTo>
                      <a:pt x="577131" y="423498"/>
                    </a:lnTo>
                    <a:cubicBezTo>
                      <a:pt x="592031" y="423498"/>
                      <a:pt x="602958" y="435398"/>
                      <a:pt x="603951" y="450273"/>
                    </a:cubicBezTo>
                    <a:cubicBezTo>
                      <a:pt x="603951" y="464157"/>
                      <a:pt x="592031" y="476057"/>
                      <a:pt x="577131" y="476057"/>
                    </a:cubicBezTo>
                    <a:lnTo>
                      <a:pt x="25827" y="476057"/>
                    </a:lnTo>
                    <a:cubicBezTo>
                      <a:pt x="11920" y="476057"/>
                      <a:pt x="0" y="464157"/>
                      <a:pt x="0" y="450273"/>
                    </a:cubicBezTo>
                    <a:cubicBezTo>
                      <a:pt x="0" y="435398"/>
                      <a:pt x="11920" y="423498"/>
                      <a:pt x="25827" y="423498"/>
                    </a:cubicBezTo>
                    <a:close/>
                    <a:moveTo>
                      <a:pt x="105296" y="306435"/>
                    </a:moveTo>
                    <a:cubicBezTo>
                      <a:pt x="112250" y="306435"/>
                      <a:pt x="118210" y="311394"/>
                      <a:pt x="118210" y="319329"/>
                    </a:cubicBezTo>
                    <a:lnTo>
                      <a:pt x="118210" y="329247"/>
                    </a:lnTo>
                    <a:cubicBezTo>
                      <a:pt x="146024" y="334206"/>
                      <a:pt x="166885" y="357018"/>
                      <a:pt x="171852" y="384789"/>
                    </a:cubicBezTo>
                    <a:cubicBezTo>
                      <a:pt x="171852" y="386772"/>
                      <a:pt x="170858" y="389748"/>
                      <a:pt x="169865" y="390740"/>
                    </a:cubicBezTo>
                    <a:cubicBezTo>
                      <a:pt x="167878" y="392723"/>
                      <a:pt x="165892" y="393715"/>
                      <a:pt x="163905" y="393715"/>
                    </a:cubicBezTo>
                    <a:lnTo>
                      <a:pt x="45694" y="393715"/>
                    </a:lnTo>
                    <a:cubicBezTo>
                      <a:pt x="43707" y="393715"/>
                      <a:pt x="40727" y="392723"/>
                      <a:pt x="39734" y="390740"/>
                    </a:cubicBezTo>
                    <a:cubicBezTo>
                      <a:pt x="37747" y="389748"/>
                      <a:pt x="37747" y="386772"/>
                      <a:pt x="37747" y="384789"/>
                    </a:cubicBezTo>
                    <a:cubicBezTo>
                      <a:pt x="42714" y="357018"/>
                      <a:pt x="63575" y="334206"/>
                      <a:pt x="91389" y="329247"/>
                    </a:cubicBezTo>
                    <a:lnTo>
                      <a:pt x="91389" y="319329"/>
                    </a:lnTo>
                    <a:cubicBezTo>
                      <a:pt x="91389" y="311394"/>
                      <a:pt x="97349" y="306435"/>
                      <a:pt x="105296" y="306435"/>
                    </a:cubicBezTo>
                    <a:close/>
                    <a:moveTo>
                      <a:pt x="378482" y="193353"/>
                    </a:moveTo>
                    <a:lnTo>
                      <a:pt x="399305" y="193353"/>
                    </a:lnTo>
                    <a:cubicBezTo>
                      <a:pt x="401288" y="193353"/>
                      <a:pt x="403271" y="195336"/>
                      <a:pt x="403271" y="198311"/>
                    </a:cubicBezTo>
                    <a:lnTo>
                      <a:pt x="403271" y="307394"/>
                    </a:lnTo>
                    <a:cubicBezTo>
                      <a:pt x="403271" y="309377"/>
                      <a:pt x="403271" y="310369"/>
                      <a:pt x="402280" y="311360"/>
                    </a:cubicBezTo>
                    <a:lnTo>
                      <a:pt x="392364" y="327227"/>
                    </a:lnTo>
                    <a:cubicBezTo>
                      <a:pt x="391372" y="328218"/>
                      <a:pt x="389389" y="329210"/>
                      <a:pt x="388397" y="329210"/>
                    </a:cubicBezTo>
                    <a:cubicBezTo>
                      <a:pt x="386414" y="329210"/>
                      <a:pt x="385423" y="328218"/>
                      <a:pt x="384431" y="327227"/>
                    </a:cubicBezTo>
                    <a:lnTo>
                      <a:pt x="374515" y="311360"/>
                    </a:lnTo>
                    <a:cubicBezTo>
                      <a:pt x="373524" y="310369"/>
                      <a:pt x="372532" y="309377"/>
                      <a:pt x="372532" y="307394"/>
                    </a:cubicBezTo>
                    <a:lnTo>
                      <a:pt x="372532" y="198311"/>
                    </a:lnTo>
                    <a:cubicBezTo>
                      <a:pt x="372532" y="195336"/>
                      <a:pt x="375507" y="193353"/>
                      <a:pt x="378482" y="193353"/>
                    </a:cubicBezTo>
                    <a:close/>
                    <a:moveTo>
                      <a:pt x="304968" y="190327"/>
                    </a:moveTo>
                    <a:cubicBezTo>
                      <a:pt x="305961" y="190327"/>
                      <a:pt x="388398" y="380816"/>
                      <a:pt x="388398" y="380816"/>
                    </a:cubicBezTo>
                    <a:cubicBezTo>
                      <a:pt x="388398" y="380816"/>
                      <a:pt x="472822" y="191319"/>
                      <a:pt x="472822" y="190327"/>
                    </a:cubicBezTo>
                    <a:cubicBezTo>
                      <a:pt x="509571" y="199256"/>
                      <a:pt x="543340" y="213146"/>
                      <a:pt x="556252" y="232989"/>
                    </a:cubicBezTo>
                    <a:cubicBezTo>
                      <a:pt x="575123" y="262753"/>
                      <a:pt x="560225" y="363950"/>
                      <a:pt x="557245" y="388753"/>
                    </a:cubicBezTo>
                    <a:cubicBezTo>
                      <a:pt x="556252" y="391730"/>
                      <a:pt x="553272" y="393714"/>
                      <a:pt x="550293" y="393714"/>
                    </a:cubicBezTo>
                    <a:lnTo>
                      <a:pt x="225510" y="393714"/>
                    </a:lnTo>
                    <a:cubicBezTo>
                      <a:pt x="222531" y="393714"/>
                      <a:pt x="219551" y="391730"/>
                      <a:pt x="219551" y="388753"/>
                    </a:cubicBezTo>
                    <a:cubicBezTo>
                      <a:pt x="215578" y="363950"/>
                      <a:pt x="200680" y="262753"/>
                      <a:pt x="220544" y="232989"/>
                    </a:cubicBezTo>
                    <a:cubicBezTo>
                      <a:pt x="233456" y="213146"/>
                      <a:pt x="268219" y="199256"/>
                      <a:pt x="304968" y="190327"/>
                    </a:cubicBezTo>
                    <a:close/>
                    <a:moveTo>
                      <a:pt x="401308" y="35687"/>
                    </a:moveTo>
                    <a:cubicBezTo>
                      <a:pt x="387405" y="67408"/>
                      <a:pt x="350662" y="77321"/>
                      <a:pt x="330801" y="80295"/>
                    </a:cubicBezTo>
                    <a:cubicBezTo>
                      <a:pt x="328815" y="81287"/>
                      <a:pt x="326829" y="81287"/>
                      <a:pt x="325836" y="81287"/>
                    </a:cubicBezTo>
                    <a:cubicBezTo>
                      <a:pt x="325836" y="84261"/>
                      <a:pt x="324843" y="87234"/>
                      <a:pt x="324843" y="90208"/>
                    </a:cubicBezTo>
                    <a:cubicBezTo>
                      <a:pt x="324843" y="124904"/>
                      <a:pt x="353641" y="152660"/>
                      <a:pt x="388398" y="152660"/>
                    </a:cubicBezTo>
                    <a:cubicBezTo>
                      <a:pt x="423155" y="152660"/>
                      <a:pt x="450960" y="124904"/>
                      <a:pt x="450960" y="90208"/>
                    </a:cubicBezTo>
                    <a:cubicBezTo>
                      <a:pt x="450960" y="81287"/>
                      <a:pt x="447981" y="71374"/>
                      <a:pt x="445995" y="64435"/>
                    </a:cubicBezTo>
                    <a:cubicBezTo>
                      <a:pt x="414217" y="65426"/>
                      <a:pt x="401308" y="35687"/>
                      <a:pt x="401308" y="35687"/>
                    </a:cubicBezTo>
                    <a:close/>
                    <a:moveTo>
                      <a:pt x="388398" y="0"/>
                    </a:moveTo>
                    <a:cubicBezTo>
                      <a:pt x="438050" y="0"/>
                      <a:pt x="478765" y="40643"/>
                      <a:pt x="478765" y="90208"/>
                    </a:cubicBezTo>
                    <a:cubicBezTo>
                      <a:pt x="478765" y="140765"/>
                      <a:pt x="438050" y="181408"/>
                      <a:pt x="388398" y="181408"/>
                    </a:cubicBezTo>
                    <a:cubicBezTo>
                      <a:pt x="337753" y="181408"/>
                      <a:pt x="297038" y="140765"/>
                      <a:pt x="297038" y="90208"/>
                    </a:cubicBezTo>
                    <a:cubicBezTo>
                      <a:pt x="297038" y="40643"/>
                      <a:pt x="337753" y="0"/>
                      <a:pt x="388398" y="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 wrap="square" lIns="91440" tIns="45720" rIns="91440" bIns="45720">
                <a:normAutofit fontScale="85000" lnSpcReduction="20000"/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098841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02C7BDCF-6A42-4EE9-912B-C8B925F44750}"/>
              </a:ext>
            </a:extLst>
          </p:cNvPr>
          <p:cNvGrpSpPr/>
          <p:nvPr/>
        </p:nvGrpSpPr>
        <p:grpSpPr>
          <a:xfrm>
            <a:off x="669925" y="3648073"/>
            <a:ext cx="10850563" cy="2495553"/>
            <a:chOff x="3012141" y="1290918"/>
            <a:chExt cx="6122894" cy="3440782"/>
          </a:xfrm>
        </p:grpSpPr>
        <p:sp>
          <p:nvSpPr>
            <p:cNvPr id="30" name="矩形 29">
              <a:extLst>
                <a:ext uri="{FF2B5EF4-FFF2-40B4-BE49-F238E27FC236}">
                  <a16:creationId xmlns:a16="http://schemas.microsoft.com/office/drawing/2014/main" xmlns="" id="{75486114-FC9B-40A3-9061-F98147F95CBC}"/>
                </a:ext>
              </a:extLst>
            </p:cNvPr>
            <p:cNvSpPr/>
            <p:nvPr/>
          </p:nvSpPr>
          <p:spPr>
            <a:xfrm>
              <a:off x="3012141" y="1748117"/>
              <a:ext cx="6122894" cy="2983583"/>
            </a:xfrm>
            <a:prstGeom prst="rect">
              <a:avLst/>
            </a:prstGeom>
            <a:ln w="3175">
              <a:solidFill>
                <a:srgbClr val="000000"/>
              </a:solidFill>
            </a:ln>
          </p:spPr>
          <p:txBody>
            <a:bodyPr wrap="square"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本素材由</a:t>
              </a: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提供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尊重知识产权并注重保护用户享有的各项权利。郑重提醒您：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插件中提供的任何信息内容的所有权、知识产权归其原始权利人或权利受让人所有，您免费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/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购买获得的是信息内容的使用权，并受下述条款的约束；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您仅可以个人非商业用途使用该等信息内容，不可将信息内容的全部或部分用于出售，或以出租、出借、转让、分销、发布等其他任何方式供他人使用；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禁止在接入互联网或移动互联网的任何网站、平台、应用或程序上以任何方式为他人提供</a:t>
              </a: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插件资源内容的下载。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resource is supplied by </a:t>
              </a:r>
              <a:r>
                <a:rPr lang="en-US" altLang="zh-CN" sz="700" dirty="0"/>
                <a:t>iSlide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respects all intellectual property rights and protects all the rights its users acquired. Solemnly remind you: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 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ownership and intellectual property of the resources supplied in iSlide Add-in belongs to its owner or the assignee of this ownership. You only acquired the usage of the resources supplied in iSlide Add-in, as well as respected the following restrain terms: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1.You are only allowed to use such resource for personal and non-commercial aim, not allowed to use such resource or part of it for the sale; or rent, lend, transfer to others; or distribute or release it in any way.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2.You are not permitted to provide the resource of iSlide Add-in to any website, platform, application in the Internet or mobile Internet.</a:t>
              </a:r>
              <a:endParaRPr lang="zh-CN" altLang="en-US" sz="7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xmlns="" id="{05F3D130-F90D-4A87-9E3D-AC01D526B87B}"/>
                </a:ext>
              </a:extLst>
            </p:cNvPr>
            <p:cNvSpPr/>
            <p:nvPr/>
          </p:nvSpPr>
          <p:spPr>
            <a:xfrm>
              <a:off x="3012141" y="1290918"/>
              <a:ext cx="6122894" cy="457200"/>
            </a:xfrm>
            <a:prstGeom prst="rect">
              <a:avLst/>
            </a:prstGeom>
            <a:solidFill>
              <a:srgbClr val="000000"/>
            </a:solidFill>
            <a:ln w="3175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1050" dirty="0"/>
                <a:t>iSlide</a:t>
              </a:r>
              <a:r>
                <a:rPr lang="en-US" altLang="zh-CN" sz="1050" baseline="30000" dirty="0"/>
                <a:t>  </a:t>
              </a:r>
              <a:r>
                <a:rPr lang="zh-CN" altLang="en-US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版权声明  </a:t>
              </a:r>
              <a:r>
                <a:rPr lang="en-US" altLang="zh-CN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COPYRIGHT NOTICE</a:t>
              </a:r>
              <a:endParaRPr lang="zh-CN" altLang="en-US" sz="1051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xmlns="" id="{205E32D3-F97D-4444-85C3-800AAD5285EE}"/>
              </a:ext>
            </a:extLst>
          </p:cNvPr>
          <p:cNvGrpSpPr/>
          <p:nvPr/>
        </p:nvGrpSpPr>
        <p:grpSpPr>
          <a:xfrm>
            <a:off x="3351892" y="1132701"/>
            <a:ext cx="3551553" cy="1643957"/>
            <a:chOff x="3351892" y="1132701"/>
            <a:chExt cx="3551553" cy="1643957"/>
          </a:xfrm>
        </p:grpSpPr>
        <p:sp>
          <p:nvSpPr>
            <p:cNvPr id="32" name="矩形 189">
              <a:extLst>
                <a:ext uri="{FF2B5EF4-FFF2-40B4-BE49-F238E27FC236}">
                  <a16:creationId xmlns:a16="http://schemas.microsoft.com/office/drawing/2014/main" xmlns="" id="{FEBC6BBC-BB54-4927-B452-5451B28DDDA5}"/>
                </a:ext>
              </a:extLst>
            </p:cNvPr>
            <p:cNvSpPr/>
            <p:nvPr/>
          </p:nvSpPr>
          <p:spPr>
            <a:xfrm>
              <a:off x="3351892" y="2453493"/>
              <a:ext cx="3336479" cy="3231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ctr">
              <a:spAutoFit/>
            </a:bodyPr>
            <a:lstStyle/>
            <a:p>
              <a:pPr defTabSz="914354">
                <a:lnSpc>
                  <a:spcPct val="15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  <a:hlinkClick r:id="rId4"/>
                </a:rPr>
                <a:t>www.islide.cc</a:t>
              </a:r>
              <a:endParaRPr lang="zh-CN" altLang="en-US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" name="矩形 190">
              <a:extLst>
                <a:ext uri="{FF2B5EF4-FFF2-40B4-BE49-F238E27FC236}">
                  <a16:creationId xmlns:a16="http://schemas.microsoft.com/office/drawing/2014/main" xmlns="" id="{387C4D2F-DDE4-4325-9289-797FA395D4BE}"/>
                </a:ext>
              </a:extLst>
            </p:cNvPr>
            <p:cNvSpPr/>
            <p:nvPr/>
          </p:nvSpPr>
          <p:spPr>
            <a:xfrm>
              <a:off x="3351892" y="1132701"/>
              <a:ext cx="3551553" cy="126188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t">
              <a:spAutoFit/>
            </a:bodyPr>
            <a:lstStyle/>
            <a:p>
              <a:pPr defTabSz="914354">
                <a:lnSpc>
                  <a:spcPct val="12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“一键”美化神器</a:t>
              </a:r>
              <a:endPara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lnSpc>
                  <a:spcPct val="12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180K+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专业</a:t>
              </a: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素材资源下载</a:t>
              </a:r>
              <a:endPara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lnSpc>
                  <a:spcPct val="120000"/>
                </a:lnSpc>
                <a:defRPr/>
              </a:pPr>
              <a:r>
                <a:rPr lang="zh-CN" altLang="en-US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让</a:t>
              </a:r>
              <a:r>
                <a:rPr lang="en-US" altLang="zh-CN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设计简单起来！</a:t>
              </a:r>
              <a:endParaRPr lang="en-US" altLang="zh-CN" sz="1000" dirty="0">
                <a:solidFill>
                  <a:srgbClr val="CC4B4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defRPr/>
              </a:pPr>
              <a:endParaRPr lang="en-US" altLang="zh-CN" sz="1000" dirty="0">
                <a:solidFill>
                  <a:srgbClr val="CC4B4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All-in-One PowerPoint Optimization Add-in </a:t>
              </a: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180K+ Professional PowerPoint Resources</a:t>
              </a: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Make Presentation Design Easy</a:t>
              </a:r>
              <a:endParaRPr lang="zh-CN" altLang="en-US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xmlns="" id="{DBF86C5A-46C1-4DD7-84CF-BB20DBAF36B2}"/>
              </a:ext>
            </a:extLst>
          </p:cNvPr>
          <p:cNvGrpSpPr/>
          <p:nvPr/>
        </p:nvGrpSpPr>
        <p:grpSpPr>
          <a:xfrm>
            <a:off x="7381329" y="1128666"/>
            <a:ext cx="1980029" cy="1757843"/>
            <a:chOff x="7381329" y="1128666"/>
            <a:chExt cx="1980029" cy="1757843"/>
          </a:xfrm>
        </p:grpSpPr>
        <p:sp>
          <p:nvSpPr>
            <p:cNvPr id="34" name="矩形 211">
              <a:extLst>
                <a:ext uri="{FF2B5EF4-FFF2-40B4-BE49-F238E27FC236}">
                  <a16:creationId xmlns:a16="http://schemas.microsoft.com/office/drawing/2014/main" xmlns="" id="{7D7628F9-10BB-4B1A-9FD7-13B5C4904AEE}"/>
                </a:ext>
              </a:extLst>
            </p:cNvPr>
            <p:cNvSpPr/>
            <p:nvPr/>
          </p:nvSpPr>
          <p:spPr>
            <a:xfrm>
              <a:off x="7381329" y="2486399"/>
              <a:ext cx="198002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关注官方微信公众号</a:t>
              </a:r>
              <a:br>
                <a:rPr lang="zh-CN" altLang="en-US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</a:br>
              <a:r>
                <a:rPr lang="en-US" altLang="zh-CN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Contact us at support@islide.cc</a:t>
              </a:r>
            </a:p>
          </p:txBody>
        </p:sp>
        <p:grpSp>
          <p:nvGrpSpPr>
            <p:cNvPr id="35" name="组合 212">
              <a:extLst>
                <a:ext uri="{FF2B5EF4-FFF2-40B4-BE49-F238E27FC236}">
                  <a16:creationId xmlns:a16="http://schemas.microsoft.com/office/drawing/2014/main" xmlns="" id="{9D4A6AFC-4EDB-4329-A490-B7F93AD11431}"/>
                </a:ext>
              </a:extLst>
            </p:cNvPr>
            <p:cNvGrpSpPr/>
            <p:nvPr/>
          </p:nvGrpSpPr>
          <p:grpSpPr>
            <a:xfrm>
              <a:off x="7692468" y="1128666"/>
              <a:ext cx="1357733" cy="1357734"/>
              <a:chOff x="4693653" y="1484781"/>
              <a:chExt cx="2329760" cy="2329758"/>
            </a:xfrm>
          </p:grpSpPr>
          <p:pic>
            <p:nvPicPr>
              <p:cNvPr id="36" name="图片 213">
                <a:extLst>
                  <a:ext uri="{FF2B5EF4-FFF2-40B4-BE49-F238E27FC236}">
                    <a16:creationId xmlns:a16="http://schemas.microsoft.com/office/drawing/2014/main" xmlns="" id="{942EAD01-3CC1-4412-880E-B86F1713258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693653" y="1484781"/>
                <a:ext cx="2329760" cy="2329758"/>
              </a:xfrm>
              <a:prstGeom prst="rect">
                <a:avLst/>
              </a:prstGeom>
            </p:spPr>
          </p:pic>
          <p:grpSp>
            <p:nvGrpSpPr>
              <p:cNvPr id="37" name="组合 214">
                <a:extLst>
                  <a:ext uri="{FF2B5EF4-FFF2-40B4-BE49-F238E27FC236}">
                    <a16:creationId xmlns:a16="http://schemas.microsoft.com/office/drawing/2014/main" xmlns="" id="{D01E47ED-C402-438D-9A79-BC1163AB6CE1}"/>
                  </a:ext>
                </a:extLst>
              </p:cNvPr>
              <p:cNvGrpSpPr/>
              <p:nvPr/>
            </p:nvGrpSpPr>
            <p:grpSpPr>
              <a:xfrm>
                <a:off x="5497245" y="2228001"/>
                <a:ext cx="722580" cy="722580"/>
                <a:chOff x="5758004" y="2227152"/>
                <a:chExt cx="724278" cy="724278"/>
              </a:xfrm>
            </p:grpSpPr>
            <p:sp>
              <p:nvSpPr>
                <p:cNvPr id="38" name="圆角矩形 215">
                  <a:extLst>
                    <a:ext uri="{FF2B5EF4-FFF2-40B4-BE49-F238E27FC236}">
                      <a16:creationId xmlns:a16="http://schemas.microsoft.com/office/drawing/2014/main" xmlns="" id="{CEE1B0A4-0F49-4D05-B77A-DAF004479898}"/>
                    </a:ext>
                  </a:extLst>
                </p:cNvPr>
                <p:cNvSpPr/>
                <p:nvPr/>
              </p:nvSpPr>
              <p:spPr>
                <a:xfrm>
                  <a:off x="5758004" y="2227152"/>
                  <a:ext cx="724278" cy="724278"/>
                </a:xfrm>
                <a:prstGeom prst="roundRect">
                  <a:avLst>
                    <a:gd name="adj" fmla="val 7023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9" name="圆角矩形 216">
                  <a:extLst>
                    <a:ext uri="{FF2B5EF4-FFF2-40B4-BE49-F238E27FC236}">
                      <a16:creationId xmlns:a16="http://schemas.microsoft.com/office/drawing/2014/main" xmlns="" id="{9AFDF6F6-5203-42D6-8C4C-E3737A97AB7C}"/>
                    </a:ext>
                  </a:extLst>
                </p:cNvPr>
                <p:cNvSpPr/>
                <p:nvPr/>
              </p:nvSpPr>
              <p:spPr>
                <a:xfrm>
                  <a:off x="5804041" y="2273189"/>
                  <a:ext cx="632205" cy="632205"/>
                </a:xfrm>
                <a:prstGeom prst="roundRect">
                  <a:avLst>
                    <a:gd name="adj" fmla="val 10091"/>
                  </a:avLst>
                </a:prstGeom>
                <a:blipFill>
                  <a:blip r:embed="rId6" cstate="email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a:blip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</p:grpSp>
      <p:cxnSp>
        <p:nvCxnSpPr>
          <p:cNvPr id="49" name="直接连接符 48">
            <a:extLst>
              <a:ext uri="{FF2B5EF4-FFF2-40B4-BE49-F238E27FC236}">
                <a16:creationId xmlns:a16="http://schemas.microsoft.com/office/drawing/2014/main" xmlns="" id="{C3A85DFC-ADF1-474C-BF81-0F72CD8A2D8A}"/>
              </a:ext>
            </a:extLst>
          </p:cNvPr>
          <p:cNvCxnSpPr/>
          <p:nvPr/>
        </p:nvCxnSpPr>
        <p:spPr>
          <a:xfrm>
            <a:off x="3007696" y="1070043"/>
            <a:ext cx="0" cy="1689055"/>
          </a:xfrm>
          <a:prstGeom prst="line">
            <a:avLst/>
          </a:prstGeom>
          <a:ln w="3175">
            <a:solidFill>
              <a:srgbClr val="000000"/>
            </a:solidFill>
          </a:ln>
        </p:spPr>
      </p:cxnSp>
      <p:cxnSp>
        <p:nvCxnSpPr>
          <p:cNvPr id="50" name="直接连接符 49">
            <a:extLst>
              <a:ext uri="{FF2B5EF4-FFF2-40B4-BE49-F238E27FC236}">
                <a16:creationId xmlns:a16="http://schemas.microsoft.com/office/drawing/2014/main" xmlns="" id="{9EA76247-2E45-497B-9699-23C3E298E518}"/>
              </a:ext>
            </a:extLst>
          </p:cNvPr>
          <p:cNvCxnSpPr/>
          <p:nvPr/>
        </p:nvCxnSpPr>
        <p:spPr>
          <a:xfrm>
            <a:off x="7247640" y="1070043"/>
            <a:ext cx="0" cy="1689055"/>
          </a:xfrm>
          <a:prstGeom prst="line">
            <a:avLst/>
          </a:prstGeom>
          <a:ln w="3175">
            <a:solidFill>
              <a:srgbClr val="000000"/>
            </a:solidFill>
          </a:ln>
        </p:spPr>
      </p:cxnSp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6E55B609-DF7B-4808-8F5D-EA3B33D46549}"/>
              </a:ext>
            </a:extLst>
          </p:cNvPr>
          <p:cNvGrpSpPr/>
          <p:nvPr/>
        </p:nvGrpSpPr>
        <p:grpSpPr>
          <a:xfrm>
            <a:off x="669926" y="1204895"/>
            <a:ext cx="1263649" cy="331470"/>
            <a:chOff x="669926" y="1204895"/>
            <a:chExt cx="1699443" cy="445784"/>
          </a:xfrm>
        </p:grpSpPr>
        <p:sp>
          <p:nvSpPr>
            <p:cNvPr id="40" name="AutoShape 15">
              <a:extLst>
                <a:ext uri="{FF2B5EF4-FFF2-40B4-BE49-F238E27FC236}">
                  <a16:creationId xmlns:a16="http://schemas.microsoft.com/office/drawing/2014/main" xmlns="" id="{F7A235F1-D186-4F8C-9E3D-0DB3AD5C3DAD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669926" y="1204895"/>
              <a:ext cx="1699443" cy="445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" name="Freeform 17">
              <a:extLst>
                <a:ext uri="{FF2B5EF4-FFF2-40B4-BE49-F238E27FC236}">
                  <a16:creationId xmlns:a16="http://schemas.microsoft.com/office/drawing/2014/main" xmlns="" id="{941C3095-FFD0-4B57-883A-2C237609FE63}"/>
                </a:ext>
              </a:extLst>
            </p:cNvPr>
            <p:cNvSpPr>
              <a:spLocks/>
            </p:cNvSpPr>
            <p:nvPr/>
          </p:nvSpPr>
          <p:spPr bwMode="auto">
            <a:xfrm>
              <a:off x="670473" y="1204895"/>
              <a:ext cx="444415" cy="445784"/>
            </a:xfrm>
            <a:custGeom>
              <a:avLst/>
              <a:gdLst>
                <a:gd name="T0" fmla="*/ 344 w 687"/>
                <a:gd name="T1" fmla="*/ 687 h 687"/>
                <a:gd name="T2" fmla="*/ 344 w 687"/>
                <a:gd name="T3" fmla="*/ 687 h 687"/>
                <a:gd name="T4" fmla="*/ 0 w 687"/>
                <a:gd name="T5" fmla="*/ 344 h 687"/>
                <a:gd name="T6" fmla="*/ 0 w 687"/>
                <a:gd name="T7" fmla="*/ 344 h 687"/>
                <a:gd name="T8" fmla="*/ 344 w 687"/>
                <a:gd name="T9" fmla="*/ 0 h 687"/>
                <a:gd name="T10" fmla="*/ 344 w 687"/>
                <a:gd name="T11" fmla="*/ 0 h 687"/>
                <a:gd name="T12" fmla="*/ 687 w 687"/>
                <a:gd name="T13" fmla="*/ 344 h 687"/>
                <a:gd name="T14" fmla="*/ 687 w 687"/>
                <a:gd name="T15" fmla="*/ 344 h 687"/>
                <a:gd name="T16" fmla="*/ 344 w 687"/>
                <a:gd name="T17" fmla="*/ 687 h 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7" h="687">
                  <a:moveTo>
                    <a:pt x="344" y="687"/>
                  </a:moveTo>
                  <a:cubicBezTo>
                    <a:pt x="344" y="687"/>
                    <a:pt x="344" y="687"/>
                    <a:pt x="344" y="687"/>
                  </a:cubicBezTo>
                  <a:cubicBezTo>
                    <a:pt x="155" y="687"/>
                    <a:pt x="0" y="533"/>
                    <a:pt x="0" y="344"/>
                  </a:cubicBezTo>
                  <a:cubicBezTo>
                    <a:pt x="0" y="344"/>
                    <a:pt x="0" y="344"/>
                    <a:pt x="0" y="344"/>
                  </a:cubicBezTo>
                  <a:cubicBezTo>
                    <a:pt x="0" y="155"/>
                    <a:pt x="155" y="0"/>
                    <a:pt x="344" y="0"/>
                  </a:cubicBezTo>
                  <a:cubicBezTo>
                    <a:pt x="344" y="0"/>
                    <a:pt x="344" y="0"/>
                    <a:pt x="344" y="0"/>
                  </a:cubicBezTo>
                  <a:cubicBezTo>
                    <a:pt x="533" y="0"/>
                    <a:pt x="687" y="155"/>
                    <a:pt x="687" y="344"/>
                  </a:cubicBezTo>
                  <a:cubicBezTo>
                    <a:pt x="687" y="344"/>
                    <a:pt x="687" y="344"/>
                    <a:pt x="687" y="344"/>
                  </a:cubicBezTo>
                  <a:cubicBezTo>
                    <a:pt x="687" y="533"/>
                    <a:pt x="533" y="687"/>
                    <a:pt x="344" y="68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2" name="Freeform 18">
              <a:extLst>
                <a:ext uri="{FF2B5EF4-FFF2-40B4-BE49-F238E27FC236}">
                  <a16:creationId xmlns:a16="http://schemas.microsoft.com/office/drawing/2014/main" xmlns="" id="{CC5E806E-76B1-4ABF-BEE7-23A937B9819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0473" y="1204895"/>
              <a:ext cx="444415" cy="444417"/>
            </a:xfrm>
            <a:custGeom>
              <a:avLst/>
              <a:gdLst>
                <a:gd name="T0" fmla="*/ 344 w 687"/>
                <a:gd name="T1" fmla="*/ 0 h 685"/>
                <a:gd name="T2" fmla="*/ 344 w 687"/>
                <a:gd name="T3" fmla="*/ 0 h 685"/>
                <a:gd name="T4" fmla="*/ 0 w 687"/>
                <a:gd name="T5" fmla="*/ 344 h 685"/>
                <a:gd name="T6" fmla="*/ 209 w 687"/>
                <a:gd name="T7" fmla="*/ 659 h 685"/>
                <a:gd name="T8" fmla="*/ 210 w 687"/>
                <a:gd name="T9" fmla="*/ 648 h 685"/>
                <a:gd name="T10" fmla="*/ 260 w 687"/>
                <a:gd name="T11" fmla="*/ 402 h 685"/>
                <a:gd name="T12" fmla="*/ 362 w 687"/>
                <a:gd name="T13" fmla="*/ 334 h 685"/>
                <a:gd name="T14" fmla="*/ 430 w 687"/>
                <a:gd name="T15" fmla="*/ 436 h 685"/>
                <a:gd name="T16" fmla="*/ 380 w 687"/>
                <a:gd name="T17" fmla="*/ 682 h 685"/>
                <a:gd name="T18" fmla="*/ 379 w 687"/>
                <a:gd name="T19" fmla="*/ 685 h 685"/>
                <a:gd name="T20" fmla="*/ 687 w 687"/>
                <a:gd name="T21" fmla="*/ 344 h 685"/>
                <a:gd name="T22" fmla="*/ 344 w 687"/>
                <a:gd name="T23" fmla="*/ 0 h 685"/>
                <a:gd name="T24" fmla="*/ 388 w 687"/>
                <a:gd name="T25" fmla="*/ 293 h 685"/>
                <a:gd name="T26" fmla="*/ 299 w 687"/>
                <a:gd name="T27" fmla="*/ 204 h 685"/>
                <a:gd name="T28" fmla="*/ 388 w 687"/>
                <a:gd name="T29" fmla="*/ 115 h 685"/>
                <a:gd name="T30" fmla="*/ 477 w 687"/>
                <a:gd name="T31" fmla="*/ 204 h 685"/>
                <a:gd name="T32" fmla="*/ 388 w 687"/>
                <a:gd name="T33" fmla="*/ 293 h 6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87" h="685">
                  <a:moveTo>
                    <a:pt x="344" y="0"/>
                  </a:moveTo>
                  <a:cubicBezTo>
                    <a:pt x="344" y="0"/>
                    <a:pt x="344" y="0"/>
                    <a:pt x="344" y="0"/>
                  </a:cubicBezTo>
                  <a:cubicBezTo>
                    <a:pt x="155" y="0"/>
                    <a:pt x="0" y="155"/>
                    <a:pt x="0" y="344"/>
                  </a:cubicBezTo>
                  <a:cubicBezTo>
                    <a:pt x="0" y="485"/>
                    <a:pt x="86" y="607"/>
                    <a:pt x="209" y="659"/>
                  </a:cubicBezTo>
                  <a:cubicBezTo>
                    <a:pt x="209" y="656"/>
                    <a:pt x="209" y="652"/>
                    <a:pt x="210" y="648"/>
                  </a:cubicBezTo>
                  <a:cubicBezTo>
                    <a:pt x="260" y="402"/>
                    <a:pt x="260" y="402"/>
                    <a:pt x="260" y="402"/>
                  </a:cubicBezTo>
                  <a:cubicBezTo>
                    <a:pt x="269" y="355"/>
                    <a:pt x="315" y="325"/>
                    <a:pt x="362" y="334"/>
                  </a:cubicBezTo>
                  <a:cubicBezTo>
                    <a:pt x="409" y="344"/>
                    <a:pt x="439" y="390"/>
                    <a:pt x="430" y="436"/>
                  </a:cubicBezTo>
                  <a:cubicBezTo>
                    <a:pt x="380" y="682"/>
                    <a:pt x="380" y="682"/>
                    <a:pt x="380" y="682"/>
                  </a:cubicBezTo>
                  <a:cubicBezTo>
                    <a:pt x="379" y="684"/>
                    <a:pt x="379" y="684"/>
                    <a:pt x="379" y="685"/>
                  </a:cubicBezTo>
                  <a:cubicBezTo>
                    <a:pt x="551" y="668"/>
                    <a:pt x="687" y="521"/>
                    <a:pt x="687" y="344"/>
                  </a:cubicBezTo>
                  <a:cubicBezTo>
                    <a:pt x="687" y="155"/>
                    <a:pt x="533" y="0"/>
                    <a:pt x="344" y="0"/>
                  </a:cubicBezTo>
                  <a:close/>
                  <a:moveTo>
                    <a:pt x="388" y="293"/>
                  </a:moveTo>
                  <a:cubicBezTo>
                    <a:pt x="339" y="293"/>
                    <a:pt x="299" y="253"/>
                    <a:pt x="299" y="204"/>
                  </a:cubicBezTo>
                  <a:cubicBezTo>
                    <a:pt x="299" y="155"/>
                    <a:pt x="339" y="115"/>
                    <a:pt x="388" y="115"/>
                  </a:cubicBezTo>
                  <a:cubicBezTo>
                    <a:pt x="437" y="115"/>
                    <a:pt x="477" y="155"/>
                    <a:pt x="477" y="204"/>
                  </a:cubicBezTo>
                  <a:cubicBezTo>
                    <a:pt x="477" y="253"/>
                    <a:pt x="437" y="293"/>
                    <a:pt x="388" y="293"/>
                  </a:cubicBezTo>
                  <a:close/>
                </a:path>
              </a:pathLst>
            </a:custGeom>
            <a:solidFill>
              <a:srgbClr val="CC4B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3" name="Freeform 19">
              <a:extLst>
                <a:ext uri="{FF2B5EF4-FFF2-40B4-BE49-F238E27FC236}">
                  <a16:creationId xmlns:a16="http://schemas.microsoft.com/office/drawing/2014/main" xmlns="" id="{FBA0A1B2-675D-40DD-9B20-019CEA484537}"/>
                </a:ext>
              </a:extLst>
            </p:cNvPr>
            <p:cNvSpPr>
              <a:spLocks/>
            </p:cNvSpPr>
            <p:nvPr/>
          </p:nvSpPr>
          <p:spPr bwMode="auto">
            <a:xfrm>
              <a:off x="1316721" y="1281471"/>
              <a:ext cx="237933" cy="309587"/>
            </a:xfrm>
            <a:custGeom>
              <a:avLst/>
              <a:gdLst>
                <a:gd name="T0" fmla="*/ 320 w 368"/>
                <a:gd name="T1" fmla="*/ 141 h 477"/>
                <a:gd name="T2" fmla="*/ 291 w 368"/>
                <a:gd name="T3" fmla="*/ 119 h 477"/>
                <a:gd name="T4" fmla="*/ 263 w 368"/>
                <a:gd name="T5" fmla="*/ 77 h 477"/>
                <a:gd name="T6" fmla="*/ 183 w 368"/>
                <a:gd name="T7" fmla="*/ 54 h 477"/>
                <a:gd name="T8" fmla="*/ 106 w 368"/>
                <a:gd name="T9" fmla="*/ 72 h 477"/>
                <a:gd name="T10" fmla="*/ 76 w 368"/>
                <a:gd name="T11" fmla="*/ 123 h 477"/>
                <a:gd name="T12" fmla="*/ 99 w 368"/>
                <a:gd name="T13" fmla="*/ 168 h 477"/>
                <a:gd name="T14" fmla="*/ 187 w 368"/>
                <a:gd name="T15" fmla="*/ 197 h 477"/>
                <a:gd name="T16" fmla="*/ 280 w 368"/>
                <a:gd name="T17" fmla="*/ 223 h 477"/>
                <a:gd name="T18" fmla="*/ 342 w 368"/>
                <a:gd name="T19" fmla="*/ 264 h 477"/>
                <a:gd name="T20" fmla="*/ 368 w 368"/>
                <a:gd name="T21" fmla="*/ 339 h 477"/>
                <a:gd name="T22" fmla="*/ 321 w 368"/>
                <a:gd name="T23" fmla="*/ 438 h 477"/>
                <a:gd name="T24" fmla="*/ 197 w 368"/>
                <a:gd name="T25" fmla="*/ 477 h 477"/>
                <a:gd name="T26" fmla="*/ 51 w 368"/>
                <a:gd name="T27" fmla="*/ 434 h 477"/>
                <a:gd name="T28" fmla="*/ 4 w 368"/>
                <a:gd name="T29" fmla="*/ 351 h 477"/>
                <a:gd name="T30" fmla="*/ 29 w 368"/>
                <a:gd name="T31" fmla="*/ 318 h 477"/>
                <a:gd name="T32" fmla="*/ 32 w 368"/>
                <a:gd name="T33" fmla="*/ 318 h 477"/>
                <a:gd name="T34" fmla="*/ 62 w 368"/>
                <a:gd name="T35" fmla="*/ 340 h 477"/>
                <a:gd name="T36" fmla="*/ 101 w 368"/>
                <a:gd name="T37" fmla="*/ 397 h 477"/>
                <a:gd name="T38" fmla="*/ 194 w 368"/>
                <a:gd name="T39" fmla="*/ 422 h 477"/>
                <a:gd name="T40" fmla="*/ 277 w 368"/>
                <a:gd name="T41" fmla="*/ 401 h 477"/>
                <a:gd name="T42" fmla="*/ 309 w 368"/>
                <a:gd name="T43" fmla="*/ 343 h 477"/>
                <a:gd name="T44" fmla="*/ 276 w 368"/>
                <a:gd name="T45" fmla="*/ 288 h 477"/>
                <a:gd name="T46" fmla="*/ 165 w 368"/>
                <a:gd name="T47" fmla="*/ 254 h 477"/>
                <a:gd name="T48" fmla="*/ 53 w 368"/>
                <a:gd name="T49" fmla="*/ 207 h 477"/>
                <a:gd name="T50" fmla="*/ 18 w 368"/>
                <a:gd name="T51" fmla="*/ 127 h 477"/>
                <a:gd name="T52" fmla="*/ 62 w 368"/>
                <a:gd name="T53" fmla="*/ 36 h 477"/>
                <a:gd name="T54" fmla="*/ 180 w 368"/>
                <a:gd name="T55" fmla="*/ 0 h 477"/>
                <a:gd name="T56" fmla="*/ 304 w 368"/>
                <a:gd name="T57" fmla="*/ 36 h 477"/>
                <a:gd name="T58" fmla="*/ 349 w 368"/>
                <a:gd name="T59" fmla="*/ 108 h 477"/>
                <a:gd name="T60" fmla="*/ 324 w 368"/>
                <a:gd name="T61" fmla="*/ 140 h 477"/>
                <a:gd name="T62" fmla="*/ 320 w 368"/>
                <a:gd name="T63" fmla="*/ 141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68" h="477">
                  <a:moveTo>
                    <a:pt x="320" y="141"/>
                  </a:moveTo>
                  <a:cubicBezTo>
                    <a:pt x="306" y="142"/>
                    <a:pt x="294" y="133"/>
                    <a:pt x="291" y="119"/>
                  </a:cubicBezTo>
                  <a:cubicBezTo>
                    <a:pt x="286" y="101"/>
                    <a:pt x="276" y="87"/>
                    <a:pt x="263" y="77"/>
                  </a:cubicBezTo>
                  <a:cubicBezTo>
                    <a:pt x="244" y="62"/>
                    <a:pt x="218" y="54"/>
                    <a:pt x="183" y="54"/>
                  </a:cubicBezTo>
                  <a:cubicBezTo>
                    <a:pt x="151" y="54"/>
                    <a:pt x="126" y="60"/>
                    <a:pt x="106" y="72"/>
                  </a:cubicBezTo>
                  <a:cubicBezTo>
                    <a:pt x="86" y="84"/>
                    <a:pt x="76" y="101"/>
                    <a:pt x="76" y="123"/>
                  </a:cubicBezTo>
                  <a:cubicBezTo>
                    <a:pt x="76" y="143"/>
                    <a:pt x="84" y="158"/>
                    <a:pt x="99" y="168"/>
                  </a:cubicBezTo>
                  <a:cubicBezTo>
                    <a:pt x="114" y="178"/>
                    <a:pt x="144" y="187"/>
                    <a:pt x="187" y="197"/>
                  </a:cubicBezTo>
                  <a:cubicBezTo>
                    <a:pt x="225" y="205"/>
                    <a:pt x="256" y="214"/>
                    <a:pt x="280" y="223"/>
                  </a:cubicBezTo>
                  <a:cubicBezTo>
                    <a:pt x="304" y="232"/>
                    <a:pt x="325" y="245"/>
                    <a:pt x="342" y="264"/>
                  </a:cubicBezTo>
                  <a:cubicBezTo>
                    <a:pt x="359" y="283"/>
                    <a:pt x="368" y="307"/>
                    <a:pt x="368" y="339"/>
                  </a:cubicBezTo>
                  <a:cubicBezTo>
                    <a:pt x="368" y="378"/>
                    <a:pt x="352" y="411"/>
                    <a:pt x="321" y="438"/>
                  </a:cubicBezTo>
                  <a:cubicBezTo>
                    <a:pt x="289" y="464"/>
                    <a:pt x="248" y="477"/>
                    <a:pt x="197" y="477"/>
                  </a:cubicBezTo>
                  <a:cubicBezTo>
                    <a:pt x="132" y="477"/>
                    <a:pt x="84" y="462"/>
                    <a:pt x="51" y="434"/>
                  </a:cubicBezTo>
                  <a:cubicBezTo>
                    <a:pt x="26" y="411"/>
                    <a:pt x="11" y="384"/>
                    <a:pt x="4" y="351"/>
                  </a:cubicBezTo>
                  <a:cubicBezTo>
                    <a:pt x="0" y="335"/>
                    <a:pt x="13" y="320"/>
                    <a:pt x="29" y="318"/>
                  </a:cubicBezTo>
                  <a:cubicBezTo>
                    <a:pt x="32" y="318"/>
                    <a:pt x="32" y="318"/>
                    <a:pt x="32" y="318"/>
                  </a:cubicBezTo>
                  <a:cubicBezTo>
                    <a:pt x="46" y="317"/>
                    <a:pt x="58" y="326"/>
                    <a:pt x="62" y="340"/>
                  </a:cubicBezTo>
                  <a:cubicBezTo>
                    <a:pt x="68" y="365"/>
                    <a:pt x="81" y="384"/>
                    <a:pt x="101" y="397"/>
                  </a:cubicBezTo>
                  <a:cubicBezTo>
                    <a:pt x="127" y="413"/>
                    <a:pt x="158" y="422"/>
                    <a:pt x="194" y="422"/>
                  </a:cubicBezTo>
                  <a:cubicBezTo>
                    <a:pt x="229" y="422"/>
                    <a:pt x="256" y="415"/>
                    <a:pt x="277" y="401"/>
                  </a:cubicBezTo>
                  <a:cubicBezTo>
                    <a:pt x="298" y="387"/>
                    <a:pt x="309" y="368"/>
                    <a:pt x="309" y="343"/>
                  </a:cubicBezTo>
                  <a:cubicBezTo>
                    <a:pt x="309" y="318"/>
                    <a:pt x="298" y="300"/>
                    <a:pt x="276" y="288"/>
                  </a:cubicBezTo>
                  <a:cubicBezTo>
                    <a:pt x="254" y="277"/>
                    <a:pt x="217" y="265"/>
                    <a:pt x="165" y="254"/>
                  </a:cubicBezTo>
                  <a:cubicBezTo>
                    <a:pt x="113" y="243"/>
                    <a:pt x="76" y="227"/>
                    <a:pt x="53" y="207"/>
                  </a:cubicBezTo>
                  <a:cubicBezTo>
                    <a:pt x="30" y="186"/>
                    <a:pt x="18" y="160"/>
                    <a:pt x="18" y="127"/>
                  </a:cubicBezTo>
                  <a:cubicBezTo>
                    <a:pt x="18" y="90"/>
                    <a:pt x="33" y="60"/>
                    <a:pt x="62" y="36"/>
                  </a:cubicBezTo>
                  <a:cubicBezTo>
                    <a:pt x="91" y="12"/>
                    <a:pt x="130" y="0"/>
                    <a:pt x="180" y="0"/>
                  </a:cubicBezTo>
                  <a:cubicBezTo>
                    <a:pt x="231" y="0"/>
                    <a:pt x="273" y="12"/>
                    <a:pt x="304" y="36"/>
                  </a:cubicBezTo>
                  <a:cubicBezTo>
                    <a:pt x="327" y="54"/>
                    <a:pt x="343" y="78"/>
                    <a:pt x="349" y="108"/>
                  </a:cubicBezTo>
                  <a:cubicBezTo>
                    <a:pt x="353" y="124"/>
                    <a:pt x="341" y="139"/>
                    <a:pt x="324" y="140"/>
                  </a:cubicBezTo>
                  <a:lnTo>
                    <a:pt x="320" y="141"/>
                  </a:ln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4" name="Freeform 20">
              <a:extLst>
                <a:ext uri="{FF2B5EF4-FFF2-40B4-BE49-F238E27FC236}">
                  <a16:creationId xmlns:a16="http://schemas.microsoft.com/office/drawing/2014/main" xmlns="" id="{8895173D-9045-411E-B47E-7FD23A13283E}"/>
                </a:ext>
              </a:extLst>
            </p:cNvPr>
            <p:cNvSpPr>
              <a:spLocks/>
            </p:cNvSpPr>
            <p:nvPr/>
          </p:nvSpPr>
          <p:spPr bwMode="auto">
            <a:xfrm>
              <a:off x="1603608" y="1286121"/>
              <a:ext cx="36921" cy="299742"/>
            </a:xfrm>
            <a:custGeom>
              <a:avLst/>
              <a:gdLst>
                <a:gd name="T0" fmla="*/ 29 w 57"/>
                <a:gd name="T1" fmla="*/ 462 h 462"/>
                <a:gd name="T2" fmla="*/ 29 w 57"/>
                <a:gd name="T3" fmla="*/ 462 h 462"/>
                <a:gd name="T4" fmla="*/ 0 w 57"/>
                <a:gd name="T5" fmla="*/ 434 h 462"/>
                <a:gd name="T6" fmla="*/ 0 w 57"/>
                <a:gd name="T7" fmla="*/ 29 h 462"/>
                <a:gd name="T8" fmla="*/ 29 w 57"/>
                <a:gd name="T9" fmla="*/ 0 h 462"/>
                <a:gd name="T10" fmla="*/ 29 w 57"/>
                <a:gd name="T11" fmla="*/ 0 h 462"/>
                <a:gd name="T12" fmla="*/ 57 w 57"/>
                <a:gd name="T13" fmla="*/ 29 h 462"/>
                <a:gd name="T14" fmla="*/ 57 w 57"/>
                <a:gd name="T15" fmla="*/ 434 h 462"/>
                <a:gd name="T16" fmla="*/ 29 w 57"/>
                <a:gd name="T17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462">
                  <a:moveTo>
                    <a:pt x="29" y="462"/>
                  </a:moveTo>
                  <a:cubicBezTo>
                    <a:pt x="29" y="462"/>
                    <a:pt x="29" y="462"/>
                    <a:pt x="29" y="462"/>
                  </a:cubicBezTo>
                  <a:cubicBezTo>
                    <a:pt x="13" y="462"/>
                    <a:pt x="0" y="449"/>
                    <a:pt x="0" y="434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434"/>
                    <a:pt x="57" y="434"/>
                    <a:pt x="57" y="434"/>
                  </a:cubicBezTo>
                  <a:cubicBezTo>
                    <a:pt x="57" y="449"/>
                    <a:pt x="44" y="462"/>
                    <a:pt x="29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5" name="Freeform 21">
              <a:extLst>
                <a:ext uri="{FF2B5EF4-FFF2-40B4-BE49-F238E27FC236}">
                  <a16:creationId xmlns:a16="http://schemas.microsoft.com/office/drawing/2014/main" xmlns="" id="{0A1E4CE6-4E33-4BA6-9D4F-22B8D5940A2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96867" y="1286121"/>
              <a:ext cx="36100" cy="299742"/>
            </a:xfrm>
            <a:custGeom>
              <a:avLst/>
              <a:gdLst>
                <a:gd name="T0" fmla="*/ 28 w 56"/>
                <a:gd name="T1" fmla="*/ 65 h 462"/>
                <a:gd name="T2" fmla="*/ 28 w 56"/>
                <a:gd name="T3" fmla="*/ 65 h 462"/>
                <a:gd name="T4" fmla="*/ 0 w 56"/>
                <a:gd name="T5" fmla="*/ 36 h 462"/>
                <a:gd name="T6" fmla="*/ 0 w 56"/>
                <a:gd name="T7" fmla="*/ 29 h 462"/>
                <a:gd name="T8" fmla="*/ 28 w 56"/>
                <a:gd name="T9" fmla="*/ 0 h 462"/>
                <a:gd name="T10" fmla="*/ 28 w 56"/>
                <a:gd name="T11" fmla="*/ 0 h 462"/>
                <a:gd name="T12" fmla="*/ 56 w 56"/>
                <a:gd name="T13" fmla="*/ 29 h 462"/>
                <a:gd name="T14" fmla="*/ 56 w 56"/>
                <a:gd name="T15" fmla="*/ 36 h 462"/>
                <a:gd name="T16" fmla="*/ 28 w 56"/>
                <a:gd name="T17" fmla="*/ 65 h 462"/>
                <a:gd name="T18" fmla="*/ 28 w 56"/>
                <a:gd name="T19" fmla="*/ 462 h 462"/>
                <a:gd name="T20" fmla="*/ 28 w 56"/>
                <a:gd name="T21" fmla="*/ 462 h 462"/>
                <a:gd name="T22" fmla="*/ 0 w 56"/>
                <a:gd name="T23" fmla="*/ 434 h 462"/>
                <a:gd name="T24" fmla="*/ 0 w 56"/>
                <a:gd name="T25" fmla="*/ 156 h 462"/>
                <a:gd name="T26" fmla="*/ 28 w 56"/>
                <a:gd name="T27" fmla="*/ 128 h 462"/>
                <a:gd name="T28" fmla="*/ 28 w 56"/>
                <a:gd name="T29" fmla="*/ 128 h 462"/>
                <a:gd name="T30" fmla="*/ 56 w 56"/>
                <a:gd name="T31" fmla="*/ 156 h 462"/>
                <a:gd name="T32" fmla="*/ 56 w 56"/>
                <a:gd name="T33" fmla="*/ 434 h 462"/>
                <a:gd name="T34" fmla="*/ 28 w 56"/>
                <a:gd name="T35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6" h="462">
                  <a:moveTo>
                    <a:pt x="28" y="65"/>
                  </a:moveTo>
                  <a:cubicBezTo>
                    <a:pt x="28" y="65"/>
                    <a:pt x="28" y="65"/>
                    <a:pt x="28" y="65"/>
                  </a:cubicBezTo>
                  <a:cubicBezTo>
                    <a:pt x="12" y="65"/>
                    <a:pt x="0" y="52"/>
                    <a:pt x="0" y="3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2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44" y="0"/>
                    <a:pt x="56" y="13"/>
                    <a:pt x="56" y="29"/>
                  </a:cubicBezTo>
                  <a:cubicBezTo>
                    <a:pt x="56" y="36"/>
                    <a:pt x="56" y="36"/>
                    <a:pt x="56" y="36"/>
                  </a:cubicBezTo>
                  <a:cubicBezTo>
                    <a:pt x="56" y="52"/>
                    <a:pt x="44" y="65"/>
                    <a:pt x="28" y="65"/>
                  </a:cubicBezTo>
                  <a:close/>
                  <a:moveTo>
                    <a:pt x="28" y="462"/>
                  </a:moveTo>
                  <a:cubicBezTo>
                    <a:pt x="28" y="462"/>
                    <a:pt x="28" y="462"/>
                    <a:pt x="28" y="462"/>
                  </a:cubicBezTo>
                  <a:cubicBezTo>
                    <a:pt x="12" y="462"/>
                    <a:pt x="0" y="449"/>
                    <a:pt x="0" y="434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41"/>
                    <a:pt x="12" y="128"/>
                    <a:pt x="28" y="128"/>
                  </a:cubicBezTo>
                  <a:cubicBezTo>
                    <a:pt x="28" y="128"/>
                    <a:pt x="28" y="128"/>
                    <a:pt x="28" y="128"/>
                  </a:cubicBezTo>
                  <a:cubicBezTo>
                    <a:pt x="44" y="128"/>
                    <a:pt x="56" y="141"/>
                    <a:pt x="56" y="156"/>
                  </a:cubicBezTo>
                  <a:cubicBezTo>
                    <a:pt x="56" y="434"/>
                    <a:pt x="56" y="434"/>
                    <a:pt x="56" y="434"/>
                  </a:cubicBezTo>
                  <a:cubicBezTo>
                    <a:pt x="56" y="449"/>
                    <a:pt x="44" y="462"/>
                    <a:pt x="28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6" name="Freeform 22">
              <a:extLst>
                <a:ext uri="{FF2B5EF4-FFF2-40B4-BE49-F238E27FC236}">
                  <a16:creationId xmlns:a16="http://schemas.microsoft.com/office/drawing/2014/main" xmlns="" id="{53805563-2D7C-487B-AB41-2ABCDF5A2DB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35222" y="1286121"/>
              <a:ext cx="36647" cy="299742"/>
            </a:xfrm>
            <a:custGeom>
              <a:avLst/>
              <a:gdLst>
                <a:gd name="T0" fmla="*/ 29 w 57"/>
                <a:gd name="T1" fmla="*/ 65 h 462"/>
                <a:gd name="T2" fmla="*/ 29 w 57"/>
                <a:gd name="T3" fmla="*/ 65 h 462"/>
                <a:gd name="T4" fmla="*/ 0 w 57"/>
                <a:gd name="T5" fmla="*/ 36 h 462"/>
                <a:gd name="T6" fmla="*/ 0 w 57"/>
                <a:gd name="T7" fmla="*/ 29 h 462"/>
                <a:gd name="T8" fmla="*/ 29 w 57"/>
                <a:gd name="T9" fmla="*/ 0 h 462"/>
                <a:gd name="T10" fmla="*/ 29 w 57"/>
                <a:gd name="T11" fmla="*/ 0 h 462"/>
                <a:gd name="T12" fmla="*/ 57 w 57"/>
                <a:gd name="T13" fmla="*/ 29 h 462"/>
                <a:gd name="T14" fmla="*/ 57 w 57"/>
                <a:gd name="T15" fmla="*/ 36 h 462"/>
                <a:gd name="T16" fmla="*/ 29 w 57"/>
                <a:gd name="T17" fmla="*/ 65 h 462"/>
                <a:gd name="T18" fmla="*/ 29 w 57"/>
                <a:gd name="T19" fmla="*/ 462 h 462"/>
                <a:gd name="T20" fmla="*/ 29 w 57"/>
                <a:gd name="T21" fmla="*/ 462 h 462"/>
                <a:gd name="T22" fmla="*/ 0 w 57"/>
                <a:gd name="T23" fmla="*/ 434 h 462"/>
                <a:gd name="T24" fmla="*/ 0 w 57"/>
                <a:gd name="T25" fmla="*/ 156 h 462"/>
                <a:gd name="T26" fmla="*/ 29 w 57"/>
                <a:gd name="T27" fmla="*/ 128 h 462"/>
                <a:gd name="T28" fmla="*/ 29 w 57"/>
                <a:gd name="T29" fmla="*/ 128 h 462"/>
                <a:gd name="T30" fmla="*/ 57 w 57"/>
                <a:gd name="T31" fmla="*/ 156 h 462"/>
                <a:gd name="T32" fmla="*/ 57 w 57"/>
                <a:gd name="T33" fmla="*/ 434 h 462"/>
                <a:gd name="T34" fmla="*/ 29 w 57"/>
                <a:gd name="T35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7" h="462">
                  <a:moveTo>
                    <a:pt x="29" y="65"/>
                  </a:moveTo>
                  <a:cubicBezTo>
                    <a:pt x="29" y="65"/>
                    <a:pt x="29" y="65"/>
                    <a:pt x="29" y="65"/>
                  </a:cubicBezTo>
                  <a:cubicBezTo>
                    <a:pt x="13" y="65"/>
                    <a:pt x="0" y="52"/>
                    <a:pt x="0" y="3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36"/>
                    <a:pt x="57" y="36"/>
                    <a:pt x="57" y="36"/>
                  </a:cubicBezTo>
                  <a:cubicBezTo>
                    <a:pt x="57" y="52"/>
                    <a:pt x="44" y="65"/>
                    <a:pt x="29" y="65"/>
                  </a:cubicBezTo>
                  <a:close/>
                  <a:moveTo>
                    <a:pt x="29" y="462"/>
                  </a:moveTo>
                  <a:cubicBezTo>
                    <a:pt x="29" y="462"/>
                    <a:pt x="29" y="462"/>
                    <a:pt x="29" y="462"/>
                  </a:cubicBezTo>
                  <a:cubicBezTo>
                    <a:pt x="13" y="462"/>
                    <a:pt x="0" y="449"/>
                    <a:pt x="0" y="434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41"/>
                    <a:pt x="13" y="128"/>
                    <a:pt x="29" y="128"/>
                  </a:cubicBezTo>
                  <a:cubicBezTo>
                    <a:pt x="29" y="128"/>
                    <a:pt x="29" y="128"/>
                    <a:pt x="29" y="128"/>
                  </a:cubicBezTo>
                  <a:cubicBezTo>
                    <a:pt x="44" y="128"/>
                    <a:pt x="57" y="141"/>
                    <a:pt x="57" y="156"/>
                  </a:cubicBezTo>
                  <a:cubicBezTo>
                    <a:pt x="57" y="434"/>
                    <a:pt x="57" y="434"/>
                    <a:pt x="57" y="434"/>
                  </a:cubicBezTo>
                  <a:cubicBezTo>
                    <a:pt x="57" y="449"/>
                    <a:pt x="44" y="462"/>
                    <a:pt x="29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7" name="Freeform 23">
              <a:extLst>
                <a:ext uri="{FF2B5EF4-FFF2-40B4-BE49-F238E27FC236}">
                  <a16:creationId xmlns:a16="http://schemas.microsoft.com/office/drawing/2014/main" xmlns="" id="{F5B09A70-BD5C-4AEC-8E34-1AB2A86C5B9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76451" y="1286121"/>
              <a:ext cx="187338" cy="304938"/>
            </a:xfrm>
            <a:custGeom>
              <a:avLst/>
              <a:gdLst>
                <a:gd name="T0" fmla="*/ 264 w 290"/>
                <a:gd name="T1" fmla="*/ 462 h 470"/>
                <a:gd name="T2" fmla="*/ 264 w 290"/>
                <a:gd name="T3" fmla="*/ 462 h 470"/>
                <a:gd name="T4" fmla="*/ 237 w 290"/>
                <a:gd name="T5" fmla="*/ 436 h 470"/>
                <a:gd name="T6" fmla="*/ 237 w 290"/>
                <a:gd name="T7" fmla="*/ 420 h 470"/>
                <a:gd name="T8" fmla="*/ 236 w 290"/>
                <a:gd name="T9" fmla="*/ 420 h 470"/>
                <a:gd name="T10" fmla="*/ 144 w 290"/>
                <a:gd name="T11" fmla="*/ 470 h 470"/>
                <a:gd name="T12" fmla="*/ 41 w 290"/>
                <a:gd name="T13" fmla="*/ 421 h 470"/>
                <a:gd name="T14" fmla="*/ 0 w 290"/>
                <a:gd name="T15" fmla="*/ 295 h 470"/>
                <a:gd name="T16" fmla="*/ 39 w 290"/>
                <a:gd name="T17" fmla="*/ 167 h 470"/>
                <a:gd name="T18" fmla="*/ 141 w 290"/>
                <a:gd name="T19" fmla="*/ 120 h 470"/>
                <a:gd name="T20" fmla="*/ 232 w 290"/>
                <a:gd name="T21" fmla="*/ 166 h 470"/>
                <a:gd name="T22" fmla="*/ 234 w 290"/>
                <a:gd name="T23" fmla="*/ 166 h 470"/>
                <a:gd name="T24" fmla="*/ 234 w 290"/>
                <a:gd name="T25" fmla="*/ 27 h 470"/>
                <a:gd name="T26" fmla="*/ 260 w 290"/>
                <a:gd name="T27" fmla="*/ 0 h 470"/>
                <a:gd name="T28" fmla="*/ 264 w 290"/>
                <a:gd name="T29" fmla="*/ 0 h 470"/>
                <a:gd name="T30" fmla="*/ 290 w 290"/>
                <a:gd name="T31" fmla="*/ 27 h 470"/>
                <a:gd name="T32" fmla="*/ 290 w 290"/>
                <a:gd name="T33" fmla="*/ 436 h 470"/>
                <a:gd name="T34" fmla="*/ 264 w 290"/>
                <a:gd name="T35" fmla="*/ 462 h 470"/>
                <a:gd name="T36" fmla="*/ 150 w 290"/>
                <a:gd name="T37" fmla="*/ 423 h 470"/>
                <a:gd name="T38" fmla="*/ 213 w 290"/>
                <a:gd name="T39" fmla="*/ 393 h 470"/>
                <a:gd name="T40" fmla="*/ 239 w 290"/>
                <a:gd name="T41" fmla="*/ 300 h 470"/>
                <a:gd name="T42" fmla="*/ 215 w 290"/>
                <a:gd name="T43" fmla="*/ 203 h 470"/>
                <a:gd name="T44" fmla="*/ 147 w 290"/>
                <a:gd name="T45" fmla="*/ 167 h 470"/>
                <a:gd name="T46" fmla="*/ 81 w 290"/>
                <a:gd name="T47" fmla="*/ 202 h 470"/>
                <a:gd name="T48" fmla="*/ 58 w 290"/>
                <a:gd name="T49" fmla="*/ 295 h 470"/>
                <a:gd name="T50" fmla="*/ 70 w 290"/>
                <a:gd name="T51" fmla="*/ 366 h 470"/>
                <a:gd name="T52" fmla="*/ 104 w 290"/>
                <a:gd name="T53" fmla="*/ 409 h 470"/>
                <a:gd name="T54" fmla="*/ 150 w 290"/>
                <a:gd name="T55" fmla="*/ 423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90" h="470">
                  <a:moveTo>
                    <a:pt x="264" y="462"/>
                  </a:moveTo>
                  <a:cubicBezTo>
                    <a:pt x="264" y="462"/>
                    <a:pt x="264" y="462"/>
                    <a:pt x="264" y="462"/>
                  </a:cubicBezTo>
                  <a:cubicBezTo>
                    <a:pt x="249" y="462"/>
                    <a:pt x="237" y="450"/>
                    <a:pt x="237" y="436"/>
                  </a:cubicBezTo>
                  <a:cubicBezTo>
                    <a:pt x="237" y="420"/>
                    <a:pt x="237" y="420"/>
                    <a:pt x="237" y="420"/>
                  </a:cubicBezTo>
                  <a:cubicBezTo>
                    <a:pt x="236" y="420"/>
                    <a:pt x="236" y="420"/>
                    <a:pt x="236" y="420"/>
                  </a:cubicBezTo>
                  <a:cubicBezTo>
                    <a:pt x="216" y="453"/>
                    <a:pt x="185" y="470"/>
                    <a:pt x="144" y="470"/>
                  </a:cubicBezTo>
                  <a:cubicBezTo>
                    <a:pt x="103" y="470"/>
                    <a:pt x="69" y="454"/>
                    <a:pt x="41" y="421"/>
                  </a:cubicBezTo>
                  <a:cubicBezTo>
                    <a:pt x="14" y="389"/>
                    <a:pt x="0" y="347"/>
                    <a:pt x="0" y="295"/>
                  </a:cubicBezTo>
                  <a:cubicBezTo>
                    <a:pt x="0" y="241"/>
                    <a:pt x="13" y="199"/>
                    <a:pt x="39" y="167"/>
                  </a:cubicBezTo>
                  <a:cubicBezTo>
                    <a:pt x="65" y="136"/>
                    <a:pt x="99" y="120"/>
                    <a:pt x="141" y="120"/>
                  </a:cubicBezTo>
                  <a:cubicBezTo>
                    <a:pt x="181" y="120"/>
                    <a:pt x="212" y="136"/>
                    <a:pt x="232" y="166"/>
                  </a:cubicBezTo>
                  <a:cubicBezTo>
                    <a:pt x="234" y="166"/>
                    <a:pt x="234" y="166"/>
                    <a:pt x="234" y="166"/>
                  </a:cubicBezTo>
                  <a:cubicBezTo>
                    <a:pt x="234" y="27"/>
                    <a:pt x="234" y="27"/>
                    <a:pt x="234" y="27"/>
                  </a:cubicBezTo>
                  <a:cubicBezTo>
                    <a:pt x="234" y="12"/>
                    <a:pt x="245" y="0"/>
                    <a:pt x="260" y="0"/>
                  </a:cubicBezTo>
                  <a:cubicBezTo>
                    <a:pt x="264" y="0"/>
                    <a:pt x="264" y="0"/>
                    <a:pt x="264" y="0"/>
                  </a:cubicBezTo>
                  <a:cubicBezTo>
                    <a:pt x="278" y="0"/>
                    <a:pt x="290" y="12"/>
                    <a:pt x="290" y="27"/>
                  </a:cubicBezTo>
                  <a:cubicBezTo>
                    <a:pt x="290" y="436"/>
                    <a:pt x="290" y="436"/>
                    <a:pt x="290" y="436"/>
                  </a:cubicBezTo>
                  <a:cubicBezTo>
                    <a:pt x="290" y="450"/>
                    <a:pt x="278" y="462"/>
                    <a:pt x="264" y="462"/>
                  </a:cubicBezTo>
                  <a:close/>
                  <a:moveTo>
                    <a:pt x="150" y="423"/>
                  </a:moveTo>
                  <a:cubicBezTo>
                    <a:pt x="175" y="423"/>
                    <a:pt x="196" y="413"/>
                    <a:pt x="213" y="393"/>
                  </a:cubicBezTo>
                  <a:cubicBezTo>
                    <a:pt x="230" y="372"/>
                    <a:pt x="239" y="342"/>
                    <a:pt x="239" y="300"/>
                  </a:cubicBezTo>
                  <a:cubicBezTo>
                    <a:pt x="239" y="260"/>
                    <a:pt x="231" y="227"/>
                    <a:pt x="215" y="203"/>
                  </a:cubicBezTo>
                  <a:cubicBezTo>
                    <a:pt x="199" y="179"/>
                    <a:pt x="177" y="167"/>
                    <a:pt x="147" y="167"/>
                  </a:cubicBezTo>
                  <a:cubicBezTo>
                    <a:pt x="118" y="167"/>
                    <a:pt x="96" y="178"/>
                    <a:pt x="81" y="202"/>
                  </a:cubicBezTo>
                  <a:cubicBezTo>
                    <a:pt x="66" y="226"/>
                    <a:pt x="58" y="257"/>
                    <a:pt x="58" y="295"/>
                  </a:cubicBezTo>
                  <a:cubicBezTo>
                    <a:pt x="58" y="323"/>
                    <a:pt x="62" y="346"/>
                    <a:pt x="70" y="366"/>
                  </a:cubicBezTo>
                  <a:cubicBezTo>
                    <a:pt x="78" y="385"/>
                    <a:pt x="90" y="399"/>
                    <a:pt x="104" y="409"/>
                  </a:cubicBezTo>
                  <a:cubicBezTo>
                    <a:pt x="119" y="419"/>
                    <a:pt x="134" y="423"/>
                    <a:pt x="150" y="423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8" name="Freeform 24">
              <a:extLst>
                <a:ext uri="{FF2B5EF4-FFF2-40B4-BE49-F238E27FC236}">
                  <a16:creationId xmlns:a16="http://schemas.microsoft.com/office/drawing/2014/main" xmlns="" id="{3776C0FC-51B4-43E9-A802-9FD933C30A0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09735" y="1363791"/>
              <a:ext cx="199371" cy="227268"/>
            </a:xfrm>
            <a:custGeom>
              <a:avLst/>
              <a:gdLst>
                <a:gd name="T0" fmla="*/ 280 w 308"/>
                <a:gd name="T1" fmla="*/ 189 h 350"/>
                <a:gd name="T2" fmla="*/ 68 w 308"/>
                <a:gd name="T3" fmla="*/ 189 h 350"/>
                <a:gd name="T4" fmla="*/ 59 w 308"/>
                <a:gd name="T5" fmla="*/ 200 h 350"/>
                <a:gd name="T6" fmla="*/ 89 w 308"/>
                <a:gd name="T7" fmla="*/ 274 h 350"/>
                <a:gd name="T8" fmla="*/ 160 w 308"/>
                <a:gd name="T9" fmla="*/ 303 h 350"/>
                <a:gd name="T10" fmla="*/ 214 w 308"/>
                <a:gd name="T11" fmla="*/ 286 h 350"/>
                <a:gd name="T12" fmla="*/ 239 w 308"/>
                <a:gd name="T13" fmla="*/ 255 h 350"/>
                <a:gd name="T14" fmla="*/ 272 w 308"/>
                <a:gd name="T15" fmla="*/ 237 h 350"/>
                <a:gd name="T16" fmla="*/ 272 w 308"/>
                <a:gd name="T17" fmla="*/ 237 h 350"/>
                <a:gd name="T18" fmla="*/ 293 w 308"/>
                <a:gd name="T19" fmla="*/ 277 h 350"/>
                <a:gd name="T20" fmla="*/ 254 w 308"/>
                <a:gd name="T21" fmla="*/ 322 h 350"/>
                <a:gd name="T22" fmla="*/ 160 w 308"/>
                <a:gd name="T23" fmla="*/ 350 h 350"/>
                <a:gd name="T24" fmla="*/ 42 w 308"/>
                <a:gd name="T25" fmla="*/ 304 h 350"/>
                <a:gd name="T26" fmla="*/ 0 w 308"/>
                <a:gd name="T27" fmla="*/ 178 h 350"/>
                <a:gd name="T28" fmla="*/ 41 w 308"/>
                <a:gd name="T29" fmla="*/ 50 h 350"/>
                <a:gd name="T30" fmla="*/ 157 w 308"/>
                <a:gd name="T31" fmla="*/ 0 h 350"/>
                <a:gd name="T32" fmla="*/ 227 w 308"/>
                <a:gd name="T33" fmla="*/ 16 h 350"/>
                <a:gd name="T34" fmla="*/ 284 w 308"/>
                <a:gd name="T35" fmla="*/ 71 h 350"/>
                <a:gd name="T36" fmla="*/ 307 w 308"/>
                <a:gd name="T37" fmla="*/ 161 h 350"/>
                <a:gd name="T38" fmla="*/ 280 w 308"/>
                <a:gd name="T39" fmla="*/ 189 h 350"/>
                <a:gd name="T40" fmla="*/ 245 w 308"/>
                <a:gd name="T41" fmla="*/ 143 h 350"/>
                <a:gd name="T42" fmla="*/ 249 w 308"/>
                <a:gd name="T43" fmla="*/ 137 h 350"/>
                <a:gd name="T44" fmla="*/ 218 w 308"/>
                <a:gd name="T45" fmla="*/ 69 h 350"/>
                <a:gd name="T46" fmla="*/ 157 w 308"/>
                <a:gd name="T47" fmla="*/ 47 h 350"/>
                <a:gd name="T48" fmla="*/ 91 w 308"/>
                <a:gd name="T49" fmla="*/ 73 h 350"/>
                <a:gd name="T50" fmla="*/ 63 w 308"/>
                <a:gd name="T51" fmla="*/ 127 h 350"/>
                <a:gd name="T52" fmla="*/ 75 w 308"/>
                <a:gd name="T53" fmla="*/ 143 h 350"/>
                <a:gd name="T54" fmla="*/ 245 w 308"/>
                <a:gd name="T55" fmla="*/ 143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08" h="350">
                  <a:moveTo>
                    <a:pt x="280" y="189"/>
                  </a:moveTo>
                  <a:cubicBezTo>
                    <a:pt x="68" y="189"/>
                    <a:pt x="68" y="189"/>
                    <a:pt x="68" y="189"/>
                  </a:cubicBezTo>
                  <a:cubicBezTo>
                    <a:pt x="63" y="189"/>
                    <a:pt x="58" y="194"/>
                    <a:pt x="59" y="200"/>
                  </a:cubicBezTo>
                  <a:cubicBezTo>
                    <a:pt x="62" y="232"/>
                    <a:pt x="72" y="256"/>
                    <a:pt x="89" y="274"/>
                  </a:cubicBezTo>
                  <a:cubicBezTo>
                    <a:pt x="108" y="294"/>
                    <a:pt x="132" y="303"/>
                    <a:pt x="160" y="303"/>
                  </a:cubicBezTo>
                  <a:cubicBezTo>
                    <a:pt x="181" y="303"/>
                    <a:pt x="200" y="298"/>
                    <a:pt x="214" y="286"/>
                  </a:cubicBezTo>
                  <a:cubicBezTo>
                    <a:pt x="224" y="278"/>
                    <a:pt x="232" y="268"/>
                    <a:pt x="239" y="255"/>
                  </a:cubicBezTo>
                  <a:cubicBezTo>
                    <a:pt x="246" y="243"/>
                    <a:pt x="258" y="236"/>
                    <a:pt x="272" y="237"/>
                  </a:cubicBezTo>
                  <a:cubicBezTo>
                    <a:pt x="272" y="237"/>
                    <a:pt x="272" y="237"/>
                    <a:pt x="272" y="237"/>
                  </a:cubicBezTo>
                  <a:cubicBezTo>
                    <a:pt x="291" y="240"/>
                    <a:pt x="301" y="260"/>
                    <a:pt x="293" y="277"/>
                  </a:cubicBezTo>
                  <a:cubicBezTo>
                    <a:pt x="283" y="295"/>
                    <a:pt x="270" y="310"/>
                    <a:pt x="254" y="322"/>
                  </a:cubicBezTo>
                  <a:cubicBezTo>
                    <a:pt x="229" y="341"/>
                    <a:pt x="198" y="350"/>
                    <a:pt x="160" y="350"/>
                  </a:cubicBezTo>
                  <a:cubicBezTo>
                    <a:pt x="110" y="350"/>
                    <a:pt x="70" y="335"/>
                    <a:pt x="42" y="304"/>
                  </a:cubicBezTo>
                  <a:cubicBezTo>
                    <a:pt x="14" y="273"/>
                    <a:pt x="0" y="231"/>
                    <a:pt x="0" y="178"/>
                  </a:cubicBezTo>
                  <a:cubicBezTo>
                    <a:pt x="0" y="125"/>
                    <a:pt x="13" y="82"/>
                    <a:pt x="41" y="50"/>
                  </a:cubicBezTo>
                  <a:cubicBezTo>
                    <a:pt x="68" y="17"/>
                    <a:pt x="107" y="0"/>
                    <a:pt x="157" y="0"/>
                  </a:cubicBezTo>
                  <a:cubicBezTo>
                    <a:pt x="181" y="0"/>
                    <a:pt x="204" y="6"/>
                    <a:pt x="227" y="16"/>
                  </a:cubicBezTo>
                  <a:cubicBezTo>
                    <a:pt x="250" y="27"/>
                    <a:pt x="269" y="45"/>
                    <a:pt x="284" y="71"/>
                  </a:cubicBezTo>
                  <a:cubicBezTo>
                    <a:pt x="297" y="92"/>
                    <a:pt x="305" y="122"/>
                    <a:pt x="307" y="161"/>
                  </a:cubicBezTo>
                  <a:cubicBezTo>
                    <a:pt x="308" y="176"/>
                    <a:pt x="296" y="189"/>
                    <a:pt x="280" y="189"/>
                  </a:cubicBezTo>
                  <a:close/>
                  <a:moveTo>
                    <a:pt x="245" y="143"/>
                  </a:moveTo>
                  <a:cubicBezTo>
                    <a:pt x="247" y="143"/>
                    <a:pt x="250" y="140"/>
                    <a:pt x="249" y="137"/>
                  </a:cubicBezTo>
                  <a:cubicBezTo>
                    <a:pt x="246" y="106"/>
                    <a:pt x="236" y="83"/>
                    <a:pt x="218" y="69"/>
                  </a:cubicBezTo>
                  <a:cubicBezTo>
                    <a:pt x="199" y="54"/>
                    <a:pt x="179" y="47"/>
                    <a:pt x="157" y="47"/>
                  </a:cubicBezTo>
                  <a:cubicBezTo>
                    <a:pt x="130" y="47"/>
                    <a:pt x="108" y="56"/>
                    <a:pt x="91" y="73"/>
                  </a:cubicBezTo>
                  <a:cubicBezTo>
                    <a:pt x="77" y="88"/>
                    <a:pt x="68" y="106"/>
                    <a:pt x="63" y="127"/>
                  </a:cubicBezTo>
                  <a:cubicBezTo>
                    <a:pt x="62" y="135"/>
                    <a:pt x="67" y="143"/>
                    <a:pt x="75" y="143"/>
                  </a:cubicBezTo>
                  <a:lnTo>
                    <a:pt x="245" y="143"/>
                  </a:ln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161072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415396" y="2605177"/>
            <a:ext cx="522457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err="1" smtClean="0"/>
              <a:t>Islide</a:t>
            </a:r>
            <a:r>
              <a:rPr lang="en-US" altLang="zh-CN" dirty="0" smtClean="0"/>
              <a:t>  </a:t>
            </a:r>
            <a:r>
              <a:rPr lang="zh-CN" altLang="en-US" dirty="0" smtClean="0"/>
              <a:t>原创作品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/>
              <a:t>授权发布</a:t>
            </a:r>
          </a:p>
        </p:txBody>
      </p:sp>
    </p:spTree>
    <p:extLst>
      <p:ext uri="{BB962C8B-B14F-4D97-AF65-F5344CB8AC3E}">
        <p14:creationId xmlns:p14="http://schemas.microsoft.com/office/powerpoint/2010/main" val="29779809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BF622FA-AA49-4553-8ED1-FFCBEDA76D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4D3A065E-6A66-4CB0-86E1-0457CD5254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A827B474-FEB6-4682-B1BF-76CA70B898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5</a:t>
            </a:fld>
            <a:endParaRPr lang="zh-CN" altLang="en-US"/>
          </a:p>
        </p:txBody>
      </p:sp>
      <p:grpSp>
        <p:nvGrpSpPr>
          <p:cNvPr id="5" name="21133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755C2807-D0FF-41F6-A8B7-BC2527085AEA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80273" y="1881518"/>
            <a:ext cx="10653628" cy="3514065"/>
            <a:chOff x="780273" y="1881518"/>
            <a:chExt cx="10653628" cy="3514065"/>
          </a:xfrm>
        </p:grpSpPr>
        <p:grpSp>
          <p:nvGrpSpPr>
            <p:cNvPr id="6" name="îṣľiďé">
              <a:extLst>
                <a:ext uri="{FF2B5EF4-FFF2-40B4-BE49-F238E27FC236}">
                  <a16:creationId xmlns:a16="http://schemas.microsoft.com/office/drawing/2014/main" xmlns="" id="{C5740DA1-6C71-4247-8A03-35DB70840DE8}"/>
                </a:ext>
              </a:extLst>
            </p:cNvPr>
            <p:cNvGrpSpPr/>
            <p:nvPr/>
          </p:nvGrpSpPr>
          <p:grpSpPr>
            <a:xfrm>
              <a:off x="4911022" y="3006852"/>
              <a:ext cx="1283781" cy="1282447"/>
              <a:chOff x="4911022" y="3006852"/>
              <a:chExt cx="1283781" cy="1282447"/>
            </a:xfrm>
          </p:grpSpPr>
          <p:sp>
            <p:nvSpPr>
              <p:cNvPr id="33" name="îsľîḍè">
                <a:extLst>
                  <a:ext uri="{FF2B5EF4-FFF2-40B4-BE49-F238E27FC236}">
                    <a16:creationId xmlns:a16="http://schemas.microsoft.com/office/drawing/2014/main" xmlns="" id="{CA89E6CA-9429-411A-856B-EDF33376BB9F}"/>
                  </a:ext>
                </a:extLst>
              </p:cNvPr>
              <p:cNvSpPr/>
              <p:nvPr/>
            </p:nvSpPr>
            <p:spPr bwMode="auto">
              <a:xfrm>
                <a:off x="4911022" y="3006852"/>
                <a:ext cx="1283781" cy="1282447"/>
              </a:xfrm>
              <a:custGeom>
                <a:avLst/>
                <a:gdLst>
                  <a:gd name="T0" fmla="*/ 523 w 523"/>
                  <a:gd name="T1" fmla="*/ 253 h 522"/>
                  <a:gd name="T2" fmla="*/ 523 w 523"/>
                  <a:gd name="T3" fmla="*/ 253 h 522"/>
                  <a:gd name="T4" fmla="*/ 489 w 523"/>
                  <a:gd name="T5" fmla="*/ 132 h 522"/>
                  <a:gd name="T6" fmla="*/ 489 w 523"/>
                  <a:gd name="T7" fmla="*/ 132 h 522"/>
                  <a:gd name="T8" fmla="*/ 262 w 523"/>
                  <a:gd name="T9" fmla="*/ 0 h 522"/>
                  <a:gd name="T10" fmla="*/ 0 w 523"/>
                  <a:gd name="T11" fmla="*/ 261 h 522"/>
                  <a:gd name="T12" fmla="*/ 0 w 523"/>
                  <a:gd name="T13" fmla="*/ 264 h 522"/>
                  <a:gd name="T14" fmla="*/ 133 w 523"/>
                  <a:gd name="T15" fmla="*/ 488 h 522"/>
                  <a:gd name="T16" fmla="*/ 256 w 523"/>
                  <a:gd name="T17" fmla="*/ 522 h 522"/>
                  <a:gd name="T18" fmla="*/ 262 w 523"/>
                  <a:gd name="T19" fmla="*/ 522 h 522"/>
                  <a:gd name="T20" fmla="*/ 262 w 523"/>
                  <a:gd name="T21" fmla="*/ 522 h 522"/>
                  <a:gd name="T22" fmla="*/ 267 w 523"/>
                  <a:gd name="T23" fmla="*/ 522 h 522"/>
                  <a:gd name="T24" fmla="*/ 391 w 523"/>
                  <a:gd name="T25" fmla="*/ 488 h 522"/>
                  <a:gd name="T26" fmla="*/ 267 w 523"/>
                  <a:gd name="T27" fmla="*/ 455 h 522"/>
                  <a:gd name="T28" fmla="*/ 262 w 523"/>
                  <a:gd name="T29" fmla="*/ 455 h 522"/>
                  <a:gd name="T30" fmla="*/ 262 w 523"/>
                  <a:gd name="T31" fmla="*/ 455 h 522"/>
                  <a:gd name="T32" fmla="*/ 256 w 523"/>
                  <a:gd name="T33" fmla="*/ 455 h 522"/>
                  <a:gd name="T34" fmla="*/ 68 w 523"/>
                  <a:gd name="T35" fmla="*/ 264 h 522"/>
                  <a:gd name="T36" fmla="*/ 68 w 523"/>
                  <a:gd name="T37" fmla="*/ 261 h 522"/>
                  <a:gd name="T38" fmla="*/ 262 w 523"/>
                  <a:gd name="T39" fmla="*/ 67 h 522"/>
                  <a:gd name="T40" fmla="*/ 455 w 523"/>
                  <a:gd name="T41" fmla="*/ 253 h 522"/>
                  <a:gd name="T42" fmla="*/ 455 w 523"/>
                  <a:gd name="T43" fmla="*/ 253 h 522"/>
                  <a:gd name="T44" fmla="*/ 455 w 523"/>
                  <a:gd name="T45" fmla="*/ 261 h 522"/>
                  <a:gd name="T46" fmla="*/ 455 w 523"/>
                  <a:gd name="T47" fmla="*/ 264 h 522"/>
                  <a:gd name="T48" fmla="*/ 523 w 523"/>
                  <a:gd name="T49" fmla="*/ 264 h 522"/>
                  <a:gd name="T50" fmla="*/ 523 w 523"/>
                  <a:gd name="T51" fmla="*/ 261 h 522"/>
                  <a:gd name="T52" fmla="*/ 523 w 523"/>
                  <a:gd name="T53" fmla="*/ 253 h 5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523" h="522">
                    <a:moveTo>
                      <a:pt x="523" y="253"/>
                    </a:moveTo>
                    <a:cubicBezTo>
                      <a:pt x="523" y="253"/>
                      <a:pt x="523" y="253"/>
                      <a:pt x="523" y="253"/>
                    </a:cubicBezTo>
                    <a:cubicBezTo>
                      <a:pt x="522" y="209"/>
                      <a:pt x="510" y="168"/>
                      <a:pt x="489" y="132"/>
                    </a:cubicBezTo>
                    <a:cubicBezTo>
                      <a:pt x="489" y="132"/>
                      <a:pt x="489" y="132"/>
                      <a:pt x="489" y="132"/>
                    </a:cubicBezTo>
                    <a:cubicBezTo>
                      <a:pt x="444" y="53"/>
                      <a:pt x="359" y="0"/>
                      <a:pt x="262" y="0"/>
                    </a:cubicBezTo>
                    <a:cubicBezTo>
                      <a:pt x="117" y="0"/>
                      <a:pt x="0" y="117"/>
                      <a:pt x="0" y="261"/>
                    </a:cubicBezTo>
                    <a:cubicBezTo>
                      <a:pt x="0" y="262"/>
                      <a:pt x="0" y="263"/>
                      <a:pt x="0" y="264"/>
                    </a:cubicBezTo>
                    <a:cubicBezTo>
                      <a:pt x="1" y="360"/>
                      <a:pt x="55" y="444"/>
                      <a:pt x="133" y="488"/>
                    </a:cubicBezTo>
                    <a:cubicBezTo>
                      <a:pt x="169" y="509"/>
                      <a:pt x="211" y="521"/>
                      <a:pt x="256" y="522"/>
                    </a:cubicBezTo>
                    <a:cubicBezTo>
                      <a:pt x="258" y="522"/>
                      <a:pt x="260" y="522"/>
                      <a:pt x="262" y="522"/>
                    </a:cubicBezTo>
                    <a:cubicBezTo>
                      <a:pt x="262" y="522"/>
                      <a:pt x="262" y="522"/>
                      <a:pt x="262" y="522"/>
                    </a:cubicBezTo>
                    <a:cubicBezTo>
                      <a:pt x="264" y="522"/>
                      <a:pt x="265" y="522"/>
                      <a:pt x="267" y="522"/>
                    </a:cubicBezTo>
                    <a:cubicBezTo>
                      <a:pt x="312" y="521"/>
                      <a:pt x="354" y="509"/>
                      <a:pt x="391" y="488"/>
                    </a:cubicBezTo>
                    <a:cubicBezTo>
                      <a:pt x="354" y="468"/>
                      <a:pt x="312" y="455"/>
                      <a:pt x="267" y="455"/>
                    </a:cubicBezTo>
                    <a:cubicBezTo>
                      <a:pt x="265" y="455"/>
                      <a:pt x="264" y="455"/>
                      <a:pt x="262" y="455"/>
                    </a:cubicBezTo>
                    <a:cubicBezTo>
                      <a:pt x="262" y="455"/>
                      <a:pt x="262" y="455"/>
                      <a:pt x="262" y="455"/>
                    </a:cubicBezTo>
                    <a:cubicBezTo>
                      <a:pt x="260" y="455"/>
                      <a:pt x="258" y="455"/>
                      <a:pt x="256" y="455"/>
                    </a:cubicBezTo>
                    <a:cubicBezTo>
                      <a:pt x="153" y="452"/>
                      <a:pt x="70" y="368"/>
                      <a:pt x="68" y="264"/>
                    </a:cubicBezTo>
                    <a:cubicBezTo>
                      <a:pt x="68" y="263"/>
                      <a:pt x="68" y="262"/>
                      <a:pt x="68" y="261"/>
                    </a:cubicBezTo>
                    <a:cubicBezTo>
                      <a:pt x="68" y="154"/>
                      <a:pt x="155" y="67"/>
                      <a:pt x="262" y="67"/>
                    </a:cubicBezTo>
                    <a:cubicBezTo>
                      <a:pt x="366" y="67"/>
                      <a:pt x="451" y="150"/>
                      <a:pt x="455" y="253"/>
                    </a:cubicBezTo>
                    <a:cubicBezTo>
                      <a:pt x="455" y="253"/>
                      <a:pt x="455" y="253"/>
                      <a:pt x="455" y="253"/>
                    </a:cubicBezTo>
                    <a:cubicBezTo>
                      <a:pt x="455" y="256"/>
                      <a:pt x="455" y="258"/>
                      <a:pt x="455" y="261"/>
                    </a:cubicBezTo>
                    <a:cubicBezTo>
                      <a:pt x="455" y="262"/>
                      <a:pt x="455" y="263"/>
                      <a:pt x="455" y="264"/>
                    </a:cubicBezTo>
                    <a:cubicBezTo>
                      <a:pt x="523" y="264"/>
                      <a:pt x="523" y="264"/>
                      <a:pt x="523" y="264"/>
                    </a:cubicBezTo>
                    <a:cubicBezTo>
                      <a:pt x="523" y="263"/>
                      <a:pt x="523" y="262"/>
                      <a:pt x="523" y="261"/>
                    </a:cubicBezTo>
                    <a:cubicBezTo>
                      <a:pt x="523" y="258"/>
                      <a:pt x="523" y="256"/>
                      <a:pt x="523" y="253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34" name="ïṥḻïḓê">
                <a:extLst>
                  <a:ext uri="{FF2B5EF4-FFF2-40B4-BE49-F238E27FC236}">
                    <a16:creationId xmlns:a16="http://schemas.microsoft.com/office/drawing/2014/main" xmlns="" id="{2BA604AD-8C19-4694-B8C6-DAD005ED3537}"/>
                  </a:ext>
                </a:extLst>
              </p:cNvPr>
              <p:cNvSpPr/>
              <p:nvPr/>
            </p:nvSpPr>
            <p:spPr>
              <a:xfrm>
                <a:off x="5160076" y="3250903"/>
                <a:ext cx="775295" cy="775295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en-US"/>
              </a:p>
            </p:txBody>
          </p:sp>
          <p:sp>
            <p:nvSpPr>
              <p:cNvPr id="35" name="ïšļíḍe">
                <a:extLst>
                  <a:ext uri="{FF2B5EF4-FFF2-40B4-BE49-F238E27FC236}">
                    <a16:creationId xmlns:a16="http://schemas.microsoft.com/office/drawing/2014/main" xmlns="" id="{377C2BFB-AFC4-425D-8571-C3BAB61BB8B6}"/>
                  </a:ext>
                </a:extLst>
              </p:cNvPr>
              <p:cNvSpPr/>
              <p:nvPr/>
            </p:nvSpPr>
            <p:spPr bwMode="auto">
              <a:xfrm>
                <a:off x="5364089" y="3468658"/>
                <a:ext cx="367268" cy="339784"/>
              </a:xfrm>
              <a:custGeom>
                <a:avLst/>
                <a:gdLst/>
                <a:ahLst/>
                <a:cxnLst>
                  <a:cxn ang="0">
                    <a:pos x="39" y="36"/>
                  </a:cxn>
                  <a:cxn ang="0">
                    <a:pos x="41" y="44"/>
                  </a:cxn>
                  <a:cxn ang="0">
                    <a:pos x="35" y="50"/>
                  </a:cxn>
                  <a:cxn ang="0">
                    <a:pos x="27" y="53"/>
                  </a:cxn>
                  <a:cxn ang="0">
                    <a:pos x="18" y="53"/>
                  </a:cxn>
                  <a:cxn ang="0">
                    <a:pos x="11" y="50"/>
                  </a:cxn>
                  <a:cxn ang="0">
                    <a:pos x="4" y="44"/>
                  </a:cxn>
                  <a:cxn ang="0">
                    <a:pos x="6" y="36"/>
                  </a:cxn>
                  <a:cxn ang="0">
                    <a:pos x="0" y="28"/>
                  </a:cxn>
                  <a:cxn ang="0">
                    <a:pos x="7" y="23"/>
                  </a:cxn>
                  <a:cxn ang="0">
                    <a:pos x="4" y="18"/>
                  </a:cxn>
                  <a:cxn ang="0">
                    <a:pos x="15" y="16"/>
                  </a:cxn>
                  <a:cxn ang="0">
                    <a:pos x="19" y="8"/>
                  </a:cxn>
                  <a:cxn ang="0">
                    <a:pos x="28" y="15"/>
                  </a:cxn>
                  <a:cxn ang="0">
                    <a:pos x="35" y="12"/>
                  </a:cxn>
                  <a:cxn ang="0">
                    <a:pos x="41" y="19"/>
                  </a:cxn>
                  <a:cxn ang="0">
                    <a:pos x="45" y="27"/>
                  </a:cxn>
                  <a:cxn ang="0">
                    <a:pos x="23" y="22"/>
                  </a:cxn>
                  <a:cxn ang="0">
                    <a:pos x="32" y="31"/>
                  </a:cxn>
                  <a:cxn ang="0">
                    <a:pos x="63" y="16"/>
                  </a:cxn>
                  <a:cxn ang="0">
                    <a:pos x="64" y="24"/>
                  </a:cxn>
                  <a:cxn ang="0">
                    <a:pos x="55" y="22"/>
                  </a:cxn>
                  <a:cxn ang="0">
                    <a:pos x="46" y="24"/>
                  </a:cxn>
                  <a:cxn ang="0">
                    <a:pos x="46" y="16"/>
                  </a:cxn>
                  <a:cxn ang="0">
                    <a:pos x="46" y="9"/>
                  </a:cxn>
                  <a:cxn ang="0">
                    <a:pos x="46" y="2"/>
                  </a:cxn>
                  <a:cxn ang="0">
                    <a:pos x="55" y="4"/>
                  </a:cxn>
                  <a:cxn ang="0">
                    <a:pos x="59" y="0"/>
                  </a:cxn>
                  <a:cxn ang="0">
                    <a:pos x="62" y="7"/>
                  </a:cxn>
                  <a:cxn ang="0">
                    <a:pos x="68" y="15"/>
                  </a:cxn>
                  <a:cxn ang="0">
                    <a:pos x="62" y="55"/>
                  </a:cxn>
                  <a:cxn ang="0">
                    <a:pos x="59" y="63"/>
                  </a:cxn>
                  <a:cxn ang="0">
                    <a:pos x="54" y="59"/>
                  </a:cxn>
                  <a:cxn ang="0">
                    <a:pos x="45" y="60"/>
                  </a:cxn>
                  <a:cxn ang="0">
                    <a:pos x="41" y="52"/>
                  </a:cxn>
                  <a:cxn ang="0">
                    <a:pos x="47" y="44"/>
                  </a:cxn>
                  <a:cxn ang="0">
                    <a:pos x="50" y="36"/>
                  </a:cxn>
                  <a:cxn ang="0">
                    <a:pos x="56" y="40"/>
                  </a:cxn>
                  <a:cxn ang="0">
                    <a:pos x="64" y="39"/>
                  </a:cxn>
                  <a:cxn ang="0">
                    <a:pos x="63" y="46"/>
                  </a:cxn>
                  <a:cxn ang="0">
                    <a:pos x="55" y="8"/>
                  </a:cxn>
                  <a:cxn ang="0">
                    <a:pos x="59" y="13"/>
                  </a:cxn>
                  <a:cxn ang="0">
                    <a:pos x="50" y="49"/>
                  </a:cxn>
                  <a:cxn ang="0">
                    <a:pos x="55" y="45"/>
                  </a:cxn>
                </a:cxnLst>
                <a:rect l="0" t="0" r="r" b="b"/>
                <a:pathLst>
                  <a:path w="68" h="63">
                    <a:moveTo>
                      <a:pt x="45" y="35"/>
                    </a:moveTo>
                    <a:cubicBezTo>
                      <a:pt x="45" y="35"/>
                      <a:pt x="45" y="36"/>
                      <a:pt x="45" y="36"/>
                    </a:cubicBezTo>
                    <a:cubicBezTo>
                      <a:pt x="39" y="36"/>
                      <a:pt x="39" y="36"/>
                      <a:pt x="39" y="36"/>
                    </a:cubicBezTo>
                    <a:cubicBezTo>
                      <a:pt x="39" y="37"/>
                      <a:pt x="38" y="38"/>
                      <a:pt x="38" y="39"/>
                    </a:cubicBezTo>
                    <a:cubicBezTo>
                      <a:pt x="39" y="41"/>
                      <a:pt x="40" y="42"/>
                      <a:pt x="41" y="43"/>
                    </a:cubicBezTo>
                    <a:cubicBezTo>
                      <a:pt x="41" y="43"/>
                      <a:pt x="41" y="44"/>
                      <a:pt x="41" y="44"/>
                    </a:cubicBezTo>
                    <a:cubicBezTo>
                      <a:pt x="41" y="44"/>
                      <a:pt x="41" y="44"/>
                      <a:pt x="41" y="45"/>
                    </a:cubicBezTo>
                    <a:cubicBezTo>
                      <a:pt x="40" y="46"/>
                      <a:pt x="36" y="50"/>
                      <a:pt x="35" y="50"/>
                    </a:cubicBezTo>
                    <a:cubicBezTo>
                      <a:pt x="35" y="50"/>
                      <a:pt x="35" y="50"/>
                      <a:pt x="35" y="50"/>
                    </a:cubicBezTo>
                    <a:cubicBezTo>
                      <a:pt x="31" y="47"/>
                      <a:pt x="31" y="47"/>
                      <a:pt x="31" y="47"/>
                    </a:cubicBezTo>
                    <a:cubicBezTo>
                      <a:pt x="30" y="47"/>
                      <a:pt x="29" y="47"/>
                      <a:pt x="28" y="48"/>
                    </a:cubicBezTo>
                    <a:cubicBezTo>
                      <a:pt x="28" y="49"/>
                      <a:pt x="27" y="51"/>
                      <a:pt x="27" y="53"/>
                    </a:cubicBezTo>
                    <a:cubicBezTo>
                      <a:pt x="27" y="54"/>
                      <a:pt x="26" y="54"/>
                      <a:pt x="26" y="54"/>
                    </a:cubicBezTo>
                    <a:cubicBezTo>
                      <a:pt x="19" y="54"/>
                      <a:pt x="19" y="54"/>
                      <a:pt x="19" y="54"/>
                    </a:cubicBezTo>
                    <a:cubicBezTo>
                      <a:pt x="19" y="54"/>
                      <a:pt x="18" y="54"/>
                      <a:pt x="18" y="53"/>
                    </a:cubicBezTo>
                    <a:cubicBezTo>
                      <a:pt x="17" y="48"/>
                      <a:pt x="17" y="48"/>
                      <a:pt x="17" y="48"/>
                    </a:cubicBezTo>
                    <a:cubicBezTo>
                      <a:pt x="16" y="47"/>
                      <a:pt x="16" y="47"/>
                      <a:pt x="15" y="47"/>
                    </a:cubicBezTo>
                    <a:cubicBezTo>
                      <a:pt x="11" y="50"/>
                      <a:pt x="11" y="50"/>
                      <a:pt x="11" y="50"/>
                    </a:cubicBezTo>
                    <a:cubicBezTo>
                      <a:pt x="10" y="50"/>
                      <a:pt x="10" y="50"/>
                      <a:pt x="10" y="50"/>
                    </a:cubicBezTo>
                    <a:cubicBezTo>
                      <a:pt x="10" y="50"/>
                      <a:pt x="9" y="50"/>
                      <a:pt x="9" y="50"/>
                    </a:cubicBezTo>
                    <a:cubicBezTo>
                      <a:pt x="8" y="49"/>
                      <a:pt x="4" y="45"/>
                      <a:pt x="4" y="44"/>
                    </a:cubicBezTo>
                    <a:cubicBezTo>
                      <a:pt x="4" y="44"/>
                      <a:pt x="4" y="44"/>
                      <a:pt x="4" y="43"/>
                    </a:cubicBezTo>
                    <a:cubicBezTo>
                      <a:pt x="5" y="42"/>
                      <a:pt x="6" y="41"/>
                      <a:pt x="7" y="39"/>
                    </a:cubicBezTo>
                    <a:cubicBezTo>
                      <a:pt x="7" y="38"/>
                      <a:pt x="6" y="37"/>
                      <a:pt x="6" y="36"/>
                    </a:cubicBezTo>
                    <a:cubicBezTo>
                      <a:pt x="1" y="35"/>
                      <a:pt x="1" y="35"/>
                      <a:pt x="1" y="35"/>
                    </a:cubicBezTo>
                    <a:cubicBezTo>
                      <a:pt x="0" y="35"/>
                      <a:pt x="0" y="35"/>
                      <a:pt x="0" y="34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27"/>
                      <a:pt x="0" y="27"/>
                      <a:pt x="1" y="27"/>
                    </a:cubicBezTo>
                    <a:cubicBezTo>
                      <a:pt x="6" y="26"/>
                      <a:pt x="6" y="26"/>
                      <a:pt x="6" y="26"/>
                    </a:cubicBezTo>
                    <a:cubicBezTo>
                      <a:pt x="6" y="25"/>
                      <a:pt x="7" y="24"/>
                      <a:pt x="7" y="23"/>
                    </a:cubicBezTo>
                    <a:cubicBezTo>
                      <a:pt x="6" y="22"/>
                      <a:pt x="5" y="20"/>
                      <a:pt x="4" y="19"/>
                    </a:cubicBezTo>
                    <a:cubicBezTo>
                      <a:pt x="4" y="19"/>
                      <a:pt x="4" y="19"/>
                      <a:pt x="4" y="18"/>
                    </a:cubicBezTo>
                    <a:cubicBezTo>
                      <a:pt x="4" y="18"/>
                      <a:pt x="4" y="18"/>
                      <a:pt x="4" y="18"/>
                    </a:cubicBezTo>
                    <a:cubicBezTo>
                      <a:pt x="5" y="17"/>
                      <a:pt x="9" y="12"/>
                      <a:pt x="10" y="12"/>
                    </a:cubicBezTo>
                    <a:cubicBezTo>
                      <a:pt x="10" y="12"/>
                      <a:pt x="10" y="12"/>
                      <a:pt x="11" y="13"/>
                    </a:cubicBezTo>
                    <a:cubicBezTo>
                      <a:pt x="15" y="16"/>
                      <a:pt x="15" y="16"/>
                      <a:pt x="15" y="16"/>
                    </a:cubicBezTo>
                    <a:cubicBezTo>
                      <a:pt x="16" y="15"/>
                      <a:pt x="16" y="15"/>
                      <a:pt x="17" y="15"/>
                    </a:cubicBezTo>
                    <a:cubicBezTo>
                      <a:pt x="18" y="13"/>
                      <a:pt x="18" y="11"/>
                      <a:pt x="18" y="9"/>
                    </a:cubicBezTo>
                    <a:cubicBezTo>
                      <a:pt x="18" y="9"/>
                      <a:pt x="19" y="8"/>
                      <a:pt x="19" y="8"/>
                    </a:cubicBezTo>
                    <a:cubicBezTo>
                      <a:pt x="26" y="8"/>
                      <a:pt x="26" y="8"/>
                      <a:pt x="26" y="8"/>
                    </a:cubicBezTo>
                    <a:cubicBezTo>
                      <a:pt x="26" y="8"/>
                      <a:pt x="27" y="9"/>
                      <a:pt x="27" y="9"/>
                    </a:cubicBezTo>
                    <a:cubicBezTo>
                      <a:pt x="28" y="15"/>
                      <a:pt x="28" y="15"/>
                      <a:pt x="28" y="15"/>
                    </a:cubicBezTo>
                    <a:cubicBezTo>
                      <a:pt x="29" y="15"/>
                      <a:pt x="30" y="15"/>
                      <a:pt x="31" y="16"/>
                    </a:cubicBezTo>
                    <a:cubicBezTo>
                      <a:pt x="35" y="13"/>
                      <a:pt x="35" y="13"/>
                      <a:pt x="35" y="13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6" y="12"/>
                      <a:pt x="36" y="12"/>
                      <a:pt x="36" y="13"/>
                    </a:cubicBezTo>
                    <a:cubicBezTo>
                      <a:pt x="37" y="13"/>
                      <a:pt x="41" y="17"/>
                      <a:pt x="41" y="18"/>
                    </a:cubicBezTo>
                    <a:cubicBezTo>
                      <a:pt x="41" y="19"/>
                      <a:pt x="41" y="19"/>
                      <a:pt x="41" y="19"/>
                    </a:cubicBezTo>
                    <a:cubicBezTo>
                      <a:pt x="40" y="20"/>
                      <a:pt x="39" y="22"/>
                      <a:pt x="38" y="23"/>
                    </a:cubicBezTo>
                    <a:cubicBezTo>
                      <a:pt x="38" y="24"/>
                      <a:pt x="39" y="25"/>
                      <a:pt x="39" y="26"/>
                    </a:cubicBezTo>
                    <a:cubicBezTo>
                      <a:pt x="45" y="27"/>
                      <a:pt x="45" y="27"/>
                      <a:pt x="45" y="27"/>
                    </a:cubicBezTo>
                    <a:cubicBezTo>
                      <a:pt x="45" y="27"/>
                      <a:pt x="45" y="27"/>
                      <a:pt x="45" y="28"/>
                    </a:cubicBezTo>
                    <a:lnTo>
                      <a:pt x="45" y="35"/>
                    </a:lnTo>
                    <a:close/>
                    <a:moveTo>
                      <a:pt x="23" y="22"/>
                    </a:moveTo>
                    <a:cubicBezTo>
                      <a:pt x="18" y="22"/>
                      <a:pt x="13" y="26"/>
                      <a:pt x="13" y="31"/>
                    </a:cubicBezTo>
                    <a:cubicBezTo>
                      <a:pt x="13" y="36"/>
                      <a:pt x="18" y="40"/>
                      <a:pt x="23" y="40"/>
                    </a:cubicBezTo>
                    <a:cubicBezTo>
                      <a:pt x="28" y="40"/>
                      <a:pt x="32" y="36"/>
                      <a:pt x="32" y="31"/>
                    </a:cubicBezTo>
                    <a:cubicBezTo>
                      <a:pt x="32" y="26"/>
                      <a:pt x="28" y="22"/>
                      <a:pt x="23" y="22"/>
                    </a:cubicBezTo>
                    <a:close/>
                    <a:moveTo>
                      <a:pt x="68" y="15"/>
                    </a:moveTo>
                    <a:cubicBezTo>
                      <a:pt x="68" y="16"/>
                      <a:pt x="64" y="16"/>
                      <a:pt x="63" y="16"/>
                    </a:cubicBezTo>
                    <a:cubicBezTo>
                      <a:pt x="63" y="17"/>
                      <a:pt x="62" y="18"/>
                      <a:pt x="62" y="18"/>
                    </a:cubicBezTo>
                    <a:cubicBezTo>
                      <a:pt x="62" y="19"/>
                      <a:pt x="64" y="23"/>
                      <a:pt x="64" y="23"/>
                    </a:cubicBezTo>
                    <a:cubicBezTo>
                      <a:pt x="64" y="23"/>
                      <a:pt x="64" y="23"/>
                      <a:pt x="64" y="24"/>
                    </a:cubicBezTo>
                    <a:cubicBezTo>
                      <a:pt x="63" y="24"/>
                      <a:pt x="59" y="26"/>
                      <a:pt x="59" y="26"/>
                    </a:cubicBezTo>
                    <a:cubicBezTo>
                      <a:pt x="59" y="26"/>
                      <a:pt x="56" y="22"/>
                      <a:pt x="56" y="22"/>
                    </a:cubicBezTo>
                    <a:cubicBezTo>
                      <a:pt x="55" y="22"/>
                      <a:pt x="55" y="22"/>
                      <a:pt x="55" y="22"/>
                    </a:cubicBezTo>
                    <a:cubicBezTo>
                      <a:pt x="54" y="22"/>
                      <a:pt x="54" y="22"/>
                      <a:pt x="54" y="22"/>
                    </a:cubicBezTo>
                    <a:cubicBezTo>
                      <a:pt x="53" y="22"/>
                      <a:pt x="50" y="26"/>
                      <a:pt x="50" y="26"/>
                    </a:cubicBezTo>
                    <a:cubicBezTo>
                      <a:pt x="50" y="26"/>
                      <a:pt x="46" y="24"/>
                      <a:pt x="46" y="24"/>
                    </a:cubicBezTo>
                    <a:cubicBezTo>
                      <a:pt x="45" y="23"/>
                      <a:pt x="45" y="23"/>
                      <a:pt x="45" y="23"/>
                    </a:cubicBezTo>
                    <a:cubicBezTo>
                      <a:pt x="45" y="23"/>
                      <a:pt x="47" y="19"/>
                      <a:pt x="47" y="18"/>
                    </a:cubicBezTo>
                    <a:cubicBezTo>
                      <a:pt x="47" y="18"/>
                      <a:pt x="46" y="17"/>
                      <a:pt x="46" y="16"/>
                    </a:cubicBezTo>
                    <a:cubicBezTo>
                      <a:pt x="45" y="16"/>
                      <a:pt x="41" y="16"/>
                      <a:pt x="41" y="15"/>
                    </a:cubicBezTo>
                    <a:cubicBezTo>
                      <a:pt x="41" y="10"/>
                      <a:pt x="41" y="10"/>
                      <a:pt x="41" y="10"/>
                    </a:cubicBezTo>
                    <a:cubicBezTo>
                      <a:pt x="41" y="10"/>
                      <a:pt x="45" y="9"/>
                      <a:pt x="46" y="9"/>
                    </a:cubicBezTo>
                    <a:cubicBezTo>
                      <a:pt x="46" y="9"/>
                      <a:pt x="47" y="8"/>
                      <a:pt x="47" y="7"/>
                    </a:cubicBezTo>
                    <a:cubicBezTo>
                      <a:pt x="47" y="7"/>
                      <a:pt x="45" y="3"/>
                      <a:pt x="45" y="2"/>
                    </a:cubicBezTo>
                    <a:cubicBezTo>
                      <a:pt x="45" y="2"/>
                      <a:pt x="45" y="2"/>
                      <a:pt x="46" y="2"/>
                    </a:cubicBezTo>
                    <a:cubicBezTo>
                      <a:pt x="46" y="2"/>
                      <a:pt x="50" y="0"/>
                      <a:pt x="50" y="0"/>
                    </a:cubicBezTo>
                    <a:cubicBezTo>
                      <a:pt x="50" y="0"/>
                      <a:pt x="53" y="3"/>
                      <a:pt x="54" y="4"/>
                    </a:cubicBezTo>
                    <a:cubicBezTo>
                      <a:pt x="54" y="4"/>
                      <a:pt x="54" y="4"/>
                      <a:pt x="55" y="4"/>
                    </a:cubicBezTo>
                    <a:cubicBezTo>
                      <a:pt x="55" y="4"/>
                      <a:pt x="55" y="4"/>
                      <a:pt x="56" y="4"/>
                    </a:cubicBezTo>
                    <a:cubicBezTo>
                      <a:pt x="57" y="2"/>
                      <a:pt x="58" y="1"/>
                      <a:pt x="59" y="0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59" y="0"/>
                      <a:pt x="63" y="2"/>
                      <a:pt x="64" y="2"/>
                    </a:cubicBezTo>
                    <a:cubicBezTo>
                      <a:pt x="64" y="2"/>
                      <a:pt x="64" y="2"/>
                      <a:pt x="64" y="2"/>
                    </a:cubicBezTo>
                    <a:cubicBezTo>
                      <a:pt x="64" y="3"/>
                      <a:pt x="62" y="7"/>
                      <a:pt x="62" y="7"/>
                    </a:cubicBezTo>
                    <a:cubicBezTo>
                      <a:pt x="62" y="8"/>
                      <a:pt x="63" y="9"/>
                      <a:pt x="63" y="9"/>
                    </a:cubicBezTo>
                    <a:cubicBezTo>
                      <a:pt x="64" y="9"/>
                      <a:pt x="68" y="10"/>
                      <a:pt x="68" y="10"/>
                    </a:cubicBezTo>
                    <a:lnTo>
                      <a:pt x="68" y="15"/>
                    </a:lnTo>
                    <a:close/>
                    <a:moveTo>
                      <a:pt x="68" y="52"/>
                    </a:moveTo>
                    <a:cubicBezTo>
                      <a:pt x="68" y="52"/>
                      <a:pt x="64" y="53"/>
                      <a:pt x="63" y="53"/>
                    </a:cubicBezTo>
                    <a:cubicBezTo>
                      <a:pt x="63" y="54"/>
                      <a:pt x="62" y="54"/>
                      <a:pt x="62" y="55"/>
                    </a:cubicBezTo>
                    <a:cubicBezTo>
                      <a:pt x="62" y="56"/>
                      <a:pt x="64" y="59"/>
                      <a:pt x="64" y="60"/>
                    </a:cubicBezTo>
                    <a:cubicBezTo>
                      <a:pt x="64" y="60"/>
                      <a:pt x="64" y="60"/>
                      <a:pt x="64" y="60"/>
                    </a:cubicBezTo>
                    <a:cubicBezTo>
                      <a:pt x="63" y="60"/>
                      <a:pt x="59" y="63"/>
                      <a:pt x="59" y="63"/>
                    </a:cubicBezTo>
                    <a:cubicBezTo>
                      <a:pt x="59" y="63"/>
                      <a:pt x="56" y="59"/>
                      <a:pt x="56" y="59"/>
                    </a:cubicBezTo>
                    <a:cubicBezTo>
                      <a:pt x="55" y="59"/>
                      <a:pt x="55" y="59"/>
                      <a:pt x="55" y="59"/>
                    </a:cubicBezTo>
                    <a:cubicBezTo>
                      <a:pt x="54" y="59"/>
                      <a:pt x="54" y="59"/>
                      <a:pt x="54" y="59"/>
                    </a:cubicBezTo>
                    <a:cubicBezTo>
                      <a:pt x="53" y="59"/>
                      <a:pt x="50" y="63"/>
                      <a:pt x="50" y="63"/>
                    </a:cubicBezTo>
                    <a:cubicBezTo>
                      <a:pt x="50" y="63"/>
                      <a:pt x="46" y="60"/>
                      <a:pt x="46" y="60"/>
                    </a:cubicBezTo>
                    <a:cubicBezTo>
                      <a:pt x="45" y="60"/>
                      <a:pt x="45" y="60"/>
                      <a:pt x="45" y="60"/>
                    </a:cubicBezTo>
                    <a:cubicBezTo>
                      <a:pt x="45" y="59"/>
                      <a:pt x="47" y="56"/>
                      <a:pt x="47" y="55"/>
                    </a:cubicBezTo>
                    <a:cubicBezTo>
                      <a:pt x="47" y="54"/>
                      <a:pt x="46" y="54"/>
                      <a:pt x="46" y="53"/>
                    </a:cubicBezTo>
                    <a:cubicBezTo>
                      <a:pt x="45" y="53"/>
                      <a:pt x="41" y="52"/>
                      <a:pt x="41" y="52"/>
                    </a:cubicBezTo>
                    <a:cubicBezTo>
                      <a:pt x="41" y="47"/>
                      <a:pt x="41" y="47"/>
                      <a:pt x="41" y="47"/>
                    </a:cubicBezTo>
                    <a:cubicBezTo>
                      <a:pt x="41" y="46"/>
                      <a:pt x="45" y="46"/>
                      <a:pt x="46" y="46"/>
                    </a:cubicBezTo>
                    <a:cubicBezTo>
                      <a:pt x="46" y="45"/>
                      <a:pt x="47" y="45"/>
                      <a:pt x="47" y="44"/>
                    </a:cubicBezTo>
                    <a:cubicBezTo>
                      <a:pt x="47" y="43"/>
                      <a:pt x="45" y="40"/>
                      <a:pt x="45" y="39"/>
                    </a:cubicBezTo>
                    <a:cubicBezTo>
                      <a:pt x="45" y="39"/>
                      <a:pt x="45" y="39"/>
                      <a:pt x="46" y="39"/>
                    </a:cubicBezTo>
                    <a:cubicBezTo>
                      <a:pt x="46" y="39"/>
                      <a:pt x="50" y="36"/>
                      <a:pt x="50" y="36"/>
                    </a:cubicBezTo>
                    <a:cubicBezTo>
                      <a:pt x="50" y="36"/>
                      <a:pt x="53" y="40"/>
                      <a:pt x="54" y="40"/>
                    </a:cubicBezTo>
                    <a:cubicBezTo>
                      <a:pt x="54" y="40"/>
                      <a:pt x="54" y="40"/>
                      <a:pt x="55" y="40"/>
                    </a:cubicBezTo>
                    <a:cubicBezTo>
                      <a:pt x="55" y="40"/>
                      <a:pt x="55" y="40"/>
                      <a:pt x="56" y="40"/>
                    </a:cubicBezTo>
                    <a:cubicBezTo>
                      <a:pt x="57" y="39"/>
                      <a:pt x="58" y="38"/>
                      <a:pt x="59" y="36"/>
                    </a:cubicBezTo>
                    <a:cubicBezTo>
                      <a:pt x="59" y="36"/>
                      <a:pt x="59" y="36"/>
                      <a:pt x="59" y="36"/>
                    </a:cubicBezTo>
                    <a:cubicBezTo>
                      <a:pt x="59" y="36"/>
                      <a:pt x="63" y="39"/>
                      <a:pt x="64" y="39"/>
                    </a:cubicBezTo>
                    <a:cubicBezTo>
                      <a:pt x="64" y="39"/>
                      <a:pt x="64" y="39"/>
                      <a:pt x="64" y="39"/>
                    </a:cubicBezTo>
                    <a:cubicBezTo>
                      <a:pt x="64" y="40"/>
                      <a:pt x="62" y="43"/>
                      <a:pt x="62" y="44"/>
                    </a:cubicBezTo>
                    <a:cubicBezTo>
                      <a:pt x="62" y="45"/>
                      <a:pt x="63" y="45"/>
                      <a:pt x="63" y="46"/>
                    </a:cubicBezTo>
                    <a:cubicBezTo>
                      <a:pt x="64" y="46"/>
                      <a:pt x="68" y="46"/>
                      <a:pt x="68" y="47"/>
                    </a:cubicBezTo>
                    <a:lnTo>
                      <a:pt x="68" y="52"/>
                    </a:lnTo>
                    <a:close/>
                    <a:moveTo>
                      <a:pt x="55" y="8"/>
                    </a:moveTo>
                    <a:cubicBezTo>
                      <a:pt x="52" y="8"/>
                      <a:pt x="50" y="10"/>
                      <a:pt x="50" y="13"/>
                    </a:cubicBezTo>
                    <a:cubicBezTo>
                      <a:pt x="50" y="15"/>
                      <a:pt x="52" y="17"/>
                      <a:pt x="55" y="17"/>
                    </a:cubicBezTo>
                    <a:cubicBezTo>
                      <a:pt x="57" y="17"/>
                      <a:pt x="59" y="15"/>
                      <a:pt x="59" y="13"/>
                    </a:cubicBezTo>
                    <a:cubicBezTo>
                      <a:pt x="59" y="10"/>
                      <a:pt x="57" y="8"/>
                      <a:pt x="55" y="8"/>
                    </a:cubicBezTo>
                    <a:close/>
                    <a:moveTo>
                      <a:pt x="55" y="45"/>
                    </a:moveTo>
                    <a:cubicBezTo>
                      <a:pt x="52" y="45"/>
                      <a:pt x="50" y="47"/>
                      <a:pt x="50" y="49"/>
                    </a:cubicBezTo>
                    <a:cubicBezTo>
                      <a:pt x="50" y="52"/>
                      <a:pt x="52" y="54"/>
                      <a:pt x="55" y="54"/>
                    </a:cubicBezTo>
                    <a:cubicBezTo>
                      <a:pt x="57" y="54"/>
                      <a:pt x="59" y="52"/>
                      <a:pt x="59" y="49"/>
                    </a:cubicBezTo>
                    <a:cubicBezTo>
                      <a:pt x="59" y="47"/>
                      <a:pt x="57" y="45"/>
                      <a:pt x="55" y="45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</p:grpSp>
        <p:sp>
          <p:nvSpPr>
            <p:cNvPr id="7" name="íŝḻîďê">
              <a:extLst>
                <a:ext uri="{FF2B5EF4-FFF2-40B4-BE49-F238E27FC236}">
                  <a16:creationId xmlns:a16="http://schemas.microsoft.com/office/drawing/2014/main" xmlns="" id="{476406CE-878D-40F9-98C3-E400E3BB717A}"/>
                </a:ext>
              </a:extLst>
            </p:cNvPr>
            <p:cNvSpPr/>
            <p:nvPr/>
          </p:nvSpPr>
          <p:spPr bwMode="auto">
            <a:xfrm>
              <a:off x="3657903" y="4111803"/>
              <a:ext cx="2536900" cy="1283780"/>
            </a:xfrm>
            <a:custGeom>
              <a:avLst/>
              <a:gdLst>
                <a:gd name="T0" fmla="*/ 902 w 1034"/>
                <a:gd name="T1" fmla="*/ 34 h 523"/>
                <a:gd name="T2" fmla="*/ 778 w 1034"/>
                <a:gd name="T3" fmla="*/ 1 h 523"/>
                <a:gd name="T4" fmla="*/ 773 w 1034"/>
                <a:gd name="T5" fmla="*/ 0 h 523"/>
                <a:gd name="T6" fmla="*/ 773 w 1034"/>
                <a:gd name="T7" fmla="*/ 68 h 523"/>
                <a:gd name="T8" fmla="*/ 778 w 1034"/>
                <a:gd name="T9" fmla="*/ 68 h 523"/>
                <a:gd name="T10" fmla="*/ 966 w 1034"/>
                <a:gd name="T11" fmla="*/ 262 h 523"/>
                <a:gd name="T12" fmla="*/ 773 w 1034"/>
                <a:gd name="T13" fmla="*/ 456 h 523"/>
                <a:gd name="T14" fmla="*/ 773 w 1034"/>
                <a:gd name="T15" fmla="*/ 456 h 523"/>
                <a:gd name="T16" fmla="*/ 773 w 1034"/>
                <a:gd name="T17" fmla="*/ 456 h 523"/>
                <a:gd name="T18" fmla="*/ 773 w 1034"/>
                <a:gd name="T19" fmla="*/ 456 h 523"/>
                <a:gd name="T20" fmla="*/ 579 w 1034"/>
                <a:gd name="T21" fmla="*/ 269 h 523"/>
                <a:gd name="T22" fmla="*/ 579 w 1034"/>
                <a:gd name="T23" fmla="*/ 269 h 523"/>
                <a:gd name="T24" fmla="*/ 579 w 1034"/>
                <a:gd name="T25" fmla="*/ 262 h 523"/>
                <a:gd name="T26" fmla="*/ 579 w 1034"/>
                <a:gd name="T27" fmla="*/ 255 h 523"/>
                <a:gd name="T28" fmla="*/ 579 w 1034"/>
                <a:gd name="T29" fmla="*/ 254 h 523"/>
                <a:gd name="T30" fmla="*/ 453 w 1034"/>
                <a:gd name="T31" fmla="*/ 133 h 523"/>
                <a:gd name="T32" fmla="*/ 0 w 1034"/>
                <a:gd name="T33" fmla="*/ 133 h 523"/>
                <a:gd name="T34" fmla="*/ 0 w 1034"/>
                <a:gd name="T35" fmla="*/ 197 h 523"/>
                <a:gd name="T36" fmla="*/ 454 w 1034"/>
                <a:gd name="T37" fmla="*/ 197 h 523"/>
                <a:gd name="T38" fmla="*/ 511 w 1034"/>
                <a:gd name="T39" fmla="*/ 255 h 523"/>
                <a:gd name="T40" fmla="*/ 511 w 1034"/>
                <a:gd name="T41" fmla="*/ 256 h 523"/>
                <a:gd name="T42" fmla="*/ 511 w 1034"/>
                <a:gd name="T43" fmla="*/ 262 h 523"/>
                <a:gd name="T44" fmla="*/ 511 w 1034"/>
                <a:gd name="T45" fmla="*/ 268 h 523"/>
                <a:gd name="T46" fmla="*/ 545 w 1034"/>
                <a:gd name="T47" fmla="*/ 391 h 523"/>
                <a:gd name="T48" fmla="*/ 773 w 1034"/>
                <a:gd name="T49" fmla="*/ 523 h 523"/>
                <a:gd name="T50" fmla="*/ 773 w 1034"/>
                <a:gd name="T51" fmla="*/ 523 h 523"/>
                <a:gd name="T52" fmla="*/ 773 w 1034"/>
                <a:gd name="T53" fmla="*/ 523 h 523"/>
                <a:gd name="T54" fmla="*/ 773 w 1034"/>
                <a:gd name="T55" fmla="*/ 523 h 523"/>
                <a:gd name="T56" fmla="*/ 1034 w 1034"/>
                <a:gd name="T57" fmla="*/ 262 h 523"/>
                <a:gd name="T58" fmla="*/ 902 w 1034"/>
                <a:gd name="T59" fmla="*/ 34 h 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034" h="523">
                  <a:moveTo>
                    <a:pt x="902" y="34"/>
                  </a:moveTo>
                  <a:cubicBezTo>
                    <a:pt x="865" y="14"/>
                    <a:pt x="823" y="1"/>
                    <a:pt x="778" y="1"/>
                  </a:cubicBezTo>
                  <a:cubicBezTo>
                    <a:pt x="776" y="0"/>
                    <a:pt x="775" y="0"/>
                    <a:pt x="773" y="0"/>
                  </a:cubicBezTo>
                  <a:cubicBezTo>
                    <a:pt x="773" y="68"/>
                    <a:pt x="773" y="68"/>
                    <a:pt x="773" y="68"/>
                  </a:cubicBezTo>
                  <a:cubicBezTo>
                    <a:pt x="775" y="68"/>
                    <a:pt x="776" y="68"/>
                    <a:pt x="778" y="68"/>
                  </a:cubicBezTo>
                  <a:cubicBezTo>
                    <a:pt x="883" y="71"/>
                    <a:pt x="966" y="157"/>
                    <a:pt x="966" y="262"/>
                  </a:cubicBezTo>
                  <a:cubicBezTo>
                    <a:pt x="966" y="369"/>
                    <a:pt x="880" y="455"/>
                    <a:pt x="773" y="456"/>
                  </a:cubicBezTo>
                  <a:cubicBezTo>
                    <a:pt x="773" y="456"/>
                    <a:pt x="773" y="456"/>
                    <a:pt x="773" y="456"/>
                  </a:cubicBezTo>
                  <a:cubicBezTo>
                    <a:pt x="773" y="456"/>
                    <a:pt x="773" y="456"/>
                    <a:pt x="773" y="456"/>
                  </a:cubicBezTo>
                  <a:cubicBezTo>
                    <a:pt x="773" y="456"/>
                    <a:pt x="773" y="456"/>
                    <a:pt x="773" y="456"/>
                  </a:cubicBezTo>
                  <a:cubicBezTo>
                    <a:pt x="668" y="456"/>
                    <a:pt x="583" y="373"/>
                    <a:pt x="579" y="269"/>
                  </a:cubicBezTo>
                  <a:cubicBezTo>
                    <a:pt x="579" y="269"/>
                    <a:pt x="579" y="269"/>
                    <a:pt x="579" y="269"/>
                  </a:cubicBezTo>
                  <a:cubicBezTo>
                    <a:pt x="579" y="266"/>
                    <a:pt x="579" y="264"/>
                    <a:pt x="579" y="262"/>
                  </a:cubicBezTo>
                  <a:cubicBezTo>
                    <a:pt x="579" y="260"/>
                    <a:pt x="579" y="257"/>
                    <a:pt x="579" y="255"/>
                  </a:cubicBezTo>
                  <a:cubicBezTo>
                    <a:pt x="579" y="255"/>
                    <a:pt x="579" y="254"/>
                    <a:pt x="579" y="254"/>
                  </a:cubicBezTo>
                  <a:cubicBezTo>
                    <a:pt x="577" y="186"/>
                    <a:pt x="521" y="133"/>
                    <a:pt x="453" y="133"/>
                  </a:cubicBezTo>
                  <a:cubicBezTo>
                    <a:pt x="376" y="133"/>
                    <a:pt x="152" y="133"/>
                    <a:pt x="0" y="133"/>
                  </a:cubicBezTo>
                  <a:cubicBezTo>
                    <a:pt x="0" y="197"/>
                    <a:pt x="0" y="197"/>
                    <a:pt x="0" y="197"/>
                  </a:cubicBezTo>
                  <a:cubicBezTo>
                    <a:pt x="454" y="197"/>
                    <a:pt x="454" y="197"/>
                    <a:pt x="454" y="197"/>
                  </a:cubicBezTo>
                  <a:cubicBezTo>
                    <a:pt x="486" y="197"/>
                    <a:pt x="512" y="223"/>
                    <a:pt x="511" y="255"/>
                  </a:cubicBezTo>
                  <a:cubicBezTo>
                    <a:pt x="511" y="256"/>
                    <a:pt x="511" y="256"/>
                    <a:pt x="511" y="256"/>
                  </a:cubicBezTo>
                  <a:cubicBezTo>
                    <a:pt x="511" y="258"/>
                    <a:pt x="511" y="260"/>
                    <a:pt x="511" y="262"/>
                  </a:cubicBezTo>
                  <a:cubicBezTo>
                    <a:pt x="511" y="264"/>
                    <a:pt x="511" y="266"/>
                    <a:pt x="511" y="268"/>
                  </a:cubicBezTo>
                  <a:cubicBezTo>
                    <a:pt x="512" y="313"/>
                    <a:pt x="525" y="355"/>
                    <a:pt x="545" y="391"/>
                  </a:cubicBezTo>
                  <a:cubicBezTo>
                    <a:pt x="590" y="470"/>
                    <a:pt x="675" y="523"/>
                    <a:pt x="773" y="523"/>
                  </a:cubicBezTo>
                  <a:cubicBezTo>
                    <a:pt x="773" y="523"/>
                    <a:pt x="773" y="523"/>
                    <a:pt x="773" y="523"/>
                  </a:cubicBezTo>
                  <a:cubicBezTo>
                    <a:pt x="773" y="523"/>
                    <a:pt x="773" y="523"/>
                    <a:pt x="773" y="523"/>
                  </a:cubicBezTo>
                  <a:cubicBezTo>
                    <a:pt x="773" y="523"/>
                    <a:pt x="773" y="523"/>
                    <a:pt x="773" y="523"/>
                  </a:cubicBezTo>
                  <a:cubicBezTo>
                    <a:pt x="917" y="523"/>
                    <a:pt x="1034" y="406"/>
                    <a:pt x="1034" y="262"/>
                  </a:cubicBezTo>
                  <a:cubicBezTo>
                    <a:pt x="1034" y="164"/>
                    <a:pt x="981" y="79"/>
                    <a:pt x="902" y="3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/>
            </a:p>
          </p:txBody>
        </p:sp>
        <p:sp>
          <p:nvSpPr>
            <p:cNvPr id="8" name="iṡḷîḑè">
              <a:extLst>
                <a:ext uri="{FF2B5EF4-FFF2-40B4-BE49-F238E27FC236}">
                  <a16:creationId xmlns:a16="http://schemas.microsoft.com/office/drawing/2014/main" xmlns="" id="{53BB9783-168D-4D65-AFD5-D2B2AB0B1853}"/>
                </a:ext>
              </a:extLst>
            </p:cNvPr>
            <p:cNvSpPr/>
            <p:nvPr/>
          </p:nvSpPr>
          <p:spPr>
            <a:xfrm rot="16200000" flipH="1">
              <a:off x="3226219" y="4318518"/>
              <a:ext cx="469570" cy="404802"/>
            </a:xfrm>
            <a:prstGeom prst="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47500" lnSpcReduction="20000"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9" name="i$1iḋé">
              <a:extLst>
                <a:ext uri="{FF2B5EF4-FFF2-40B4-BE49-F238E27FC236}">
                  <a16:creationId xmlns:a16="http://schemas.microsoft.com/office/drawing/2014/main" xmlns="" id="{2E092A9C-FC0B-49DA-8E87-EDE9EDEDDA84}"/>
                </a:ext>
              </a:extLst>
            </p:cNvPr>
            <p:cNvSpPr/>
            <p:nvPr/>
          </p:nvSpPr>
          <p:spPr>
            <a:xfrm>
              <a:off x="5160076" y="4362734"/>
              <a:ext cx="775295" cy="7752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0" name="îṩlídè">
              <a:extLst>
                <a:ext uri="{FF2B5EF4-FFF2-40B4-BE49-F238E27FC236}">
                  <a16:creationId xmlns:a16="http://schemas.microsoft.com/office/drawing/2014/main" xmlns="" id="{D4B2FD70-720B-485E-AE9F-AB943BE0D40C}"/>
                </a:ext>
              </a:extLst>
            </p:cNvPr>
            <p:cNvSpPr/>
            <p:nvPr/>
          </p:nvSpPr>
          <p:spPr bwMode="auto">
            <a:xfrm>
              <a:off x="5350293" y="4539272"/>
              <a:ext cx="394860" cy="413728"/>
            </a:xfrm>
            <a:custGeom>
              <a:avLst/>
              <a:gdLst>
                <a:gd name="connsiteX0" fmla="*/ 345269 w 578992"/>
                <a:gd name="connsiteY0" fmla="*/ 346719 h 606657"/>
                <a:gd name="connsiteX1" fmla="*/ 527264 w 578992"/>
                <a:gd name="connsiteY1" fmla="*/ 395415 h 606657"/>
                <a:gd name="connsiteX2" fmla="*/ 536965 w 578992"/>
                <a:gd name="connsiteY2" fmla="*/ 431758 h 606657"/>
                <a:gd name="connsiteX3" fmla="*/ 512135 w 578992"/>
                <a:gd name="connsiteY3" fmla="*/ 456550 h 606657"/>
                <a:gd name="connsiteX4" fmla="*/ 572652 w 578992"/>
                <a:gd name="connsiteY4" fmla="*/ 516975 h 606657"/>
                <a:gd name="connsiteX5" fmla="*/ 572652 w 578992"/>
                <a:gd name="connsiteY5" fmla="*/ 547632 h 606657"/>
                <a:gd name="connsiteX6" fmla="*/ 519877 w 578992"/>
                <a:gd name="connsiteY6" fmla="*/ 600326 h 606657"/>
                <a:gd name="connsiteX7" fmla="*/ 489174 w 578992"/>
                <a:gd name="connsiteY7" fmla="*/ 600326 h 606657"/>
                <a:gd name="connsiteX8" fmla="*/ 428657 w 578992"/>
                <a:gd name="connsiteY8" fmla="*/ 539901 h 606657"/>
                <a:gd name="connsiteX9" fmla="*/ 403739 w 578992"/>
                <a:gd name="connsiteY9" fmla="*/ 564782 h 606657"/>
                <a:gd name="connsiteX10" fmla="*/ 366628 w 578992"/>
                <a:gd name="connsiteY10" fmla="*/ 552075 h 606657"/>
                <a:gd name="connsiteX11" fmla="*/ 318659 w 578992"/>
                <a:gd name="connsiteY11" fmla="*/ 373288 h 606657"/>
                <a:gd name="connsiteX12" fmla="*/ 345269 w 578992"/>
                <a:gd name="connsiteY12" fmla="*/ 346719 h 606657"/>
                <a:gd name="connsiteX13" fmla="*/ 233275 w 578992"/>
                <a:gd name="connsiteY13" fmla="*/ 312148 h 606657"/>
                <a:gd name="connsiteX14" fmla="*/ 255262 w 578992"/>
                <a:gd name="connsiteY14" fmla="*/ 334095 h 606657"/>
                <a:gd name="connsiteX15" fmla="*/ 281255 w 578992"/>
                <a:gd name="connsiteY15" fmla="*/ 357464 h 606657"/>
                <a:gd name="connsiteX16" fmla="*/ 289000 w 578992"/>
                <a:gd name="connsiteY16" fmla="*/ 365016 h 606657"/>
                <a:gd name="connsiteX17" fmla="*/ 300127 w 578992"/>
                <a:gd name="connsiteY17" fmla="*/ 416019 h 606657"/>
                <a:gd name="connsiteX18" fmla="*/ 298791 w 578992"/>
                <a:gd name="connsiteY18" fmla="*/ 422416 h 606657"/>
                <a:gd name="connsiteX19" fmla="*/ 260514 w 578992"/>
                <a:gd name="connsiteY19" fmla="*/ 407844 h 606657"/>
                <a:gd name="connsiteX20" fmla="*/ 260514 w 578992"/>
                <a:gd name="connsiteY20" fmla="*/ 398159 h 606657"/>
                <a:gd name="connsiteX21" fmla="*/ 211822 w 578992"/>
                <a:gd name="connsiteY21" fmla="*/ 335339 h 606657"/>
                <a:gd name="connsiteX22" fmla="*/ 233275 w 578992"/>
                <a:gd name="connsiteY22" fmla="*/ 312148 h 606657"/>
                <a:gd name="connsiteX23" fmla="*/ 283295 w 578992"/>
                <a:gd name="connsiteY23" fmla="*/ 133638 h 606657"/>
                <a:gd name="connsiteX24" fmla="*/ 303944 w 578992"/>
                <a:gd name="connsiteY24" fmla="*/ 155858 h 606657"/>
                <a:gd name="connsiteX25" fmla="*/ 303944 w 578992"/>
                <a:gd name="connsiteY25" fmla="*/ 165457 h 606657"/>
                <a:gd name="connsiteX26" fmla="*/ 352630 w 578992"/>
                <a:gd name="connsiteY26" fmla="*/ 228294 h 606657"/>
                <a:gd name="connsiteX27" fmla="*/ 331180 w 578992"/>
                <a:gd name="connsiteY27" fmla="*/ 251580 h 606657"/>
                <a:gd name="connsiteX28" fmla="*/ 309196 w 578992"/>
                <a:gd name="connsiteY28" fmla="*/ 229538 h 606657"/>
                <a:gd name="connsiteX29" fmla="*/ 283206 w 578992"/>
                <a:gd name="connsiteY29" fmla="*/ 206252 h 606657"/>
                <a:gd name="connsiteX30" fmla="*/ 256327 w 578992"/>
                <a:gd name="connsiteY30" fmla="*/ 240648 h 606657"/>
                <a:gd name="connsiteX31" fmla="*/ 282583 w 578992"/>
                <a:gd name="connsiteY31" fmla="*/ 260112 h 606657"/>
                <a:gd name="connsiteX32" fmla="*/ 348625 w 578992"/>
                <a:gd name="connsiteY32" fmla="*/ 307306 h 606657"/>
                <a:gd name="connsiteX33" fmla="*/ 341594 w 578992"/>
                <a:gd name="connsiteY33" fmla="*/ 317083 h 606657"/>
                <a:gd name="connsiteX34" fmla="*/ 316494 w 578992"/>
                <a:gd name="connsiteY34" fmla="*/ 322594 h 606657"/>
                <a:gd name="connsiteX35" fmla="*/ 306792 w 578992"/>
                <a:gd name="connsiteY35" fmla="*/ 319305 h 606657"/>
                <a:gd name="connsiteX36" fmla="*/ 282227 w 578992"/>
                <a:gd name="connsiteY36" fmla="*/ 303485 h 606657"/>
                <a:gd name="connsiteX37" fmla="*/ 211825 w 578992"/>
                <a:gd name="connsiteY37" fmla="*/ 234604 h 606657"/>
                <a:gd name="connsiteX38" fmla="*/ 260510 w 578992"/>
                <a:gd name="connsiteY38" fmla="*/ 166612 h 606657"/>
                <a:gd name="connsiteX39" fmla="*/ 260510 w 578992"/>
                <a:gd name="connsiteY39" fmla="*/ 155236 h 606657"/>
                <a:gd name="connsiteX40" fmla="*/ 283295 w 578992"/>
                <a:gd name="connsiteY40" fmla="*/ 133638 h 606657"/>
                <a:gd name="connsiteX41" fmla="*/ 282248 w 578992"/>
                <a:gd name="connsiteY41" fmla="*/ 0 h 606657"/>
                <a:gd name="connsiteX42" fmla="*/ 551768 w 578992"/>
                <a:gd name="connsiteY42" fmla="*/ 365640 h 606657"/>
                <a:gd name="connsiteX43" fmla="*/ 541888 w 578992"/>
                <a:gd name="connsiteY43" fmla="*/ 369995 h 606657"/>
                <a:gd name="connsiteX44" fmla="*/ 534768 w 578992"/>
                <a:gd name="connsiteY44" fmla="*/ 367507 h 606657"/>
                <a:gd name="connsiteX45" fmla="*/ 487148 w 578992"/>
                <a:gd name="connsiteY45" fmla="*/ 354797 h 606657"/>
                <a:gd name="connsiteX46" fmla="*/ 482163 w 578992"/>
                <a:gd name="connsiteY46" fmla="*/ 345554 h 606657"/>
                <a:gd name="connsiteX47" fmla="*/ 282248 w 578992"/>
                <a:gd name="connsiteY47" fmla="*/ 72257 h 606657"/>
                <a:gd name="connsiteX48" fmla="*/ 72364 w 578992"/>
                <a:gd name="connsiteY48" fmla="*/ 281829 h 606657"/>
                <a:gd name="connsiteX49" fmla="*/ 313134 w 578992"/>
                <a:gd name="connsiteY49" fmla="*/ 489180 h 606657"/>
                <a:gd name="connsiteX50" fmla="*/ 321145 w 578992"/>
                <a:gd name="connsiteY50" fmla="*/ 494423 h 606657"/>
                <a:gd name="connsiteX51" fmla="*/ 336277 w 578992"/>
                <a:gd name="connsiteY51" fmla="*/ 550771 h 606657"/>
                <a:gd name="connsiteX52" fmla="*/ 330580 w 578992"/>
                <a:gd name="connsiteY52" fmla="*/ 559748 h 606657"/>
                <a:gd name="connsiteX53" fmla="*/ 0 w 578992"/>
                <a:gd name="connsiteY53" fmla="*/ 281829 h 606657"/>
                <a:gd name="connsiteX54" fmla="*/ 282248 w 578992"/>
                <a:gd name="connsiteY54" fmla="*/ 0 h 6066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578992" h="606657">
                  <a:moveTo>
                    <a:pt x="345269" y="346719"/>
                  </a:moveTo>
                  <a:lnTo>
                    <a:pt x="527264" y="395415"/>
                  </a:lnTo>
                  <a:cubicBezTo>
                    <a:pt x="543372" y="399769"/>
                    <a:pt x="548801" y="419940"/>
                    <a:pt x="536965" y="431758"/>
                  </a:cubicBezTo>
                  <a:lnTo>
                    <a:pt x="512135" y="456550"/>
                  </a:lnTo>
                  <a:lnTo>
                    <a:pt x="572652" y="516975"/>
                  </a:lnTo>
                  <a:cubicBezTo>
                    <a:pt x="581106" y="525506"/>
                    <a:pt x="581106" y="539190"/>
                    <a:pt x="572652" y="547632"/>
                  </a:cubicBezTo>
                  <a:lnTo>
                    <a:pt x="519877" y="600326"/>
                  </a:lnTo>
                  <a:cubicBezTo>
                    <a:pt x="511334" y="608768"/>
                    <a:pt x="497629" y="608768"/>
                    <a:pt x="489174" y="600326"/>
                  </a:cubicBezTo>
                  <a:lnTo>
                    <a:pt x="428657" y="539901"/>
                  </a:lnTo>
                  <a:lnTo>
                    <a:pt x="403739" y="564782"/>
                  </a:lnTo>
                  <a:cubicBezTo>
                    <a:pt x="393148" y="575357"/>
                    <a:pt x="372501" y="574024"/>
                    <a:pt x="366628" y="552075"/>
                  </a:cubicBezTo>
                  <a:cubicBezTo>
                    <a:pt x="366005" y="549854"/>
                    <a:pt x="319015" y="374799"/>
                    <a:pt x="318659" y="373288"/>
                  </a:cubicBezTo>
                  <a:cubicBezTo>
                    <a:pt x="314298" y="357205"/>
                    <a:pt x="329071" y="342454"/>
                    <a:pt x="345269" y="346719"/>
                  </a:cubicBezTo>
                  <a:close/>
                  <a:moveTo>
                    <a:pt x="233275" y="312148"/>
                  </a:moveTo>
                  <a:cubicBezTo>
                    <a:pt x="245470" y="311970"/>
                    <a:pt x="255440" y="321922"/>
                    <a:pt x="255262" y="334095"/>
                  </a:cubicBezTo>
                  <a:cubicBezTo>
                    <a:pt x="255084" y="345646"/>
                    <a:pt x="263986" y="357464"/>
                    <a:pt x="281255" y="357464"/>
                  </a:cubicBezTo>
                  <a:cubicBezTo>
                    <a:pt x="286329" y="357464"/>
                    <a:pt x="289267" y="361195"/>
                    <a:pt x="289000" y="365016"/>
                  </a:cubicBezTo>
                  <a:cubicBezTo>
                    <a:pt x="288465" y="375412"/>
                    <a:pt x="290068" y="378611"/>
                    <a:pt x="300127" y="416019"/>
                  </a:cubicBezTo>
                  <a:cubicBezTo>
                    <a:pt x="300750" y="418240"/>
                    <a:pt x="300305" y="420639"/>
                    <a:pt x="298791" y="422416"/>
                  </a:cubicBezTo>
                  <a:cubicBezTo>
                    <a:pt x="285706" y="437788"/>
                    <a:pt x="260514" y="428458"/>
                    <a:pt x="260514" y="407844"/>
                  </a:cubicBezTo>
                  <a:lnTo>
                    <a:pt x="260514" y="398159"/>
                  </a:lnTo>
                  <a:cubicBezTo>
                    <a:pt x="232919" y="390340"/>
                    <a:pt x="212534" y="365283"/>
                    <a:pt x="211822" y="335339"/>
                  </a:cubicBezTo>
                  <a:cubicBezTo>
                    <a:pt x="211555" y="323077"/>
                    <a:pt x="220902" y="312237"/>
                    <a:pt x="233275" y="312148"/>
                  </a:cubicBezTo>
                  <a:close/>
                  <a:moveTo>
                    <a:pt x="283295" y="133638"/>
                  </a:moveTo>
                  <a:cubicBezTo>
                    <a:pt x="294955" y="134171"/>
                    <a:pt x="303944" y="144215"/>
                    <a:pt x="303944" y="155858"/>
                  </a:cubicBezTo>
                  <a:lnTo>
                    <a:pt x="303944" y="165457"/>
                  </a:lnTo>
                  <a:cubicBezTo>
                    <a:pt x="331536" y="173367"/>
                    <a:pt x="351918" y="198430"/>
                    <a:pt x="352630" y="228294"/>
                  </a:cubicBezTo>
                  <a:cubicBezTo>
                    <a:pt x="352897" y="240648"/>
                    <a:pt x="343552" y="251402"/>
                    <a:pt x="331180" y="251580"/>
                  </a:cubicBezTo>
                  <a:cubicBezTo>
                    <a:pt x="318987" y="251757"/>
                    <a:pt x="309018" y="241803"/>
                    <a:pt x="309196" y="229538"/>
                  </a:cubicBezTo>
                  <a:cubicBezTo>
                    <a:pt x="309374" y="218073"/>
                    <a:pt x="300473" y="206252"/>
                    <a:pt x="283206" y="206252"/>
                  </a:cubicBezTo>
                  <a:cubicBezTo>
                    <a:pt x="265583" y="206252"/>
                    <a:pt x="251076" y="222783"/>
                    <a:pt x="256327" y="240648"/>
                  </a:cubicBezTo>
                  <a:cubicBezTo>
                    <a:pt x="259709" y="252202"/>
                    <a:pt x="270568" y="260112"/>
                    <a:pt x="282583" y="260112"/>
                  </a:cubicBezTo>
                  <a:cubicBezTo>
                    <a:pt x="312845" y="260290"/>
                    <a:pt x="339013" y="280021"/>
                    <a:pt x="348625" y="307306"/>
                  </a:cubicBezTo>
                  <a:cubicBezTo>
                    <a:pt x="350405" y="312106"/>
                    <a:pt x="346756" y="317350"/>
                    <a:pt x="341594" y="317083"/>
                  </a:cubicBezTo>
                  <a:cubicBezTo>
                    <a:pt x="332960" y="316728"/>
                    <a:pt x="324327" y="318594"/>
                    <a:pt x="316494" y="322594"/>
                  </a:cubicBezTo>
                  <a:cubicBezTo>
                    <a:pt x="312934" y="324460"/>
                    <a:pt x="308484" y="322949"/>
                    <a:pt x="306792" y="319305"/>
                  </a:cubicBezTo>
                  <a:cubicBezTo>
                    <a:pt x="302520" y="310062"/>
                    <a:pt x="293086" y="303485"/>
                    <a:pt x="282227" y="303485"/>
                  </a:cubicBezTo>
                  <a:cubicBezTo>
                    <a:pt x="244133" y="303485"/>
                    <a:pt x="212537" y="272555"/>
                    <a:pt x="211825" y="234604"/>
                  </a:cubicBezTo>
                  <a:cubicBezTo>
                    <a:pt x="211202" y="203141"/>
                    <a:pt x="231673" y="176300"/>
                    <a:pt x="260510" y="166612"/>
                  </a:cubicBezTo>
                  <a:lnTo>
                    <a:pt x="260510" y="155236"/>
                  </a:lnTo>
                  <a:cubicBezTo>
                    <a:pt x="260510" y="142970"/>
                    <a:pt x="270835" y="133016"/>
                    <a:pt x="283295" y="133638"/>
                  </a:cubicBezTo>
                  <a:close/>
                  <a:moveTo>
                    <a:pt x="282248" y="0"/>
                  </a:moveTo>
                  <a:cubicBezTo>
                    <a:pt x="471126" y="0"/>
                    <a:pt x="608556" y="183353"/>
                    <a:pt x="551768" y="365640"/>
                  </a:cubicBezTo>
                  <a:cubicBezTo>
                    <a:pt x="550522" y="369729"/>
                    <a:pt x="545894" y="371773"/>
                    <a:pt x="541888" y="369995"/>
                  </a:cubicBezTo>
                  <a:cubicBezTo>
                    <a:pt x="539574" y="369018"/>
                    <a:pt x="537260" y="368218"/>
                    <a:pt x="534768" y="367507"/>
                  </a:cubicBezTo>
                  <a:lnTo>
                    <a:pt x="487148" y="354797"/>
                  </a:lnTo>
                  <a:cubicBezTo>
                    <a:pt x="483142" y="353731"/>
                    <a:pt x="480917" y="349554"/>
                    <a:pt x="482163" y="345554"/>
                  </a:cubicBezTo>
                  <a:cubicBezTo>
                    <a:pt x="525600" y="210372"/>
                    <a:pt x="423773" y="72257"/>
                    <a:pt x="282248" y="72257"/>
                  </a:cubicBezTo>
                  <a:cubicBezTo>
                    <a:pt x="166536" y="72257"/>
                    <a:pt x="72364" y="166289"/>
                    <a:pt x="72364" y="281829"/>
                  </a:cubicBezTo>
                  <a:cubicBezTo>
                    <a:pt x="72364" y="410257"/>
                    <a:pt x="187453" y="507933"/>
                    <a:pt x="313134" y="489180"/>
                  </a:cubicBezTo>
                  <a:cubicBezTo>
                    <a:pt x="316784" y="488646"/>
                    <a:pt x="320255" y="490957"/>
                    <a:pt x="321145" y="494423"/>
                  </a:cubicBezTo>
                  <a:lnTo>
                    <a:pt x="336277" y="550771"/>
                  </a:lnTo>
                  <a:cubicBezTo>
                    <a:pt x="337345" y="554860"/>
                    <a:pt x="334764" y="559037"/>
                    <a:pt x="330580" y="559748"/>
                  </a:cubicBezTo>
                  <a:cubicBezTo>
                    <a:pt x="163332" y="589433"/>
                    <a:pt x="0" y="461006"/>
                    <a:pt x="0" y="281829"/>
                  </a:cubicBezTo>
                  <a:cubicBezTo>
                    <a:pt x="0" y="126472"/>
                    <a:pt x="126571" y="0"/>
                    <a:pt x="282248" y="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grpSp>
          <p:nvGrpSpPr>
            <p:cNvPr id="11" name="iṡlîḋé">
              <a:extLst>
                <a:ext uri="{FF2B5EF4-FFF2-40B4-BE49-F238E27FC236}">
                  <a16:creationId xmlns:a16="http://schemas.microsoft.com/office/drawing/2014/main" xmlns="" id="{2ADB4795-5268-4143-B07D-C0E98FFEE70F}"/>
                </a:ext>
              </a:extLst>
            </p:cNvPr>
            <p:cNvGrpSpPr/>
            <p:nvPr/>
          </p:nvGrpSpPr>
          <p:grpSpPr>
            <a:xfrm>
              <a:off x="6037691" y="1881518"/>
              <a:ext cx="2895706" cy="1281114"/>
              <a:chOff x="6037691" y="1881518"/>
              <a:chExt cx="2895706" cy="1281114"/>
            </a:xfrm>
          </p:grpSpPr>
          <p:sp>
            <p:nvSpPr>
              <p:cNvPr id="28" name="îṩḷíḋe">
                <a:extLst>
                  <a:ext uri="{FF2B5EF4-FFF2-40B4-BE49-F238E27FC236}">
                    <a16:creationId xmlns:a16="http://schemas.microsoft.com/office/drawing/2014/main" xmlns="" id="{8A2F850A-F422-49F4-9525-35026D48E027}"/>
                  </a:ext>
                </a:extLst>
              </p:cNvPr>
              <p:cNvSpPr/>
              <p:nvPr/>
            </p:nvSpPr>
            <p:spPr bwMode="auto">
              <a:xfrm>
                <a:off x="6037691" y="1881518"/>
                <a:ext cx="639891" cy="1281114"/>
              </a:xfrm>
              <a:custGeom>
                <a:avLst/>
                <a:gdLst>
                  <a:gd name="T0" fmla="*/ 0 w 261"/>
                  <a:gd name="T1" fmla="*/ 261 h 522"/>
                  <a:gd name="T2" fmla="*/ 132 w 261"/>
                  <a:gd name="T3" fmla="*/ 489 h 522"/>
                  <a:gd name="T4" fmla="*/ 133 w 261"/>
                  <a:gd name="T5" fmla="*/ 489 h 522"/>
                  <a:gd name="T6" fmla="*/ 159 w 261"/>
                  <a:gd name="T7" fmla="*/ 502 h 522"/>
                  <a:gd name="T8" fmla="*/ 256 w 261"/>
                  <a:gd name="T9" fmla="*/ 522 h 522"/>
                  <a:gd name="T10" fmla="*/ 261 w 261"/>
                  <a:gd name="T11" fmla="*/ 522 h 522"/>
                  <a:gd name="T12" fmla="*/ 261 w 261"/>
                  <a:gd name="T13" fmla="*/ 455 h 522"/>
                  <a:gd name="T14" fmla="*/ 256 w 261"/>
                  <a:gd name="T15" fmla="*/ 455 h 522"/>
                  <a:gd name="T16" fmla="*/ 256 w 261"/>
                  <a:gd name="T17" fmla="*/ 455 h 522"/>
                  <a:gd name="T18" fmla="*/ 68 w 261"/>
                  <a:gd name="T19" fmla="*/ 252 h 522"/>
                  <a:gd name="T20" fmla="*/ 254 w 261"/>
                  <a:gd name="T21" fmla="*/ 68 h 522"/>
                  <a:gd name="T22" fmla="*/ 261 w 261"/>
                  <a:gd name="T23" fmla="*/ 68 h 522"/>
                  <a:gd name="T24" fmla="*/ 261 w 261"/>
                  <a:gd name="T25" fmla="*/ 0 h 522"/>
                  <a:gd name="T26" fmla="*/ 0 w 261"/>
                  <a:gd name="T27" fmla="*/ 261 h 5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61" h="522">
                    <a:moveTo>
                      <a:pt x="0" y="261"/>
                    </a:moveTo>
                    <a:cubicBezTo>
                      <a:pt x="0" y="359"/>
                      <a:pt x="53" y="444"/>
                      <a:pt x="132" y="489"/>
                    </a:cubicBezTo>
                    <a:cubicBezTo>
                      <a:pt x="132" y="489"/>
                      <a:pt x="132" y="489"/>
                      <a:pt x="133" y="489"/>
                    </a:cubicBezTo>
                    <a:cubicBezTo>
                      <a:pt x="141" y="493"/>
                      <a:pt x="150" y="498"/>
                      <a:pt x="159" y="502"/>
                    </a:cubicBezTo>
                    <a:cubicBezTo>
                      <a:pt x="189" y="514"/>
                      <a:pt x="222" y="522"/>
                      <a:pt x="256" y="522"/>
                    </a:cubicBezTo>
                    <a:cubicBezTo>
                      <a:pt x="258" y="522"/>
                      <a:pt x="259" y="522"/>
                      <a:pt x="261" y="522"/>
                    </a:cubicBezTo>
                    <a:cubicBezTo>
                      <a:pt x="261" y="455"/>
                      <a:pt x="261" y="455"/>
                      <a:pt x="261" y="455"/>
                    </a:cubicBezTo>
                    <a:cubicBezTo>
                      <a:pt x="259" y="455"/>
                      <a:pt x="258" y="455"/>
                      <a:pt x="256" y="455"/>
                    </a:cubicBezTo>
                    <a:cubicBezTo>
                      <a:pt x="256" y="455"/>
                      <a:pt x="256" y="455"/>
                      <a:pt x="256" y="455"/>
                    </a:cubicBezTo>
                    <a:cubicBezTo>
                      <a:pt x="149" y="452"/>
                      <a:pt x="63" y="361"/>
                      <a:pt x="68" y="252"/>
                    </a:cubicBezTo>
                    <a:cubicBezTo>
                      <a:pt x="73" y="152"/>
                      <a:pt x="154" y="71"/>
                      <a:pt x="254" y="68"/>
                    </a:cubicBezTo>
                    <a:cubicBezTo>
                      <a:pt x="256" y="68"/>
                      <a:pt x="259" y="68"/>
                      <a:pt x="261" y="68"/>
                    </a:cubicBezTo>
                    <a:cubicBezTo>
                      <a:pt x="261" y="0"/>
                      <a:pt x="261" y="0"/>
                      <a:pt x="261" y="0"/>
                    </a:cubicBezTo>
                    <a:cubicBezTo>
                      <a:pt x="117" y="0"/>
                      <a:pt x="0" y="117"/>
                      <a:pt x="0" y="261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29" name="íṩlïḑê">
                <a:extLst>
                  <a:ext uri="{FF2B5EF4-FFF2-40B4-BE49-F238E27FC236}">
                    <a16:creationId xmlns:a16="http://schemas.microsoft.com/office/drawing/2014/main" xmlns="" id="{12E1D150-E27B-4B4B-AA07-BB07DE8CB708}"/>
                  </a:ext>
                </a:extLst>
              </p:cNvPr>
              <p:cNvSpPr/>
              <p:nvPr/>
            </p:nvSpPr>
            <p:spPr bwMode="auto">
              <a:xfrm>
                <a:off x="6670723" y="1881518"/>
                <a:ext cx="1893011" cy="954504"/>
              </a:xfrm>
              <a:custGeom>
                <a:avLst/>
                <a:gdLst>
                  <a:gd name="T0" fmla="*/ 324 w 772"/>
                  <a:gd name="T1" fmla="*/ 326 h 389"/>
                  <a:gd name="T2" fmla="*/ 261 w 772"/>
                  <a:gd name="T3" fmla="*/ 262 h 389"/>
                  <a:gd name="T4" fmla="*/ 261 w 772"/>
                  <a:gd name="T5" fmla="*/ 261 h 389"/>
                  <a:gd name="T6" fmla="*/ 227 w 772"/>
                  <a:gd name="T7" fmla="*/ 132 h 389"/>
                  <a:gd name="T8" fmla="*/ 0 w 772"/>
                  <a:gd name="T9" fmla="*/ 0 h 389"/>
                  <a:gd name="T10" fmla="*/ 0 w 772"/>
                  <a:gd name="T11" fmla="*/ 68 h 389"/>
                  <a:gd name="T12" fmla="*/ 193 w 772"/>
                  <a:gd name="T13" fmla="*/ 261 h 389"/>
                  <a:gd name="T14" fmla="*/ 193 w 772"/>
                  <a:gd name="T15" fmla="*/ 261 h 389"/>
                  <a:gd name="T16" fmla="*/ 194 w 772"/>
                  <a:gd name="T17" fmla="*/ 288 h 389"/>
                  <a:gd name="T18" fmla="*/ 307 w 772"/>
                  <a:gd name="T19" fmla="*/ 389 h 389"/>
                  <a:gd name="T20" fmla="*/ 772 w 772"/>
                  <a:gd name="T21" fmla="*/ 389 h 389"/>
                  <a:gd name="T22" fmla="*/ 772 w 772"/>
                  <a:gd name="T23" fmla="*/ 326 h 389"/>
                  <a:gd name="T24" fmla="*/ 324 w 772"/>
                  <a:gd name="T25" fmla="*/ 326 h 3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72" h="389">
                    <a:moveTo>
                      <a:pt x="324" y="326"/>
                    </a:moveTo>
                    <a:cubicBezTo>
                      <a:pt x="289" y="326"/>
                      <a:pt x="261" y="297"/>
                      <a:pt x="261" y="262"/>
                    </a:cubicBezTo>
                    <a:cubicBezTo>
                      <a:pt x="261" y="261"/>
                      <a:pt x="261" y="261"/>
                      <a:pt x="261" y="261"/>
                    </a:cubicBezTo>
                    <a:cubicBezTo>
                      <a:pt x="261" y="214"/>
                      <a:pt x="249" y="170"/>
                      <a:pt x="227" y="132"/>
                    </a:cubicBezTo>
                    <a:cubicBezTo>
                      <a:pt x="182" y="53"/>
                      <a:pt x="97" y="0"/>
                      <a:pt x="0" y="0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106" y="68"/>
                      <a:pt x="193" y="154"/>
                      <a:pt x="193" y="261"/>
                    </a:cubicBezTo>
                    <a:cubicBezTo>
                      <a:pt x="193" y="261"/>
                      <a:pt x="193" y="261"/>
                      <a:pt x="193" y="261"/>
                    </a:cubicBezTo>
                    <a:cubicBezTo>
                      <a:pt x="193" y="270"/>
                      <a:pt x="194" y="279"/>
                      <a:pt x="194" y="288"/>
                    </a:cubicBezTo>
                    <a:cubicBezTo>
                      <a:pt x="200" y="346"/>
                      <a:pt x="249" y="389"/>
                      <a:pt x="307" y="389"/>
                    </a:cubicBezTo>
                    <a:cubicBezTo>
                      <a:pt x="772" y="389"/>
                      <a:pt x="772" y="389"/>
                      <a:pt x="772" y="389"/>
                    </a:cubicBezTo>
                    <a:cubicBezTo>
                      <a:pt x="772" y="326"/>
                      <a:pt x="772" y="326"/>
                      <a:pt x="772" y="326"/>
                    </a:cubicBezTo>
                    <a:lnTo>
                      <a:pt x="324" y="326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30" name="îSlîḋe">
                <a:extLst>
                  <a:ext uri="{FF2B5EF4-FFF2-40B4-BE49-F238E27FC236}">
                    <a16:creationId xmlns:a16="http://schemas.microsoft.com/office/drawing/2014/main" xmlns="" id="{F7FFAD30-04E7-407B-9B1B-98E845A10A19}"/>
                  </a:ext>
                </a:extLst>
              </p:cNvPr>
              <p:cNvSpPr/>
              <p:nvPr/>
            </p:nvSpPr>
            <p:spPr>
              <a:xfrm rot="5400000">
                <a:off x="8496211" y="2541207"/>
                <a:ext cx="469570" cy="404802"/>
              </a:xfrm>
              <a:prstGeom prst="triangl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47500" lnSpcReduction="20000"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1" name="î$1îḓé">
                <a:extLst>
                  <a:ext uri="{FF2B5EF4-FFF2-40B4-BE49-F238E27FC236}">
                    <a16:creationId xmlns:a16="http://schemas.microsoft.com/office/drawing/2014/main" xmlns="" id="{AEE6B0F7-921D-4A80-ADDA-C7277370D5A5}"/>
                  </a:ext>
                </a:extLst>
              </p:cNvPr>
              <p:cNvSpPr/>
              <p:nvPr/>
            </p:nvSpPr>
            <p:spPr>
              <a:xfrm>
                <a:off x="6278886" y="2141380"/>
                <a:ext cx="775295" cy="775295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en-US"/>
              </a:p>
            </p:txBody>
          </p:sp>
          <p:sp>
            <p:nvSpPr>
              <p:cNvPr id="32" name="ïŝḷïďe">
                <a:extLst>
                  <a:ext uri="{FF2B5EF4-FFF2-40B4-BE49-F238E27FC236}">
                    <a16:creationId xmlns:a16="http://schemas.microsoft.com/office/drawing/2014/main" xmlns="" id="{D9E3857D-B3D6-46A5-8139-4736E6DCB633}"/>
                  </a:ext>
                </a:extLst>
              </p:cNvPr>
              <p:cNvSpPr/>
              <p:nvPr/>
            </p:nvSpPr>
            <p:spPr bwMode="auto">
              <a:xfrm>
                <a:off x="6445485" y="2324434"/>
                <a:ext cx="399220" cy="366820"/>
              </a:xfrm>
              <a:custGeom>
                <a:avLst/>
                <a:gdLst>
                  <a:gd name="connsiteX0" fmla="*/ 373273 h 605239"/>
                  <a:gd name="connsiteY0" fmla="*/ 373273 h 605239"/>
                  <a:gd name="connsiteX1" fmla="*/ 373273 h 605239"/>
                  <a:gd name="connsiteY1" fmla="*/ 373273 h 605239"/>
                  <a:gd name="connsiteX2" fmla="*/ 373273 h 605239"/>
                  <a:gd name="connsiteY2" fmla="*/ 373273 h 605239"/>
                  <a:gd name="connsiteX3" fmla="*/ 373273 h 605239"/>
                  <a:gd name="connsiteY3" fmla="*/ 373273 h 605239"/>
                  <a:gd name="connsiteX4" fmla="*/ 373273 h 605239"/>
                  <a:gd name="connsiteY4" fmla="*/ 373273 h 605239"/>
                  <a:gd name="connsiteX5" fmla="*/ 373273 h 605239"/>
                  <a:gd name="connsiteY5" fmla="*/ 373273 h 605239"/>
                  <a:gd name="connsiteX6" fmla="*/ 373273 h 605239"/>
                  <a:gd name="connsiteY6" fmla="*/ 373273 h 605239"/>
                  <a:gd name="connsiteX7" fmla="*/ 373273 h 605239"/>
                  <a:gd name="connsiteY7" fmla="*/ 373273 h 605239"/>
                  <a:gd name="connsiteX8" fmla="*/ 373273 h 605239"/>
                  <a:gd name="connsiteY8" fmla="*/ 373273 h 605239"/>
                  <a:gd name="connsiteX9" fmla="*/ 373273 h 605239"/>
                  <a:gd name="connsiteY9" fmla="*/ 373273 h 605239"/>
                  <a:gd name="connsiteX10" fmla="*/ 373273 h 605239"/>
                  <a:gd name="connsiteY10" fmla="*/ 373273 h 605239"/>
                  <a:gd name="connsiteX11" fmla="*/ 373273 h 605239"/>
                  <a:gd name="connsiteY11" fmla="*/ 373273 h 605239"/>
                  <a:gd name="connsiteX12" fmla="*/ 373273 h 605239"/>
                  <a:gd name="connsiteY12" fmla="*/ 373273 h 605239"/>
                  <a:gd name="connsiteX13" fmla="*/ 373273 h 605239"/>
                  <a:gd name="connsiteY13" fmla="*/ 373273 h 605239"/>
                  <a:gd name="connsiteX14" fmla="*/ 373273 h 605239"/>
                  <a:gd name="connsiteY14" fmla="*/ 373273 h 605239"/>
                  <a:gd name="connsiteX15" fmla="*/ 373273 h 605239"/>
                  <a:gd name="connsiteY15" fmla="*/ 373273 h 605239"/>
                  <a:gd name="connsiteX16" fmla="*/ 373273 h 605239"/>
                  <a:gd name="connsiteY16" fmla="*/ 373273 h 605239"/>
                  <a:gd name="connsiteX17" fmla="*/ 373273 h 605239"/>
                  <a:gd name="connsiteY17" fmla="*/ 373273 h 605239"/>
                  <a:gd name="connsiteX18" fmla="*/ 373273 h 605239"/>
                  <a:gd name="connsiteY18" fmla="*/ 373273 h 605239"/>
                  <a:gd name="connsiteX19" fmla="*/ 373273 h 605239"/>
                  <a:gd name="connsiteY19" fmla="*/ 373273 h 605239"/>
                  <a:gd name="connsiteX20" fmla="*/ 373273 h 605239"/>
                  <a:gd name="connsiteY20" fmla="*/ 373273 h 605239"/>
                  <a:gd name="connsiteX21" fmla="*/ 373273 h 605239"/>
                  <a:gd name="connsiteY21" fmla="*/ 373273 h 605239"/>
                  <a:gd name="connsiteX22" fmla="*/ 373273 h 605239"/>
                  <a:gd name="connsiteY22" fmla="*/ 373273 h 605239"/>
                  <a:gd name="connsiteX23" fmla="*/ 373273 h 605239"/>
                  <a:gd name="connsiteY23" fmla="*/ 373273 h 605239"/>
                  <a:gd name="connsiteX24" fmla="*/ 373273 h 605239"/>
                  <a:gd name="connsiteY24" fmla="*/ 373273 h 605239"/>
                  <a:gd name="connsiteX25" fmla="*/ 373273 h 605239"/>
                  <a:gd name="connsiteY25" fmla="*/ 373273 h 605239"/>
                  <a:gd name="connsiteX26" fmla="*/ 373273 h 605239"/>
                  <a:gd name="connsiteY26" fmla="*/ 373273 h 605239"/>
                  <a:gd name="connsiteX27" fmla="*/ 373273 h 605239"/>
                  <a:gd name="connsiteY27" fmla="*/ 373273 h 605239"/>
                  <a:gd name="connsiteX28" fmla="*/ 373273 h 605239"/>
                  <a:gd name="connsiteY28" fmla="*/ 373273 h 605239"/>
                  <a:gd name="connsiteX29" fmla="*/ 373273 h 605239"/>
                  <a:gd name="connsiteY29" fmla="*/ 373273 h 605239"/>
                  <a:gd name="connsiteX30" fmla="*/ 373273 h 605239"/>
                  <a:gd name="connsiteY30" fmla="*/ 373273 h 605239"/>
                  <a:gd name="connsiteX31" fmla="*/ 373273 h 605239"/>
                  <a:gd name="connsiteY31" fmla="*/ 373273 h 605239"/>
                  <a:gd name="connsiteX32" fmla="*/ 373273 h 605239"/>
                  <a:gd name="connsiteY32" fmla="*/ 373273 h 605239"/>
                  <a:gd name="connsiteX33" fmla="*/ 373273 h 605239"/>
                  <a:gd name="connsiteY33" fmla="*/ 373273 h 605239"/>
                  <a:gd name="connsiteX34" fmla="*/ 373273 h 605239"/>
                  <a:gd name="connsiteY34" fmla="*/ 373273 h 605239"/>
                  <a:gd name="connsiteX35" fmla="*/ 373273 h 605239"/>
                  <a:gd name="connsiteY35" fmla="*/ 373273 h 605239"/>
                  <a:gd name="connsiteX36" fmla="*/ 373273 h 605239"/>
                  <a:gd name="connsiteY36" fmla="*/ 373273 h 605239"/>
                  <a:gd name="connsiteX37" fmla="*/ 373273 h 605239"/>
                  <a:gd name="connsiteY37" fmla="*/ 373273 h 605239"/>
                  <a:gd name="connsiteX38" fmla="*/ 373273 h 605239"/>
                  <a:gd name="connsiteY38" fmla="*/ 373273 h 605239"/>
                  <a:gd name="connsiteX39" fmla="*/ 373273 h 605239"/>
                  <a:gd name="connsiteY39" fmla="*/ 373273 h 605239"/>
                  <a:gd name="connsiteX40" fmla="*/ 373273 h 605239"/>
                  <a:gd name="connsiteY40" fmla="*/ 373273 h 605239"/>
                  <a:gd name="connsiteX41" fmla="*/ 373273 h 605239"/>
                  <a:gd name="connsiteY41" fmla="*/ 373273 h 605239"/>
                  <a:gd name="connsiteX42" fmla="*/ 373273 h 605239"/>
                  <a:gd name="connsiteY42" fmla="*/ 373273 h 605239"/>
                  <a:gd name="connsiteX43" fmla="*/ 373273 h 605239"/>
                  <a:gd name="connsiteY43" fmla="*/ 373273 h 605239"/>
                  <a:gd name="connsiteX44" fmla="*/ 373273 h 605239"/>
                  <a:gd name="connsiteY44" fmla="*/ 373273 h 605239"/>
                  <a:gd name="connsiteX45" fmla="*/ 373273 h 605239"/>
                  <a:gd name="connsiteY45" fmla="*/ 373273 h 605239"/>
                  <a:gd name="connsiteX46" fmla="*/ 373273 h 605239"/>
                  <a:gd name="connsiteY46" fmla="*/ 373273 h 605239"/>
                  <a:gd name="connsiteX47" fmla="*/ 373273 h 605239"/>
                  <a:gd name="connsiteY47" fmla="*/ 373273 h 605239"/>
                  <a:gd name="connsiteX48" fmla="*/ 373273 h 605239"/>
                  <a:gd name="connsiteY48" fmla="*/ 373273 h 605239"/>
                  <a:gd name="connsiteX49" fmla="*/ 373273 h 605239"/>
                  <a:gd name="connsiteY49" fmla="*/ 373273 h 605239"/>
                  <a:gd name="connsiteX50" fmla="*/ 373273 h 605239"/>
                  <a:gd name="connsiteY50" fmla="*/ 373273 h 605239"/>
                  <a:gd name="connsiteX51" fmla="*/ 373273 h 605239"/>
                  <a:gd name="connsiteY51" fmla="*/ 373273 h 605239"/>
                  <a:gd name="connsiteX52" fmla="*/ 373273 h 605239"/>
                  <a:gd name="connsiteY52" fmla="*/ 373273 h 605239"/>
                  <a:gd name="connsiteX53" fmla="*/ 373273 h 605239"/>
                  <a:gd name="connsiteY53" fmla="*/ 373273 h 605239"/>
                  <a:gd name="connsiteX54" fmla="*/ 373273 h 605239"/>
                  <a:gd name="connsiteY54" fmla="*/ 373273 h 605239"/>
                  <a:gd name="connsiteX55" fmla="*/ 373273 h 605239"/>
                  <a:gd name="connsiteY55" fmla="*/ 373273 h 605239"/>
                  <a:gd name="connsiteX56" fmla="*/ 373273 h 605239"/>
                  <a:gd name="connsiteY56" fmla="*/ 373273 h 605239"/>
                  <a:gd name="connsiteX57" fmla="*/ 373273 h 605239"/>
                  <a:gd name="connsiteY57" fmla="*/ 373273 h 605239"/>
                  <a:gd name="connsiteX58" fmla="*/ 373273 h 605239"/>
                  <a:gd name="connsiteY58" fmla="*/ 373273 h 605239"/>
                  <a:gd name="connsiteX59" fmla="*/ 373273 h 605239"/>
                  <a:gd name="connsiteY59" fmla="*/ 373273 h 605239"/>
                  <a:gd name="connsiteX60" fmla="*/ 373273 h 605239"/>
                  <a:gd name="connsiteY60" fmla="*/ 373273 h 605239"/>
                  <a:gd name="connsiteX61" fmla="*/ 373273 h 605239"/>
                  <a:gd name="connsiteY61" fmla="*/ 373273 h 605239"/>
                  <a:gd name="connsiteX62" fmla="*/ 373273 h 605239"/>
                  <a:gd name="connsiteY62" fmla="*/ 373273 h 605239"/>
                  <a:gd name="connsiteX63" fmla="*/ 373273 h 605239"/>
                  <a:gd name="connsiteY63" fmla="*/ 373273 h 605239"/>
                  <a:gd name="connsiteX64" fmla="*/ 373273 h 605239"/>
                  <a:gd name="connsiteY64" fmla="*/ 373273 h 605239"/>
                  <a:gd name="connsiteX65" fmla="*/ 373273 h 605239"/>
                  <a:gd name="connsiteY65" fmla="*/ 373273 h 605239"/>
                  <a:gd name="connsiteX66" fmla="*/ 373273 h 605239"/>
                  <a:gd name="connsiteY66" fmla="*/ 373273 h 605239"/>
                  <a:gd name="connsiteX67" fmla="*/ 373273 h 605239"/>
                  <a:gd name="connsiteY67" fmla="*/ 373273 h 605239"/>
                  <a:gd name="connsiteX68" fmla="*/ 373273 h 605239"/>
                  <a:gd name="connsiteY68" fmla="*/ 373273 h 605239"/>
                  <a:gd name="connsiteX69" fmla="*/ 373273 h 605239"/>
                  <a:gd name="connsiteY69" fmla="*/ 373273 h 605239"/>
                  <a:gd name="connsiteX70" fmla="*/ 373273 h 605239"/>
                  <a:gd name="connsiteY70" fmla="*/ 373273 h 605239"/>
                  <a:gd name="connsiteX71" fmla="*/ 373273 h 605239"/>
                  <a:gd name="connsiteY71" fmla="*/ 373273 h 605239"/>
                  <a:gd name="connsiteX72" fmla="*/ 373273 h 605239"/>
                  <a:gd name="connsiteY72" fmla="*/ 373273 h 605239"/>
                  <a:gd name="connsiteX73" fmla="*/ 373273 h 605239"/>
                  <a:gd name="connsiteY73" fmla="*/ 373273 h 605239"/>
                  <a:gd name="connsiteX74" fmla="*/ 373273 h 605239"/>
                  <a:gd name="connsiteY74" fmla="*/ 373273 h 605239"/>
                  <a:gd name="connsiteX75" fmla="*/ 373273 h 605239"/>
                  <a:gd name="connsiteY75" fmla="*/ 373273 h 605239"/>
                  <a:gd name="connsiteX76" fmla="*/ 373273 h 605239"/>
                  <a:gd name="connsiteY76" fmla="*/ 373273 h 605239"/>
                  <a:gd name="connsiteX77" fmla="*/ 373273 h 605239"/>
                  <a:gd name="connsiteY77" fmla="*/ 373273 h 605239"/>
                  <a:gd name="connsiteX78" fmla="*/ 373273 h 605239"/>
                  <a:gd name="connsiteY78" fmla="*/ 373273 h 605239"/>
                  <a:gd name="connsiteX79" fmla="*/ 373273 h 605239"/>
                  <a:gd name="connsiteY79" fmla="*/ 373273 h 605239"/>
                  <a:gd name="connsiteX80" fmla="*/ 373273 h 605239"/>
                  <a:gd name="connsiteY80" fmla="*/ 373273 h 605239"/>
                  <a:gd name="connsiteX81" fmla="*/ 373273 h 605239"/>
                  <a:gd name="connsiteY81" fmla="*/ 373273 h 605239"/>
                  <a:gd name="connsiteX82" fmla="*/ 373273 h 605239"/>
                  <a:gd name="connsiteY82" fmla="*/ 373273 h 605239"/>
                  <a:gd name="connsiteX83" fmla="*/ 373273 h 605239"/>
                  <a:gd name="connsiteY83" fmla="*/ 373273 h 605239"/>
                  <a:gd name="connsiteX84" fmla="*/ 373273 h 605239"/>
                  <a:gd name="connsiteY84" fmla="*/ 373273 h 605239"/>
                  <a:gd name="connsiteX85" fmla="*/ 373273 h 605239"/>
                  <a:gd name="connsiteY85" fmla="*/ 373273 h 605239"/>
                  <a:gd name="connsiteX86" fmla="*/ 373273 h 605239"/>
                  <a:gd name="connsiteY86" fmla="*/ 373273 h 605239"/>
                  <a:gd name="connsiteX87" fmla="*/ 373273 h 605239"/>
                  <a:gd name="connsiteY87" fmla="*/ 373273 h 605239"/>
                  <a:gd name="connsiteX88" fmla="*/ 373273 h 605239"/>
                  <a:gd name="connsiteY88" fmla="*/ 373273 h 605239"/>
                  <a:gd name="connsiteX89" fmla="*/ 373273 h 605239"/>
                  <a:gd name="connsiteY89" fmla="*/ 373273 h 605239"/>
                  <a:gd name="connsiteX90" fmla="*/ 373273 h 605239"/>
                  <a:gd name="connsiteY90" fmla="*/ 373273 h 605239"/>
                  <a:gd name="connsiteX91" fmla="*/ 373273 h 605239"/>
                  <a:gd name="connsiteY91" fmla="*/ 373273 h 605239"/>
                  <a:gd name="connsiteX92" fmla="*/ 373273 h 605239"/>
                  <a:gd name="connsiteY92" fmla="*/ 373273 h 605239"/>
                  <a:gd name="connsiteX93" fmla="*/ 373273 h 605239"/>
                  <a:gd name="connsiteY93" fmla="*/ 373273 h 605239"/>
                  <a:gd name="connsiteX94" fmla="*/ 373273 h 605239"/>
                  <a:gd name="connsiteY94" fmla="*/ 373273 h 605239"/>
                  <a:gd name="connsiteX95" fmla="*/ 373273 h 605239"/>
                  <a:gd name="connsiteY95" fmla="*/ 373273 h 605239"/>
                  <a:gd name="connsiteX96" fmla="*/ 373273 h 605239"/>
                  <a:gd name="connsiteY96" fmla="*/ 373273 h 605239"/>
                  <a:gd name="connsiteX97" fmla="*/ 373273 h 605239"/>
                  <a:gd name="connsiteY97" fmla="*/ 373273 h 605239"/>
                  <a:gd name="connsiteX98" fmla="*/ 373273 h 605239"/>
                  <a:gd name="connsiteY98" fmla="*/ 373273 h 605239"/>
                  <a:gd name="connsiteX99" fmla="*/ 373273 h 605239"/>
                  <a:gd name="connsiteY99" fmla="*/ 373273 h 605239"/>
                  <a:gd name="connsiteX100" fmla="*/ 373273 h 605239"/>
                  <a:gd name="connsiteY100" fmla="*/ 373273 h 605239"/>
                  <a:gd name="connsiteX101" fmla="*/ 373273 h 605239"/>
                  <a:gd name="connsiteY101" fmla="*/ 373273 h 605239"/>
                  <a:gd name="connsiteX102" fmla="*/ 373273 h 605239"/>
                  <a:gd name="connsiteY102" fmla="*/ 373273 h 605239"/>
                  <a:gd name="connsiteX103" fmla="*/ 373273 h 605239"/>
                  <a:gd name="connsiteY103" fmla="*/ 373273 h 605239"/>
                  <a:gd name="connsiteX104" fmla="*/ 373273 h 605239"/>
                  <a:gd name="connsiteY104" fmla="*/ 373273 h 605239"/>
                  <a:gd name="connsiteX105" fmla="*/ 373273 h 605239"/>
                  <a:gd name="connsiteY105" fmla="*/ 373273 h 605239"/>
                  <a:gd name="connsiteX106" fmla="*/ 373273 h 605239"/>
                  <a:gd name="connsiteY106" fmla="*/ 373273 h 6052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</a:cxnLst>
                <a:rect l="l" t="t" r="r" b="b"/>
                <a:pathLst>
                  <a:path w="608909" h="559493">
                    <a:moveTo>
                      <a:pt x="470180" y="272856"/>
                    </a:moveTo>
                    <a:lnTo>
                      <a:pt x="476019" y="272856"/>
                    </a:lnTo>
                    <a:lnTo>
                      <a:pt x="481953" y="272856"/>
                    </a:lnTo>
                    <a:cubicBezTo>
                      <a:pt x="509171" y="272856"/>
                      <a:pt x="531210" y="294963"/>
                      <a:pt x="531210" y="322056"/>
                    </a:cubicBezTo>
                    <a:lnTo>
                      <a:pt x="531210" y="376617"/>
                    </a:lnTo>
                    <a:cubicBezTo>
                      <a:pt x="531210" y="385084"/>
                      <a:pt x="526783" y="392609"/>
                      <a:pt x="520096" y="397031"/>
                    </a:cubicBezTo>
                    <a:lnTo>
                      <a:pt x="520096" y="449711"/>
                    </a:lnTo>
                    <a:cubicBezTo>
                      <a:pt x="520096" y="450558"/>
                      <a:pt x="520661" y="451498"/>
                      <a:pt x="521509" y="451875"/>
                    </a:cubicBezTo>
                    <a:cubicBezTo>
                      <a:pt x="528949" y="455450"/>
                      <a:pt x="565492" y="473888"/>
                      <a:pt x="599209" y="501639"/>
                    </a:cubicBezTo>
                    <a:cubicBezTo>
                      <a:pt x="605425" y="506625"/>
                      <a:pt x="608909" y="514150"/>
                      <a:pt x="608909" y="522052"/>
                    </a:cubicBezTo>
                    <a:lnTo>
                      <a:pt x="608909" y="559493"/>
                    </a:lnTo>
                    <a:lnTo>
                      <a:pt x="483083" y="559493"/>
                    </a:lnTo>
                    <a:lnTo>
                      <a:pt x="483083" y="515561"/>
                    </a:lnTo>
                    <a:cubicBezTo>
                      <a:pt x="483083" y="499475"/>
                      <a:pt x="476019" y="484424"/>
                      <a:pt x="463587" y="474264"/>
                    </a:cubicBezTo>
                    <a:cubicBezTo>
                      <a:pt x="453039" y="465609"/>
                      <a:pt x="442302" y="457707"/>
                      <a:pt x="431848" y="450558"/>
                    </a:cubicBezTo>
                    <a:cubicBezTo>
                      <a:pt x="431848" y="450370"/>
                      <a:pt x="431942" y="450087"/>
                      <a:pt x="431942" y="449711"/>
                    </a:cubicBezTo>
                    <a:lnTo>
                      <a:pt x="431942" y="397031"/>
                    </a:lnTo>
                    <a:cubicBezTo>
                      <a:pt x="425350" y="392609"/>
                      <a:pt x="420923" y="385084"/>
                      <a:pt x="420923" y="376617"/>
                    </a:cubicBezTo>
                    <a:lnTo>
                      <a:pt x="420923" y="322056"/>
                    </a:lnTo>
                    <a:cubicBezTo>
                      <a:pt x="420923" y="294775"/>
                      <a:pt x="443056" y="272856"/>
                      <a:pt x="470180" y="272856"/>
                    </a:cubicBezTo>
                    <a:close/>
                    <a:moveTo>
                      <a:pt x="127004" y="272856"/>
                    </a:moveTo>
                    <a:lnTo>
                      <a:pt x="132940" y="272856"/>
                    </a:lnTo>
                    <a:lnTo>
                      <a:pt x="138781" y="272856"/>
                    </a:lnTo>
                    <a:cubicBezTo>
                      <a:pt x="166104" y="272856"/>
                      <a:pt x="188057" y="294963"/>
                      <a:pt x="188057" y="322056"/>
                    </a:cubicBezTo>
                    <a:lnTo>
                      <a:pt x="188057" y="376617"/>
                    </a:lnTo>
                    <a:cubicBezTo>
                      <a:pt x="188057" y="385084"/>
                      <a:pt x="183629" y="392609"/>
                      <a:pt x="177033" y="397031"/>
                    </a:cubicBezTo>
                    <a:lnTo>
                      <a:pt x="177033" y="449711"/>
                    </a:lnTo>
                    <a:cubicBezTo>
                      <a:pt x="177033" y="449993"/>
                      <a:pt x="177128" y="450370"/>
                      <a:pt x="177128" y="450558"/>
                    </a:cubicBezTo>
                    <a:cubicBezTo>
                      <a:pt x="166670" y="457613"/>
                      <a:pt x="155929" y="465609"/>
                      <a:pt x="145376" y="474264"/>
                    </a:cubicBezTo>
                    <a:cubicBezTo>
                      <a:pt x="133034" y="484424"/>
                      <a:pt x="125874" y="499475"/>
                      <a:pt x="125874" y="515561"/>
                    </a:cubicBezTo>
                    <a:lnTo>
                      <a:pt x="125874" y="559493"/>
                    </a:lnTo>
                    <a:lnTo>
                      <a:pt x="0" y="559493"/>
                    </a:lnTo>
                    <a:lnTo>
                      <a:pt x="0" y="522052"/>
                    </a:lnTo>
                    <a:cubicBezTo>
                      <a:pt x="0" y="514150"/>
                      <a:pt x="3486" y="506625"/>
                      <a:pt x="9704" y="501639"/>
                    </a:cubicBezTo>
                    <a:cubicBezTo>
                      <a:pt x="43434" y="473888"/>
                      <a:pt x="79990" y="455450"/>
                      <a:pt x="87433" y="451875"/>
                    </a:cubicBezTo>
                    <a:cubicBezTo>
                      <a:pt x="88281" y="451498"/>
                      <a:pt x="88846" y="450558"/>
                      <a:pt x="88846" y="449711"/>
                    </a:cubicBezTo>
                    <a:lnTo>
                      <a:pt x="88846" y="397031"/>
                    </a:lnTo>
                    <a:cubicBezTo>
                      <a:pt x="82157" y="392609"/>
                      <a:pt x="77729" y="385084"/>
                      <a:pt x="77729" y="376617"/>
                    </a:cubicBezTo>
                    <a:lnTo>
                      <a:pt x="77729" y="322056"/>
                    </a:lnTo>
                    <a:cubicBezTo>
                      <a:pt x="77729" y="294775"/>
                      <a:pt x="99870" y="272856"/>
                      <a:pt x="127004" y="272856"/>
                    </a:cubicBezTo>
                    <a:close/>
                    <a:moveTo>
                      <a:pt x="297600" y="222543"/>
                    </a:moveTo>
                    <a:lnTo>
                      <a:pt x="304477" y="222543"/>
                    </a:lnTo>
                    <a:lnTo>
                      <a:pt x="311260" y="222543"/>
                    </a:lnTo>
                    <a:cubicBezTo>
                      <a:pt x="343291" y="222543"/>
                      <a:pt x="369198" y="248506"/>
                      <a:pt x="369198" y="280395"/>
                    </a:cubicBezTo>
                    <a:lnTo>
                      <a:pt x="369198" y="344455"/>
                    </a:lnTo>
                    <a:cubicBezTo>
                      <a:pt x="369198" y="354520"/>
                      <a:pt x="364017" y="363456"/>
                      <a:pt x="356198" y="368536"/>
                    </a:cubicBezTo>
                    <a:lnTo>
                      <a:pt x="356198" y="430432"/>
                    </a:lnTo>
                    <a:cubicBezTo>
                      <a:pt x="356198" y="431561"/>
                      <a:pt x="356857" y="432502"/>
                      <a:pt x="357893" y="433066"/>
                    </a:cubicBezTo>
                    <a:cubicBezTo>
                      <a:pt x="366655" y="437299"/>
                      <a:pt x="409520" y="459029"/>
                      <a:pt x="449275" y="491576"/>
                    </a:cubicBezTo>
                    <a:cubicBezTo>
                      <a:pt x="456435" y="497502"/>
                      <a:pt x="460580" y="506251"/>
                      <a:pt x="460580" y="515563"/>
                    </a:cubicBezTo>
                    <a:lnTo>
                      <a:pt x="460580" y="559493"/>
                    </a:lnTo>
                    <a:lnTo>
                      <a:pt x="304477" y="559493"/>
                    </a:lnTo>
                    <a:lnTo>
                      <a:pt x="148187" y="559493"/>
                    </a:lnTo>
                    <a:lnTo>
                      <a:pt x="148187" y="515563"/>
                    </a:lnTo>
                    <a:cubicBezTo>
                      <a:pt x="148187" y="506251"/>
                      <a:pt x="152332" y="497502"/>
                      <a:pt x="159492" y="491576"/>
                    </a:cubicBezTo>
                    <a:cubicBezTo>
                      <a:pt x="199342" y="459029"/>
                      <a:pt x="242206" y="437299"/>
                      <a:pt x="250967" y="433066"/>
                    </a:cubicBezTo>
                    <a:cubicBezTo>
                      <a:pt x="252004" y="432502"/>
                      <a:pt x="252569" y="431561"/>
                      <a:pt x="252569" y="430432"/>
                    </a:cubicBezTo>
                    <a:lnTo>
                      <a:pt x="252569" y="368536"/>
                    </a:lnTo>
                    <a:cubicBezTo>
                      <a:pt x="244844" y="363456"/>
                      <a:pt x="239663" y="354520"/>
                      <a:pt x="239663" y="344455"/>
                    </a:cubicBezTo>
                    <a:lnTo>
                      <a:pt x="239663" y="280395"/>
                    </a:lnTo>
                    <a:cubicBezTo>
                      <a:pt x="239663" y="248412"/>
                      <a:pt x="265664" y="222543"/>
                      <a:pt x="297600" y="222543"/>
                    </a:cubicBezTo>
                    <a:close/>
                    <a:moveTo>
                      <a:pt x="492495" y="40775"/>
                    </a:moveTo>
                    <a:cubicBezTo>
                      <a:pt x="488350" y="40775"/>
                      <a:pt x="487596" y="41528"/>
                      <a:pt x="487502" y="45854"/>
                    </a:cubicBezTo>
                    <a:lnTo>
                      <a:pt x="487502" y="51498"/>
                    </a:lnTo>
                    <a:cubicBezTo>
                      <a:pt x="487502" y="57142"/>
                      <a:pt x="487502" y="56953"/>
                      <a:pt x="482038" y="59023"/>
                    </a:cubicBezTo>
                    <a:cubicBezTo>
                      <a:pt x="469036" y="63726"/>
                      <a:pt x="460934" y="72661"/>
                      <a:pt x="460086" y="86864"/>
                    </a:cubicBezTo>
                    <a:cubicBezTo>
                      <a:pt x="459332" y="99374"/>
                      <a:pt x="465833" y="107934"/>
                      <a:pt x="476196" y="114048"/>
                    </a:cubicBezTo>
                    <a:cubicBezTo>
                      <a:pt x="482414" y="117810"/>
                      <a:pt x="489480" y="120068"/>
                      <a:pt x="496264" y="123078"/>
                    </a:cubicBezTo>
                    <a:cubicBezTo>
                      <a:pt x="498902" y="124206"/>
                      <a:pt x="501445" y="125617"/>
                      <a:pt x="503706" y="127310"/>
                    </a:cubicBezTo>
                    <a:cubicBezTo>
                      <a:pt x="510207" y="132578"/>
                      <a:pt x="508982" y="141513"/>
                      <a:pt x="501257" y="144900"/>
                    </a:cubicBezTo>
                    <a:cubicBezTo>
                      <a:pt x="497112" y="146781"/>
                      <a:pt x="492778" y="147157"/>
                      <a:pt x="488350" y="146687"/>
                    </a:cubicBezTo>
                    <a:cubicBezTo>
                      <a:pt x="481472" y="145746"/>
                      <a:pt x="474783" y="144053"/>
                      <a:pt x="468659" y="140761"/>
                    </a:cubicBezTo>
                    <a:cubicBezTo>
                      <a:pt x="464985" y="138880"/>
                      <a:pt x="463949" y="139350"/>
                      <a:pt x="462724" y="143301"/>
                    </a:cubicBezTo>
                    <a:cubicBezTo>
                      <a:pt x="461593" y="146687"/>
                      <a:pt x="460557" y="150167"/>
                      <a:pt x="459709" y="153553"/>
                    </a:cubicBezTo>
                    <a:cubicBezTo>
                      <a:pt x="458484" y="158162"/>
                      <a:pt x="458861" y="159291"/>
                      <a:pt x="463572" y="161548"/>
                    </a:cubicBezTo>
                    <a:cubicBezTo>
                      <a:pt x="469130" y="164370"/>
                      <a:pt x="475160" y="165687"/>
                      <a:pt x="481284" y="166722"/>
                    </a:cubicBezTo>
                    <a:cubicBezTo>
                      <a:pt x="486089" y="167474"/>
                      <a:pt x="486371" y="167568"/>
                      <a:pt x="486371" y="172647"/>
                    </a:cubicBezTo>
                    <a:lnTo>
                      <a:pt x="486371" y="179420"/>
                    </a:lnTo>
                    <a:cubicBezTo>
                      <a:pt x="486371" y="182147"/>
                      <a:pt x="487690" y="183934"/>
                      <a:pt x="490611" y="183934"/>
                    </a:cubicBezTo>
                    <a:cubicBezTo>
                      <a:pt x="493908" y="184029"/>
                      <a:pt x="497300" y="184029"/>
                      <a:pt x="500503" y="183934"/>
                    </a:cubicBezTo>
                    <a:cubicBezTo>
                      <a:pt x="503330" y="183934"/>
                      <a:pt x="504649" y="182430"/>
                      <a:pt x="504649" y="179608"/>
                    </a:cubicBezTo>
                    <a:cubicBezTo>
                      <a:pt x="504649" y="176504"/>
                      <a:pt x="504837" y="173494"/>
                      <a:pt x="504649" y="170390"/>
                    </a:cubicBezTo>
                    <a:cubicBezTo>
                      <a:pt x="504554" y="167192"/>
                      <a:pt x="505968" y="165687"/>
                      <a:pt x="508982" y="164840"/>
                    </a:cubicBezTo>
                    <a:cubicBezTo>
                      <a:pt x="515860" y="162959"/>
                      <a:pt x="521889" y="159197"/>
                      <a:pt x="526412" y="153647"/>
                    </a:cubicBezTo>
                    <a:cubicBezTo>
                      <a:pt x="538942" y="138221"/>
                      <a:pt x="534231" y="115835"/>
                      <a:pt x="516237" y="105865"/>
                    </a:cubicBezTo>
                    <a:cubicBezTo>
                      <a:pt x="510584" y="102761"/>
                      <a:pt x="504554" y="100503"/>
                      <a:pt x="498619" y="97964"/>
                    </a:cubicBezTo>
                    <a:cubicBezTo>
                      <a:pt x="495227" y="96647"/>
                      <a:pt x="492024" y="94860"/>
                      <a:pt x="489104" y="92602"/>
                    </a:cubicBezTo>
                    <a:cubicBezTo>
                      <a:pt x="483451" y="88087"/>
                      <a:pt x="484581" y="80657"/>
                      <a:pt x="491270" y="77835"/>
                    </a:cubicBezTo>
                    <a:cubicBezTo>
                      <a:pt x="493155" y="76894"/>
                      <a:pt x="495133" y="76706"/>
                      <a:pt x="497112" y="76518"/>
                    </a:cubicBezTo>
                    <a:cubicBezTo>
                      <a:pt x="504931" y="76142"/>
                      <a:pt x="512186" y="77553"/>
                      <a:pt x="519252" y="80939"/>
                    </a:cubicBezTo>
                    <a:cubicBezTo>
                      <a:pt x="522643" y="82538"/>
                      <a:pt x="523868" y="82067"/>
                      <a:pt x="524998" y="78399"/>
                    </a:cubicBezTo>
                    <a:cubicBezTo>
                      <a:pt x="526317" y="74543"/>
                      <a:pt x="527260" y="70686"/>
                      <a:pt x="528390" y="66736"/>
                    </a:cubicBezTo>
                    <a:cubicBezTo>
                      <a:pt x="529144" y="64102"/>
                      <a:pt x="528296" y="62503"/>
                      <a:pt x="525752" y="61374"/>
                    </a:cubicBezTo>
                    <a:cubicBezTo>
                      <a:pt x="521230" y="59399"/>
                      <a:pt x="516708" y="57988"/>
                      <a:pt x="511809" y="57236"/>
                    </a:cubicBezTo>
                    <a:cubicBezTo>
                      <a:pt x="505402" y="56201"/>
                      <a:pt x="505402" y="56201"/>
                      <a:pt x="505402" y="49805"/>
                    </a:cubicBezTo>
                    <a:cubicBezTo>
                      <a:pt x="505402" y="40775"/>
                      <a:pt x="505402" y="40775"/>
                      <a:pt x="496358" y="40775"/>
                    </a:cubicBezTo>
                    <a:close/>
                    <a:moveTo>
                      <a:pt x="496111" y="0"/>
                    </a:moveTo>
                    <a:cubicBezTo>
                      <a:pt x="524951" y="0"/>
                      <a:pt x="553781" y="10958"/>
                      <a:pt x="575779" y="32874"/>
                    </a:cubicBezTo>
                    <a:cubicBezTo>
                      <a:pt x="619776" y="76894"/>
                      <a:pt x="619776" y="148192"/>
                      <a:pt x="575779" y="192024"/>
                    </a:cubicBezTo>
                    <a:cubicBezTo>
                      <a:pt x="538754" y="229083"/>
                      <a:pt x="482226" y="234821"/>
                      <a:pt x="438982" y="209519"/>
                    </a:cubicBezTo>
                    <a:lnTo>
                      <a:pt x="438700" y="209237"/>
                    </a:lnTo>
                    <a:cubicBezTo>
                      <a:pt x="421742" y="222029"/>
                      <a:pt x="403559" y="224286"/>
                      <a:pt x="390840" y="222311"/>
                    </a:cubicBezTo>
                    <a:cubicBezTo>
                      <a:pt x="386600" y="221653"/>
                      <a:pt x="385752" y="215915"/>
                      <a:pt x="389615" y="214034"/>
                    </a:cubicBezTo>
                    <a:cubicBezTo>
                      <a:pt x="401297" y="208202"/>
                      <a:pt x="408552" y="196915"/>
                      <a:pt x="412886" y="187791"/>
                    </a:cubicBezTo>
                    <a:lnTo>
                      <a:pt x="411567" y="187038"/>
                    </a:lnTo>
                    <a:cubicBezTo>
                      <a:pt x="372374" y="142736"/>
                      <a:pt x="374070" y="75201"/>
                      <a:pt x="416371" y="32874"/>
                    </a:cubicBezTo>
                    <a:cubicBezTo>
                      <a:pt x="438417" y="10958"/>
                      <a:pt x="467270" y="0"/>
                      <a:pt x="496111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</p:grpSp>
        <p:grpSp>
          <p:nvGrpSpPr>
            <p:cNvPr id="12" name="ïṩlídé">
              <a:extLst>
                <a:ext uri="{FF2B5EF4-FFF2-40B4-BE49-F238E27FC236}">
                  <a16:creationId xmlns:a16="http://schemas.microsoft.com/office/drawing/2014/main" xmlns="" id="{6623AE47-4117-40E9-9485-61C43341CB1D}"/>
                </a:ext>
              </a:extLst>
            </p:cNvPr>
            <p:cNvGrpSpPr/>
            <p:nvPr/>
          </p:nvGrpSpPr>
          <p:grpSpPr>
            <a:xfrm>
              <a:off x="6028164" y="2997327"/>
              <a:ext cx="1282447" cy="1282447"/>
              <a:chOff x="6028164" y="2997327"/>
              <a:chExt cx="1282447" cy="1282447"/>
            </a:xfrm>
          </p:grpSpPr>
          <p:sp>
            <p:nvSpPr>
              <p:cNvPr id="25" name="îsļîďè">
                <a:extLst>
                  <a:ext uri="{FF2B5EF4-FFF2-40B4-BE49-F238E27FC236}">
                    <a16:creationId xmlns:a16="http://schemas.microsoft.com/office/drawing/2014/main" xmlns="" id="{424297D6-3A78-44F6-8A7E-E0951D619325}"/>
                  </a:ext>
                </a:extLst>
              </p:cNvPr>
              <p:cNvSpPr/>
              <p:nvPr/>
            </p:nvSpPr>
            <p:spPr bwMode="auto">
              <a:xfrm>
                <a:off x="6028164" y="2997327"/>
                <a:ext cx="1282447" cy="1282447"/>
              </a:xfrm>
              <a:custGeom>
                <a:avLst/>
                <a:gdLst>
                  <a:gd name="T0" fmla="*/ 390 w 523"/>
                  <a:gd name="T1" fmla="*/ 34 h 522"/>
                  <a:gd name="T2" fmla="*/ 390 w 523"/>
                  <a:gd name="T3" fmla="*/ 34 h 522"/>
                  <a:gd name="T4" fmla="*/ 311 w 523"/>
                  <a:gd name="T5" fmla="*/ 4 h 522"/>
                  <a:gd name="T6" fmla="*/ 267 w 523"/>
                  <a:gd name="T7" fmla="*/ 0 h 522"/>
                  <a:gd name="T8" fmla="*/ 262 w 523"/>
                  <a:gd name="T9" fmla="*/ 0 h 522"/>
                  <a:gd name="T10" fmla="*/ 262 w 523"/>
                  <a:gd name="T11" fmla="*/ 67 h 522"/>
                  <a:gd name="T12" fmla="*/ 267 w 523"/>
                  <a:gd name="T13" fmla="*/ 67 h 522"/>
                  <a:gd name="T14" fmla="*/ 267 w 523"/>
                  <a:gd name="T15" fmla="*/ 67 h 522"/>
                  <a:gd name="T16" fmla="*/ 455 w 523"/>
                  <a:gd name="T17" fmla="*/ 261 h 522"/>
                  <a:gd name="T18" fmla="*/ 455 w 523"/>
                  <a:gd name="T19" fmla="*/ 264 h 522"/>
                  <a:gd name="T20" fmla="*/ 261 w 523"/>
                  <a:gd name="T21" fmla="*/ 455 h 522"/>
                  <a:gd name="T22" fmla="*/ 68 w 523"/>
                  <a:gd name="T23" fmla="*/ 269 h 522"/>
                  <a:gd name="T24" fmla="*/ 68 w 523"/>
                  <a:gd name="T25" fmla="*/ 269 h 522"/>
                  <a:gd name="T26" fmla="*/ 68 w 523"/>
                  <a:gd name="T27" fmla="*/ 264 h 522"/>
                  <a:gd name="T28" fmla="*/ 0 w 523"/>
                  <a:gd name="T29" fmla="*/ 264 h 522"/>
                  <a:gd name="T30" fmla="*/ 0 w 523"/>
                  <a:gd name="T31" fmla="*/ 269 h 522"/>
                  <a:gd name="T32" fmla="*/ 0 w 523"/>
                  <a:gd name="T33" fmla="*/ 269 h 522"/>
                  <a:gd name="T34" fmla="*/ 34 w 523"/>
                  <a:gd name="T35" fmla="*/ 390 h 522"/>
                  <a:gd name="T36" fmla="*/ 34 w 523"/>
                  <a:gd name="T37" fmla="*/ 390 h 522"/>
                  <a:gd name="T38" fmla="*/ 261 w 523"/>
                  <a:gd name="T39" fmla="*/ 522 h 522"/>
                  <a:gd name="T40" fmla="*/ 523 w 523"/>
                  <a:gd name="T41" fmla="*/ 264 h 522"/>
                  <a:gd name="T42" fmla="*/ 523 w 523"/>
                  <a:gd name="T43" fmla="*/ 264 h 522"/>
                  <a:gd name="T44" fmla="*/ 523 w 523"/>
                  <a:gd name="T45" fmla="*/ 261 h 522"/>
                  <a:gd name="T46" fmla="*/ 390 w 523"/>
                  <a:gd name="T47" fmla="*/ 34 h 5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523" h="522">
                    <a:moveTo>
                      <a:pt x="390" y="34"/>
                    </a:moveTo>
                    <a:cubicBezTo>
                      <a:pt x="390" y="34"/>
                      <a:pt x="390" y="34"/>
                      <a:pt x="390" y="34"/>
                    </a:cubicBezTo>
                    <a:cubicBezTo>
                      <a:pt x="366" y="20"/>
                      <a:pt x="339" y="10"/>
                      <a:pt x="311" y="4"/>
                    </a:cubicBezTo>
                    <a:cubicBezTo>
                      <a:pt x="297" y="2"/>
                      <a:pt x="282" y="0"/>
                      <a:pt x="267" y="0"/>
                    </a:cubicBezTo>
                    <a:cubicBezTo>
                      <a:pt x="265" y="0"/>
                      <a:pt x="263" y="0"/>
                      <a:pt x="262" y="0"/>
                    </a:cubicBezTo>
                    <a:cubicBezTo>
                      <a:pt x="262" y="67"/>
                      <a:pt x="262" y="67"/>
                      <a:pt x="262" y="67"/>
                    </a:cubicBezTo>
                    <a:cubicBezTo>
                      <a:pt x="263" y="67"/>
                      <a:pt x="265" y="67"/>
                      <a:pt x="267" y="67"/>
                    </a:cubicBezTo>
                    <a:cubicBezTo>
                      <a:pt x="267" y="67"/>
                      <a:pt x="267" y="67"/>
                      <a:pt x="267" y="67"/>
                    </a:cubicBezTo>
                    <a:cubicBezTo>
                      <a:pt x="371" y="70"/>
                      <a:pt x="455" y="156"/>
                      <a:pt x="455" y="261"/>
                    </a:cubicBezTo>
                    <a:cubicBezTo>
                      <a:pt x="455" y="262"/>
                      <a:pt x="455" y="263"/>
                      <a:pt x="455" y="264"/>
                    </a:cubicBezTo>
                    <a:cubicBezTo>
                      <a:pt x="453" y="370"/>
                      <a:pt x="367" y="455"/>
                      <a:pt x="261" y="455"/>
                    </a:cubicBezTo>
                    <a:cubicBezTo>
                      <a:pt x="157" y="455"/>
                      <a:pt x="72" y="372"/>
                      <a:pt x="68" y="269"/>
                    </a:cubicBezTo>
                    <a:cubicBezTo>
                      <a:pt x="68" y="269"/>
                      <a:pt x="68" y="269"/>
                      <a:pt x="68" y="269"/>
                    </a:cubicBezTo>
                    <a:cubicBezTo>
                      <a:pt x="68" y="267"/>
                      <a:pt x="68" y="266"/>
                      <a:pt x="68" y="264"/>
                    </a:cubicBezTo>
                    <a:cubicBezTo>
                      <a:pt x="0" y="264"/>
                      <a:pt x="0" y="264"/>
                      <a:pt x="0" y="264"/>
                    </a:cubicBezTo>
                    <a:cubicBezTo>
                      <a:pt x="0" y="266"/>
                      <a:pt x="0" y="268"/>
                      <a:pt x="0" y="269"/>
                    </a:cubicBezTo>
                    <a:cubicBezTo>
                      <a:pt x="0" y="269"/>
                      <a:pt x="0" y="269"/>
                      <a:pt x="0" y="269"/>
                    </a:cubicBezTo>
                    <a:cubicBezTo>
                      <a:pt x="2" y="313"/>
                      <a:pt x="14" y="354"/>
                      <a:pt x="34" y="390"/>
                    </a:cubicBezTo>
                    <a:cubicBezTo>
                      <a:pt x="34" y="390"/>
                      <a:pt x="34" y="390"/>
                      <a:pt x="34" y="390"/>
                    </a:cubicBezTo>
                    <a:cubicBezTo>
                      <a:pt x="79" y="469"/>
                      <a:pt x="164" y="522"/>
                      <a:pt x="261" y="522"/>
                    </a:cubicBezTo>
                    <a:cubicBezTo>
                      <a:pt x="405" y="522"/>
                      <a:pt x="521" y="407"/>
                      <a:pt x="523" y="264"/>
                    </a:cubicBezTo>
                    <a:cubicBezTo>
                      <a:pt x="523" y="264"/>
                      <a:pt x="523" y="264"/>
                      <a:pt x="523" y="264"/>
                    </a:cubicBezTo>
                    <a:cubicBezTo>
                      <a:pt x="523" y="263"/>
                      <a:pt x="523" y="262"/>
                      <a:pt x="523" y="261"/>
                    </a:cubicBezTo>
                    <a:cubicBezTo>
                      <a:pt x="523" y="163"/>
                      <a:pt x="470" y="78"/>
                      <a:pt x="390" y="34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26" name="iş1îḋe">
                <a:extLst>
                  <a:ext uri="{FF2B5EF4-FFF2-40B4-BE49-F238E27FC236}">
                    <a16:creationId xmlns:a16="http://schemas.microsoft.com/office/drawing/2014/main" xmlns="" id="{C605EDE1-3461-4B8D-8DFF-404BAD38E42F}"/>
                  </a:ext>
                </a:extLst>
              </p:cNvPr>
              <p:cNvSpPr/>
              <p:nvPr/>
            </p:nvSpPr>
            <p:spPr>
              <a:xfrm>
                <a:off x="6278886" y="3250903"/>
                <a:ext cx="775295" cy="775295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en-US"/>
              </a:p>
            </p:txBody>
          </p:sp>
          <p:sp>
            <p:nvSpPr>
              <p:cNvPr id="27" name="ïṩļiḑe">
                <a:extLst>
                  <a:ext uri="{FF2B5EF4-FFF2-40B4-BE49-F238E27FC236}">
                    <a16:creationId xmlns:a16="http://schemas.microsoft.com/office/drawing/2014/main" xmlns="" id="{A1FB5617-0A71-4653-91E7-F18005193F84}"/>
                  </a:ext>
                </a:extLst>
              </p:cNvPr>
              <p:cNvSpPr/>
              <p:nvPr/>
            </p:nvSpPr>
            <p:spPr bwMode="auto">
              <a:xfrm>
                <a:off x="6441729" y="3446465"/>
                <a:ext cx="449608" cy="384170"/>
              </a:xfrm>
              <a:custGeom>
                <a:avLst/>
                <a:gdLst>
                  <a:gd name="connsiteX0" fmla="*/ 560224 w 607107"/>
                  <a:gd name="connsiteY0" fmla="*/ 279860 h 518750"/>
                  <a:gd name="connsiteX1" fmla="*/ 582459 w 607107"/>
                  <a:gd name="connsiteY1" fmla="*/ 280220 h 518750"/>
                  <a:gd name="connsiteX2" fmla="*/ 606440 w 607107"/>
                  <a:gd name="connsiteY2" fmla="*/ 300513 h 518750"/>
                  <a:gd name="connsiteX3" fmla="*/ 596135 w 607107"/>
                  <a:gd name="connsiteY3" fmla="*/ 329751 h 518750"/>
                  <a:gd name="connsiteX4" fmla="*/ 571865 w 607107"/>
                  <a:gd name="connsiteY4" fmla="*/ 348793 h 518750"/>
                  <a:gd name="connsiteX5" fmla="*/ 371834 w 607107"/>
                  <a:gd name="connsiteY5" fmla="*/ 500269 h 518750"/>
                  <a:gd name="connsiteX6" fmla="*/ 134050 w 607107"/>
                  <a:gd name="connsiteY6" fmla="*/ 494210 h 518750"/>
                  <a:gd name="connsiteX7" fmla="*/ 67213 w 607107"/>
                  <a:gd name="connsiteY7" fmla="*/ 511040 h 518750"/>
                  <a:gd name="connsiteX8" fmla="*/ 61145 w 607107"/>
                  <a:gd name="connsiteY8" fmla="*/ 511040 h 518750"/>
                  <a:gd name="connsiteX9" fmla="*/ 59701 w 607107"/>
                  <a:gd name="connsiteY9" fmla="*/ 510560 h 518750"/>
                  <a:gd name="connsiteX10" fmla="*/ 55656 w 607107"/>
                  <a:gd name="connsiteY10" fmla="*/ 507674 h 518750"/>
                  <a:gd name="connsiteX11" fmla="*/ 7502 w 607107"/>
                  <a:gd name="connsiteY11" fmla="*/ 432081 h 518750"/>
                  <a:gd name="connsiteX12" fmla="*/ 1435 w 607107"/>
                  <a:gd name="connsiteY12" fmla="*/ 423521 h 518750"/>
                  <a:gd name="connsiteX13" fmla="*/ 183 w 607107"/>
                  <a:gd name="connsiteY13" fmla="*/ 417077 h 518750"/>
                  <a:gd name="connsiteX14" fmla="*/ 4131 w 607107"/>
                  <a:gd name="connsiteY14" fmla="*/ 411788 h 518750"/>
                  <a:gd name="connsiteX15" fmla="*/ 95527 w 607107"/>
                  <a:gd name="connsiteY15" fmla="*/ 376588 h 518750"/>
                  <a:gd name="connsiteX16" fmla="*/ 266570 w 607107"/>
                  <a:gd name="connsiteY16" fmla="*/ 330231 h 518750"/>
                  <a:gd name="connsiteX17" fmla="*/ 327147 w 607107"/>
                  <a:gd name="connsiteY17" fmla="*/ 372741 h 518750"/>
                  <a:gd name="connsiteX18" fmla="*/ 233536 w 607107"/>
                  <a:gd name="connsiteY18" fmla="*/ 417943 h 518750"/>
                  <a:gd name="connsiteX19" fmla="*/ 360084 w 607107"/>
                  <a:gd name="connsiteY19" fmla="*/ 366393 h 518750"/>
                  <a:gd name="connsiteX20" fmla="*/ 365285 w 607107"/>
                  <a:gd name="connsiteY20" fmla="*/ 359372 h 518750"/>
                  <a:gd name="connsiteX21" fmla="*/ 524482 w 607107"/>
                  <a:gd name="connsiteY21" fmla="*/ 291473 h 518750"/>
                  <a:gd name="connsiteX22" fmla="*/ 560224 w 607107"/>
                  <a:gd name="connsiteY22" fmla="*/ 279860 h 518750"/>
                  <a:gd name="connsiteX23" fmla="*/ 231201 w 607107"/>
                  <a:gd name="connsiteY23" fmla="*/ 114447 h 518750"/>
                  <a:gd name="connsiteX24" fmla="*/ 227733 w 607107"/>
                  <a:gd name="connsiteY24" fmla="*/ 115409 h 518750"/>
                  <a:gd name="connsiteX25" fmla="*/ 204232 w 607107"/>
                  <a:gd name="connsiteY25" fmla="*/ 127912 h 518750"/>
                  <a:gd name="connsiteX26" fmla="*/ 200572 w 607107"/>
                  <a:gd name="connsiteY26" fmla="*/ 136280 h 518750"/>
                  <a:gd name="connsiteX27" fmla="*/ 203269 w 607107"/>
                  <a:gd name="connsiteY27" fmla="*/ 146860 h 518750"/>
                  <a:gd name="connsiteX28" fmla="*/ 207410 w 607107"/>
                  <a:gd name="connsiteY28" fmla="*/ 151862 h 518750"/>
                  <a:gd name="connsiteX29" fmla="*/ 213960 w 607107"/>
                  <a:gd name="connsiteY29" fmla="*/ 151573 h 518750"/>
                  <a:gd name="connsiteX30" fmla="*/ 222340 w 607107"/>
                  <a:gd name="connsiteY30" fmla="*/ 147053 h 518750"/>
                  <a:gd name="connsiteX31" fmla="*/ 222340 w 607107"/>
                  <a:gd name="connsiteY31" fmla="*/ 230058 h 518750"/>
                  <a:gd name="connsiteX32" fmla="*/ 229756 w 607107"/>
                  <a:gd name="connsiteY32" fmla="*/ 237464 h 518750"/>
                  <a:gd name="connsiteX33" fmla="*/ 243433 w 607107"/>
                  <a:gd name="connsiteY33" fmla="*/ 237464 h 518750"/>
                  <a:gd name="connsiteX34" fmla="*/ 250850 w 607107"/>
                  <a:gd name="connsiteY34" fmla="*/ 230058 h 518750"/>
                  <a:gd name="connsiteX35" fmla="*/ 250850 w 607107"/>
                  <a:gd name="connsiteY35" fmla="*/ 121853 h 518750"/>
                  <a:gd name="connsiteX36" fmla="*/ 243433 w 607107"/>
                  <a:gd name="connsiteY36" fmla="*/ 114447 h 518750"/>
                  <a:gd name="connsiteX37" fmla="*/ 230719 w 607107"/>
                  <a:gd name="connsiteY37" fmla="*/ 76070 h 518750"/>
                  <a:gd name="connsiteX38" fmla="*/ 330794 w 607107"/>
                  <a:gd name="connsiteY38" fmla="*/ 176004 h 518750"/>
                  <a:gd name="connsiteX39" fmla="*/ 230719 w 607107"/>
                  <a:gd name="connsiteY39" fmla="*/ 275841 h 518750"/>
                  <a:gd name="connsiteX40" fmla="*/ 130741 w 607107"/>
                  <a:gd name="connsiteY40" fmla="*/ 176004 h 518750"/>
                  <a:gd name="connsiteX41" fmla="*/ 230719 w 607107"/>
                  <a:gd name="connsiteY41" fmla="*/ 76070 h 518750"/>
                  <a:gd name="connsiteX42" fmla="*/ 371906 w 607107"/>
                  <a:gd name="connsiteY42" fmla="*/ 39432 h 518750"/>
                  <a:gd name="connsiteX43" fmla="*/ 368246 w 607107"/>
                  <a:gd name="connsiteY43" fmla="*/ 40297 h 518750"/>
                  <a:gd name="connsiteX44" fmla="*/ 344168 w 607107"/>
                  <a:gd name="connsiteY44" fmla="*/ 53185 h 518750"/>
                  <a:gd name="connsiteX45" fmla="*/ 340412 w 607107"/>
                  <a:gd name="connsiteY45" fmla="*/ 61744 h 518750"/>
                  <a:gd name="connsiteX46" fmla="*/ 343109 w 607107"/>
                  <a:gd name="connsiteY46" fmla="*/ 72612 h 518750"/>
                  <a:gd name="connsiteX47" fmla="*/ 347443 w 607107"/>
                  <a:gd name="connsiteY47" fmla="*/ 77709 h 518750"/>
                  <a:gd name="connsiteX48" fmla="*/ 354089 w 607107"/>
                  <a:gd name="connsiteY48" fmla="*/ 77421 h 518750"/>
                  <a:gd name="connsiteX49" fmla="*/ 362757 w 607107"/>
                  <a:gd name="connsiteY49" fmla="*/ 72804 h 518750"/>
                  <a:gd name="connsiteX50" fmla="*/ 362757 w 607107"/>
                  <a:gd name="connsiteY50" fmla="*/ 157919 h 518750"/>
                  <a:gd name="connsiteX51" fmla="*/ 370365 w 607107"/>
                  <a:gd name="connsiteY51" fmla="*/ 165517 h 518750"/>
                  <a:gd name="connsiteX52" fmla="*/ 384331 w 607107"/>
                  <a:gd name="connsiteY52" fmla="*/ 165517 h 518750"/>
                  <a:gd name="connsiteX53" fmla="*/ 391939 w 607107"/>
                  <a:gd name="connsiteY53" fmla="*/ 157919 h 518750"/>
                  <a:gd name="connsiteX54" fmla="*/ 391939 w 607107"/>
                  <a:gd name="connsiteY54" fmla="*/ 47029 h 518750"/>
                  <a:gd name="connsiteX55" fmla="*/ 384331 w 607107"/>
                  <a:gd name="connsiteY55" fmla="*/ 39432 h 518750"/>
                  <a:gd name="connsiteX56" fmla="*/ 371328 w 607107"/>
                  <a:gd name="connsiteY56" fmla="*/ 0 h 518750"/>
                  <a:gd name="connsiteX57" fmla="*/ 473901 w 607107"/>
                  <a:gd name="connsiteY57" fmla="*/ 102426 h 518750"/>
                  <a:gd name="connsiteX58" fmla="*/ 371328 w 607107"/>
                  <a:gd name="connsiteY58" fmla="*/ 204852 h 518750"/>
                  <a:gd name="connsiteX59" fmla="*/ 342531 w 607107"/>
                  <a:gd name="connsiteY59" fmla="*/ 200717 h 518750"/>
                  <a:gd name="connsiteX60" fmla="*/ 348117 w 607107"/>
                  <a:gd name="connsiteY60" fmla="*/ 167440 h 518750"/>
                  <a:gd name="connsiteX61" fmla="*/ 274342 w 607107"/>
                  <a:gd name="connsiteY61" fmla="*/ 69150 h 518750"/>
                  <a:gd name="connsiteX62" fmla="*/ 371328 w 607107"/>
                  <a:gd name="connsiteY62" fmla="*/ 0 h 518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</a:cxnLst>
                <a:rect l="l" t="t" r="r" b="b"/>
                <a:pathLst>
                  <a:path w="607107" h="518750">
                    <a:moveTo>
                      <a:pt x="560224" y="279860"/>
                    </a:moveTo>
                    <a:cubicBezTo>
                      <a:pt x="569819" y="278441"/>
                      <a:pt x="577162" y="279018"/>
                      <a:pt x="582459" y="280220"/>
                    </a:cubicBezTo>
                    <a:cubicBezTo>
                      <a:pt x="595268" y="283010"/>
                      <a:pt x="604032" y="289742"/>
                      <a:pt x="606440" y="300513"/>
                    </a:cubicBezTo>
                    <a:cubicBezTo>
                      <a:pt x="608751" y="310804"/>
                      <a:pt x="604995" y="322826"/>
                      <a:pt x="596135" y="329751"/>
                    </a:cubicBezTo>
                    <a:cubicBezTo>
                      <a:pt x="587949" y="336098"/>
                      <a:pt x="579762" y="342542"/>
                      <a:pt x="571865" y="348793"/>
                    </a:cubicBezTo>
                    <a:lnTo>
                      <a:pt x="371834" y="500269"/>
                    </a:lnTo>
                    <a:cubicBezTo>
                      <a:pt x="306826" y="545471"/>
                      <a:pt x="137614" y="493440"/>
                      <a:pt x="134050" y="494210"/>
                    </a:cubicBezTo>
                    <a:lnTo>
                      <a:pt x="67213" y="511040"/>
                    </a:lnTo>
                    <a:cubicBezTo>
                      <a:pt x="65479" y="511521"/>
                      <a:pt x="63264" y="511425"/>
                      <a:pt x="61145" y="511040"/>
                    </a:cubicBezTo>
                    <a:cubicBezTo>
                      <a:pt x="60567" y="510848"/>
                      <a:pt x="60086" y="510752"/>
                      <a:pt x="59701" y="510560"/>
                    </a:cubicBezTo>
                    <a:cubicBezTo>
                      <a:pt x="58063" y="510079"/>
                      <a:pt x="56715" y="509021"/>
                      <a:pt x="55656" y="507674"/>
                    </a:cubicBezTo>
                    <a:cubicBezTo>
                      <a:pt x="40150" y="486131"/>
                      <a:pt x="22430" y="453335"/>
                      <a:pt x="7502" y="432081"/>
                    </a:cubicBezTo>
                    <a:lnTo>
                      <a:pt x="1435" y="423521"/>
                    </a:lnTo>
                    <a:cubicBezTo>
                      <a:pt x="183" y="421694"/>
                      <a:pt x="-299" y="419289"/>
                      <a:pt x="183" y="417077"/>
                    </a:cubicBezTo>
                    <a:cubicBezTo>
                      <a:pt x="664" y="414865"/>
                      <a:pt x="1723" y="412750"/>
                      <a:pt x="4131" y="411788"/>
                    </a:cubicBezTo>
                    <a:lnTo>
                      <a:pt x="95527" y="376588"/>
                    </a:lnTo>
                    <a:cubicBezTo>
                      <a:pt x="155816" y="356487"/>
                      <a:pt x="154179" y="328885"/>
                      <a:pt x="266570" y="330231"/>
                    </a:cubicBezTo>
                    <a:cubicBezTo>
                      <a:pt x="296618" y="330520"/>
                      <a:pt x="351706" y="324172"/>
                      <a:pt x="327147" y="372741"/>
                    </a:cubicBezTo>
                    <a:cubicBezTo>
                      <a:pt x="316650" y="393515"/>
                      <a:pt x="281979" y="420059"/>
                      <a:pt x="233536" y="417943"/>
                    </a:cubicBezTo>
                    <a:cubicBezTo>
                      <a:pt x="233344" y="419193"/>
                      <a:pt x="327244" y="456605"/>
                      <a:pt x="360084" y="366393"/>
                    </a:cubicBezTo>
                    <a:cubicBezTo>
                      <a:pt x="360084" y="366393"/>
                      <a:pt x="361433" y="361007"/>
                      <a:pt x="365285" y="359372"/>
                    </a:cubicBezTo>
                    <a:cubicBezTo>
                      <a:pt x="389940" y="348793"/>
                      <a:pt x="522459" y="292338"/>
                      <a:pt x="524482" y="291473"/>
                    </a:cubicBezTo>
                    <a:cubicBezTo>
                      <a:pt x="538784" y="284693"/>
                      <a:pt x="550629" y="281278"/>
                      <a:pt x="560224" y="279860"/>
                    </a:cubicBezTo>
                    <a:close/>
                    <a:moveTo>
                      <a:pt x="231201" y="114447"/>
                    </a:moveTo>
                    <a:cubicBezTo>
                      <a:pt x="230045" y="114447"/>
                      <a:pt x="228793" y="114832"/>
                      <a:pt x="227733" y="115409"/>
                    </a:cubicBezTo>
                    <a:lnTo>
                      <a:pt x="204232" y="127912"/>
                    </a:lnTo>
                    <a:cubicBezTo>
                      <a:pt x="201246" y="129548"/>
                      <a:pt x="199705" y="133010"/>
                      <a:pt x="200572" y="136280"/>
                    </a:cubicBezTo>
                    <a:lnTo>
                      <a:pt x="203269" y="146860"/>
                    </a:lnTo>
                    <a:cubicBezTo>
                      <a:pt x="203847" y="149073"/>
                      <a:pt x="205388" y="150900"/>
                      <a:pt x="207410" y="151862"/>
                    </a:cubicBezTo>
                    <a:cubicBezTo>
                      <a:pt x="209529" y="152727"/>
                      <a:pt x="211937" y="152631"/>
                      <a:pt x="213960" y="151573"/>
                    </a:cubicBezTo>
                    <a:lnTo>
                      <a:pt x="222340" y="147053"/>
                    </a:lnTo>
                    <a:lnTo>
                      <a:pt x="222340" y="230058"/>
                    </a:lnTo>
                    <a:cubicBezTo>
                      <a:pt x="222340" y="234098"/>
                      <a:pt x="225711" y="237464"/>
                      <a:pt x="229756" y="237464"/>
                    </a:cubicBezTo>
                    <a:lnTo>
                      <a:pt x="243433" y="237464"/>
                    </a:lnTo>
                    <a:cubicBezTo>
                      <a:pt x="247479" y="237464"/>
                      <a:pt x="250850" y="234098"/>
                      <a:pt x="250850" y="230058"/>
                    </a:cubicBezTo>
                    <a:lnTo>
                      <a:pt x="250850" y="121853"/>
                    </a:lnTo>
                    <a:cubicBezTo>
                      <a:pt x="250850" y="117813"/>
                      <a:pt x="247479" y="114447"/>
                      <a:pt x="243433" y="114447"/>
                    </a:cubicBezTo>
                    <a:close/>
                    <a:moveTo>
                      <a:pt x="230719" y="76070"/>
                    </a:moveTo>
                    <a:cubicBezTo>
                      <a:pt x="286006" y="76070"/>
                      <a:pt x="330794" y="120795"/>
                      <a:pt x="330794" y="176004"/>
                    </a:cubicBezTo>
                    <a:cubicBezTo>
                      <a:pt x="330794" y="231116"/>
                      <a:pt x="286006" y="275841"/>
                      <a:pt x="230719" y="275841"/>
                    </a:cubicBezTo>
                    <a:cubicBezTo>
                      <a:pt x="175529" y="275841"/>
                      <a:pt x="130741" y="231116"/>
                      <a:pt x="130741" y="176004"/>
                    </a:cubicBezTo>
                    <a:cubicBezTo>
                      <a:pt x="130741" y="120795"/>
                      <a:pt x="175529" y="76070"/>
                      <a:pt x="230719" y="76070"/>
                    </a:cubicBezTo>
                    <a:close/>
                    <a:moveTo>
                      <a:pt x="371906" y="39432"/>
                    </a:moveTo>
                    <a:cubicBezTo>
                      <a:pt x="370654" y="39432"/>
                      <a:pt x="369402" y="39720"/>
                      <a:pt x="368246" y="40297"/>
                    </a:cubicBezTo>
                    <a:lnTo>
                      <a:pt x="344168" y="53185"/>
                    </a:lnTo>
                    <a:cubicBezTo>
                      <a:pt x="341086" y="54819"/>
                      <a:pt x="339545" y="58378"/>
                      <a:pt x="340412" y="61744"/>
                    </a:cubicBezTo>
                    <a:lnTo>
                      <a:pt x="343109" y="72612"/>
                    </a:lnTo>
                    <a:cubicBezTo>
                      <a:pt x="343687" y="74920"/>
                      <a:pt x="345324" y="76747"/>
                      <a:pt x="347443" y="77709"/>
                    </a:cubicBezTo>
                    <a:cubicBezTo>
                      <a:pt x="349562" y="78671"/>
                      <a:pt x="352066" y="78575"/>
                      <a:pt x="354089" y="77421"/>
                    </a:cubicBezTo>
                    <a:lnTo>
                      <a:pt x="362757" y="72804"/>
                    </a:lnTo>
                    <a:lnTo>
                      <a:pt x="362757" y="157919"/>
                    </a:lnTo>
                    <a:cubicBezTo>
                      <a:pt x="362757" y="162054"/>
                      <a:pt x="366224" y="165517"/>
                      <a:pt x="370365" y="165517"/>
                    </a:cubicBezTo>
                    <a:lnTo>
                      <a:pt x="384331" y="165517"/>
                    </a:lnTo>
                    <a:cubicBezTo>
                      <a:pt x="388568" y="165517"/>
                      <a:pt x="391939" y="162054"/>
                      <a:pt x="391939" y="157919"/>
                    </a:cubicBezTo>
                    <a:lnTo>
                      <a:pt x="391939" y="47029"/>
                    </a:lnTo>
                    <a:cubicBezTo>
                      <a:pt x="391939" y="42798"/>
                      <a:pt x="388568" y="39432"/>
                      <a:pt x="384331" y="39432"/>
                    </a:cubicBezTo>
                    <a:close/>
                    <a:moveTo>
                      <a:pt x="371328" y="0"/>
                    </a:moveTo>
                    <a:cubicBezTo>
                      <a:pt x="428056" y="0"/>
                      <a:pt x="473901" y="45875"/>
                      <a:pt x="473901" y="102426"/>
                    </a:cubicBezTo>
                    <a:cubicBezTo>
                      <a:pt x="473901" y="158977"/>
                      <a:pt x="428056" y="204852"/>
                      <a:pt x="371328" y="204852"/>
                    </a:cubicBezTo>
                    <a:cubicBezTo>
                      <a:pt x="361312" y="204852"/>
                      <a:pt x="351681" y="203409"/>
                      <a:pt x="342531" y="200717"/>
                    </a:cubicBezTo>
                    <a:cubicBezTo>
                      <a:pt x="346095" y="190234"/>
                      <a:pt x="348117" y="179077"/>
                      <a:pt x="348117" y="167440"/>
                    </a:cubicBezTo>
                    <a:cubicBezTo>
                      <a:pt x="348117" y="120892"/>
                      <a:pt x="317008" y="81556"/>
                      <a:pt x="274342" y="69150"/>
                    </a:cubicBezTo>
                    <a:cubicBezTo>
                      <a:pt x="288211" y="28949"/>
                      <a:pt x="326447" y="0"/>
                      <a:pt x="371328" y="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13" name="íšḻîḋé">
              <a:extLst>
                <a:ext uri="{FF2B5EF4-FFF2-40B4-BE49-F238E27FC236}">
                  <a16:creationId xmlns:a16="http://schemas.microsoft.com/office/drawing/2014/main" xmlns="" id="{EA159614-A226-43B4-912F-0590E1B0865E}"/>
                </a:ext>
              </a:extLst>
            </p:cNvPr>
            <p:cNvGrpSpPr/>
            <p:nvPr/>
          </p:nvGrpSpPr>
          <p:grpSpPr>
            <a:xfrm>
              <a:off x="780273" y="4133271"/>
              <a:ext cx="2478330" cy="1004758"/>
              <a:chOff x="7403405" y="3336508"/>
              <a:chExt cx="3855146" cy="1004758"/>
            </a:xfrm>
          </p:grpSpPr>
          <p:sp>
            <p:nvSpPr>
              <p:cNvPr id="23" name="íš1iḑê">
                <a:extLst>
                  <a:ext uri="{FF2B5EF4-FFF2-40B4-BE49-F238E27FC236}">
                    <a16:creationId xmlns:a16="http://schemas.microsoft.com/office/drawing/2014/main" xmlns="" id="{7B8F40C2-1392-4680-B736-0AB957D638B2}"/>
                  </a:ext>
                </a:extLst>
              </p:cNvPr>
              <p:cNvSpPr txBox="1"/>
              <p:nvPr/>
            </p:nvSpPr>
            <p:spPr>
              <a:xfrm>
                <a:off x="7403405" y="3336508"/>
                <a:ext cx="3855146" cy="409188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b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/>
                <a:r>
                  <a:rPr lang="en-US" altLang="zh-CN" sz="2000" b="1" dirty="0"/>
                  <a:t>Text here</a:t>
                </a:r>
                <a:endParaRPr lang="zh-CN" altLang="en-US" sz="2000" b="1" dirty="0"/>
              </a:p>
            </p:txBody>
          </p:sp>
          <p:sp>
            <p:nvSpPr>
              <p:cNvPr id="24" name="íşḷiḍé">
                <a:extLst>
                  <a:ext uri="{FF2B5EF4-FFF2-40B4-BE49-F238E27FC236}">
                    <a16:creationId xmlns:a16="http://schemas.microsoft.com/office/drawing/2014/main" xmlns="" id="{1C6A474B-E11D-4DD0-97C2-078140CF298C}"/>
                  </a:ext>
                </a:extLst>
              </p:cNvPr>
              <p:cNvSpPr txBox="1"/>
              <p:nvPr/>
            </p:nvSpPr>
            <p:spPr>
              <a:xfrm>
                <a:off x="7403405" y="3745696"/>
                <a:ext cx="3855146" cy="595570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</p:grpSp>
        <p:grpSp>
          <p:nvGrpSpPr>
            <p:cNvPr id="14" name="ïṥḻiḋé">
              <a:extLst>
                <a:ext uri="{FF2B5EF4-FFF2-40B4-BE49-F238E27FC236}">
                  <a16:creationId xmlns:a16="http://schemas.microsoft.com/office/drawing/2014/main" xmlns="" id="{662A1680-CF50-4027-9D25-F3644CC68DA2}"/>
                </a:ext>
              </a:extLst>
            </p:cNvPr>
            <p:cNvGrpSpPr/>
            <p:nvPr/>
          </p:nvGrpSpPr>
          <p:grpSpPr>
            <a:xfrm>
              <a:off x="8955571" y="2300158"/>
              <a:ext cx="2478330" cy="1004758"/>
              <a:chOff x="7403405" y="3336508"/>
              <a:chExt cx="3855146" cy="1004758"/>
            </a:xfrm>
          </p:grpSpPr>
          <p:sp>
            <p:nvSpPr>
              <p:cNvPr id="21" name="íṩļídè">
                <a:extLst>
                  <a:ext uri="{FF2B5EF4-FFF2-40B4-BE49-F238E27FC236}">
                    <a16:creationId xmlns:a16="http://schemas.microsoft.com/office/drawing/2014/main" xmlns="" id="{804C1565-54B5-405D-9493-76AADF9AF912}"/>
                  </a:ext>
                </a:extLst>
              </p:cNvPr>
              <p:cNvSpPr txBox="1"/>
              <p:nvPr/>
            </p:nvSpPr>
            <p:spPr>
              <a:xfrm>
                <a:off x="7403405" y="3336508"/>
                <a:ext cx="3855146" cy="409188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b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r>
                  <a:rPr lang="en-US" altLang="zh-CN" sz="2000" b="1" dirty="0"/>
                  <a:t>Text here</a:t>
                </a:r>
                <a:endParaRPr lang="zh-CN" altLang="en-US" sz="2000" b="1" dirty="0"/>
              </a:p>
            </p:txBody>
          </p:sp>
          <p:sp>
            <p:nvSpPr>
              <p:cNvPr id="22" name="íSlïḑè">
                <a:extLst>
                  <a:ext uri="{FF2B5EF4-FFF2-40B4-BE49-F238E27FC236}">
                    <a16:creationId xmlns:a16="http://schemas.microsoft.com/office/drawing/2014/main" xmlns="" id="{E0C96D64-F440-4CA8-9867-3AC827592AE0}"/>
                  </a:ext>
                </a:extLst>
              </p:cNvPr>
              <p:cNvSpPr txBox="1"/>
              <p:nvPr/>
            </p:nvSpPr>
            <p:spPr>
              <a:xfrm>
                <a:off x="7403405" y="3745696"/>
                <a:ext cx="3855146" cy="595570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</p:grpSp>
        <p:grpSp>
          <p:nvGrpSpPr>
            <p:cNvPr id="15" name="ïṡḷiḍe">
              <a:extLst>
                <a:ext uri="{FF2B5EF4-FFF2-40B4-BE49-F238E27FC236}">
                  <a16:creationId xmlns:a16="http://schemas.microsoft.com/office/drawing/2014/main" xmlns="" id="{BCD8B319-01F1-430E-9450-D647B4261966}"/>
                </a:ext>
              </a:extLst>
            </p:cNvPr>
            <p:cNvGrpSpPr/>
            <p:nvPr/>
          </p:nvGrpSpPr>
          <p:grpSpPr>
            <a:xfrm>
              <a:off x="7289430" y="3449452"/>
              <a:ext cx="2478330" cy="1004758"/>
              <a:chOff x="7403405" y="3336508"/>
              <a:chExt cx="3855146" cy="1004758"/>
            </a:xfrm>
          </p:grpSpPr>
          <p:sp>
            <p:nvSpPr>
              <p:cNvPr id="19" name="ïşḻïḓè">
                <a:extLst>
                  <a:ext uri="{FF2B5EF4-FFF2-40B4-BE49-F238E27FC236}">
                    <a16:creationId xmlns:a16="http://schemas.microsoft.com/office/drawing/2014/main" xmlns="" id="{9C3C7CB2-FF0F-4BA9-BCE0-39437867B7AF}"/>
                  </a:ext>
                </a:extLst>
              </p:cNvPr>
              <p:cNvSpPr txBox="1"/>
              <p:nvPr/>
            </p:nvSpPr>
            <p:spPr>
              <a:xfrm>
                <a:off x="7403405" y="3336508"/>
                <a:ext cx="3855146" cy="409188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b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r>
                  <a:rPr lang="en-US" altLang="zh-CN" sz="2000" b="1" dirty="0"/>
                  <a:t>Text here</a:t>
                </a:r>
                <a:endParaRPr lang="zh-CN" altLang="en-US" sz="2000" b="1" dirty="0"/>
              </a:p>
            </p:txBody>
          </p:sp>
          <p:sp>
            <p:nvSpPr>
              <p:cNvPr id="20" name="ïŝ1îḑe">
                <a:extLst>
                  <a:ext uri="{FF2B5EF4-FFF2-40B4-BE49-F238E27FC236}">
                    <a16:creationId xmlns:a16="http://schemas.microsoft.com/office/drawing/2014/main" xmlns="" id="{C1D81F96-19AF-4387-90C9-5D7C87B5159B}"/>
                  </a:ext>
                </a:extLst>
              </p:cNvPr>
              <p:cNvSpPr txBox="1"/>
              <p:nvPr/>
            </p:nvSpPr>
            <p:spPr>
              <a:xfrm>
                <a:off x="7403405" y="3745696"/>
                <a:ext cx="3855146" cy="595570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</p:grpSp>
        <p:grpSp>
          <p:nvGrpSpPr>
            <p:cNvPr id="16" name="ïšḻîḍe">
              <a:extLst>
                <a:ext uri="{FF2B5EF4-FFF2-40B4-BE49-F238E27FC236}">
                  <a16:creationId xmlns:a16="http://schemas.microsoft.com/office/drawing/2014/main" xmlns="" id="{A661FF49-7E6E-485D-AB73-4B74E6D57687}"/>
                </a:ext>
              </a:extLst>
            </p:cNvPr>
            <p:cNvGrpSpPr/>
            <p:nvPr/>
          </p:nvGrpSpPr>
          <p:grpSpPr>
            <a:xfrm>
              <a:off x="2327188" y="2853882"/>
              <a:ext cx="2478330" cy="1004758"/>
              <a:chOff x="7403405" y="3336508"/>
              <a:chExt cx="3855146" cy="1004758"/>
            </a:xfrm>
          </p:grpSpPr>
          <p:sp>
            <p:nvSpPr>
              <p:cNvPr id="17" name="ïṥļïḋê">
                <a:extLst>
                  <a:ext uri="{FF2B5EF4-FFF2-40B4-BE49-F238E27FC236}">
                    <a16:creationId xmlns:a16="http://schemas.microsoft.com/office/drawing/2014/main" xmlns="" id="{732B7AA5-68A7-4656-89B2-B171FC79A022}"/>
                  </a:ext>
                </a:extLst>
              </p:cNvPr>
              <p:cNvSpPr txBox="1"/>
              <p:nvPr/>
            </p:nvSpPr>
            <p:spPr>
              <a:xfrm>
                <a:off x="7403405" y="3336508"/>
                <a:ext cx="3855146" cy="409188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b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/>
                <a:r>
                  <a:rPr lang="en-US" altLang="zh-CN" sz="2000" b="1" dirty="0"/>
                  <a:t>Text here</a:t>
                </a:r>
                <a:endParaRPr lang="zh-CN" altLang="en-US" sz="2000" b="1" dirty="0"/>
              </a:p>
            </p:txBody>
          </p:sp>
          <p:sp>
            <p:nvSpPr>
              <p:cNvPr id="18" name="îşļîḋê">
                <a:extLst>
                  <a:ext uri="{FF2B5EF4-FFF2-40B4-BE49-F238E27FC236}">
                    <a16:creationId xmlns:a16="http://schemas.microsoft.com/office/drawing/2014/main" xmlns="" id="{876C27AB-A9F4-4EEB-8E2B-B10E01776902}"/>
                  </a:ext>
                </a:extLst>
              </p:cNvPr>
              <p:cNvSpPr txBox="1"/>
              <p:nvPr/>
            </p:nvSpPr>
            <p:spPr>
              <a:xfrm>
                <a:off x="7403405" y="3745696"/>
                <a:ext cx="3855146" cy="595570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1937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BF622FA-AA49-4553-8ED1-FFCBEDA76D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4D3A065E-6A66-4CB0-86E1-0457CD5254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A827B474-FEB6-4682-B1BF-76CA70B898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6</a:t>
            </a:fld>
            <a:endParaRPr lang="zh-CN" altLang="en-US"/>
          </a:p>
        </p:txBody>
      </p:sp>
      <p:grpSp>
        <p:nvGrpSpPr>
          <p:cNvPr id="5" name="21133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91914D4B-C965-4F4A-BD3C-996188E3DFC4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21968" y="1383959"/>
            <a:ext cx="10798520" cy="4509182"/>
            <a:chOff x="721968" y="1383959"/>
            <a:chExt cx="10798520" cy="4509182"/>
          </a:xfrm>
        </p:grpSpPr>
        <p:grpSp>
          <p:nvGrpSpPr>
            <p:cNvPr id="6" name="îSľîďe">
              <a:extLst>
                <a:ext uri="{FF2B5EF4-FFF2-40B4-BE49-F238E27FC236}">
                  <a16:creationId xmlns:a16="http://schemas.microsoft.com/office/drawing/2014/main" xmlns="" id="{C6224980-1089-46D4-B3EB-459D501FE7D7}"/>
                </a:ext>
              </a:extLst>
            </p:cNvPr>
            <p:cNvGrpSpPr/>
            <p:nvPr/>
          </p:nvGrpSpPr>
          <p:grpSpPr>
            <a:xfrm>
              <a:off x="721968" y="1842853"/>
              <a:ext cx="2327854" cy="3637837"/>
              <a:chOff x="671512" y="1472806"/>
              <a:chExt cx="2552122" cy="3988310"/>
            </a:xfrm>
          </p:grpSpPr>
          <p:sp>
            <p:nvSpPr>
              <p:cNvPr id="38" name="ïślïďê">
                <a:extLst>
                  <a:ext uri="{FF2B5EF4-FFF2-40B4-BE49-F238E27FC236}">
                    <a16:creationId xmlns:a16="http://schemas.microsoft.com/office/drawing/2014/main" xmlns="" id="{EBC19A05-0850-4333-B085-0E8469CECB4D}"/>
                  </a:ext>
                </a:extLst>
              </p:cNvPr>
              <p:cNvSpPr/>
              <p:nvPr/>
            </p:nvSpPr>
            <p:spPr bwMode="auto">
              <a:xfrm>
                <a:off x="677150" y="2920272"/>
                <a:ext cx="2540844" cy="2540844"/>
              </a:xfrm>
              <a:custGeom>
                <a:avLst/>
                <a:gdLst>
                  <a:gd name="connsiteX0" fmla="*/ 846190 w 1692380"/>
                  <a:gd name="connsiteY0" fmla="*/ 0 h 1692380"/>
                  <a:gd name="connsiteX1" fmla="*/ 846191 w 1692380"/>
                  <a:gd name="connsiteY1" fmla="*/ 0 h 1692380"/>
                  <a:gd name="connsiteX2" fmla="*/ 759673 w 1692380"/>
                  <a:gd name="connsiteY2" fmla="*/ 4369 h 1692380"/>
                  <a:gd name="connsiteX3" fmla="*/ 247844 w 1692380"/>
                  <a:gd name="connsiteY3" fmla="*/ 247843 h 1692380"/>
                  <a:gd name="connsiteX4" fmla="*/ 151897 w 1692380"/>
                  <a:gd name="connsiteY4" fmla="*/ 364133 h 1692380"/>
                  <a:gd name="connsiteX5" fmla="*/ 247844 w 1692380"/>
                  <a:gd name="connsiteY5" fmla="*/ 480423 h 1692380"/>
                  <a:gd name="connsiteX6" fmla="*/ 846191 w 1692380"/>
                  <a:gd name="connsiteY6" fmla="*/ 728266 h 1692380"/>
                  <a:gd name="connsiteX7" fmla="*/ 1444538 w 1692380"/>
                  <a:gd name="connsiteY7" fmla="*/ 480423 h 1692380"/>
                  <a:gd name="connsiteX8" fmla="*/ 1540485 w 1692380"/>
                  <a:gd name="connsiteY8" fmla="*/ 364134 h 1692380"/>
                  <a:gd name="connsiteX9" fmla="*/ 1547864 w 1692380"/>
                  <a:gd name="connsiteY9" fmla="*/ 373077 h 1692380"/>
                  <a:gd name="connsiteX10" fmla="*/ 1692380 w 1692380"/>
                  <a:gd name="connsiteY10" fmla="*/ 846190 h 1692380"/>
                  <a:gd name="connsiteX11" fmla="*/ 846190 w 1692380"/>
                  <a:gd name="connsiteY11" fmla="*/ 1692380 h 1692380"/>
                  <a:gd name="connsiteX12" fmla="*/ 0 w 1692380"/>
                  <a:gd name="connsiteY12" fmla="*/ 846190 h 1692380"/>
                  <a:gd name="connsiteX13" fmla="*/ 846190 w 1692380"/>
                  <a:gd name="connsiteY13" fmla="*/ 0 h 16923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692380" h="1692380">
                    <a:moveTo>
                      <a:pt x="846190" y="0"/>
                    </a:moveTo>
                    <a:lnTo>
                      <a:pt x="846191" y="0"/>
                    </a:lnTo>
                    <a:lnTo>
                      <a:pt x="759673" y="4369"/>
                    </a:lnTo>
                    <a:cubicBezTo>
                      <a:pt x="560548" y="24591"/>
                      <a:pt x="381834" y="113854"/>
                      <a:pt x="247844" y="247843"/>
                    </a:cubicBezTo>
                    <a:lnTo>
                      <a:pt x="151897" y="364133"/>
                    </a:lnTo>
                    <a:lnTo>
                      <a:pt x="247844" y="480423"/>
                    </a:lnTo>
                    <a:cubicBezTo>
                      <a:pt x="400975" y="633553"/>
                      <a:pt x="612522" y="728266"/>
                      <a:pt x="846191" y="728266"/>
                    </a:cubicBezTo>
                    <a:cubicBezTo>
                      <a:pt x="1079860" y="728266"/>
                      <a:pt x="1291408" y="633553"/>
                      <a:pt x="1444538" y="480423"/>
                    </a:cubicBezTo>
                    <a:lnTo>
                      <a:pt x="1540485" y="364134"/>
                    </a:lnTo>
                    <a:lnTo>
                      <a:pt x="1547864" y="373077"/>
                    </a:lnTo>
                    <a:cubicBezTo>
                      <a:pt x="1639104" y="508130"/>
                      <a:pt x="1692380" y="670938"/>
                      <a:pt x="1692380" y="846190"/>
                    </a:cubicBezTo>
                    <a:cubicBezTo>
                      <a:pt x="1692380" y="1313528"/>
                      <a:pt x="1313528" y="1692380"/>
                      <a:pt x="846190" y="1692380"/>
                    </a:cubicBezTo>
                    <a:cubicBezTo>
                      <a:pt x="378852" y="1692380"/>
                      <a:pt x="0" y="1313528"/>
                      <a:pt x="0" y="846190"/>
                    </a:cubicBezTo>
                    <a:cubicBezTo>
                      <a:pt x="0" y="378852"/>
                      <a:pt x="378852" y="0"/>
                      <a:pt x="846190" y="0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  <a:alpha val="60000"/>
                </a:schemeClr>
              </a:solidFill>
              <a:ln w="127000" cap="flat">
                <a:solidFill>
                  <a:schemeClr val="tx1">
                    <a:alpha val="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25400" cap="flat">
                    <a:solidFill>
                      <a:schemeClr val="tx1">
                        <a:alpha val="89999"/>
                      </a:schemeClr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2100" kern="1200">
                    <a:solidFill>
                      <a:srgbClr val="000000"/>
                    </a:solidFill>
                  </a:defRPr>
                </a:lvl1pPr>
                <a:lvl2pPr marL="171450" algn="ctr" rtl="0" fontAlgn="base">
                  <a:spcBef>
                    <a:spcPct val="0"/>
                  </a:spcBef>
                  <a:spcAft>
                    <a:spcPct val="0"/>
                  </a:spcAft>
                  <a:defRPr sz="2100" kern="1200">
                    <a:solidFill>
                      <a:srgbClr val="000000"/>
                    </a:solidFill>
                  </a:defRPr>
                </a:lvl2pPr>
                <a:lvl3pPr marL="342900" algn="ctr" rtl="0" fontAlgn="base">
                  <a:spcBef>
                    <a:spcPct val="0"/>
                  </a:spcBef>
                  <a:spcAft>
                    <a:spcPct val="0"/>
                  </a:spcAft>
                  <a:defRPr sz="2100" kern="1200">
                    <a:solidFill>
                      <a:srgbClr val="000000"/>
                    </a:solidFill>
                  </a:defRPr>
                </a:lvl3pPr>
                <a:lvl4pPr marL="514350" algn="ctr" rtl="0" fontAlgn="base">
                  <a:spcBef>
                    <a:spcPct val="0"/>
                  </a:spcBef>
                  <a:spcAft>
                    <a:spcPct val="0"/>
                  </a:spcAft>
                  <a:defRPr sz="2100" kern="1200">
                    <a:solidFill>
                      <a:srgbClr val="000000"/>
                    </a:solidFill>
                  </a:defRPr>
                </a:lvl4pPr>
                <a:lvl5pPr marL="685800" algn="ctr" rtl="0" fontAlgn="base">
                  <a:spcBef>
                    <a:spcPct val="0"/>
                  </a:spcBef>
                  <a:spcAft>
                    <a:spcPct val="0"/>
                  </a:spcAft>
                  <a:defRPr sz="2100" kern="1200">
                    <a:solidFill>
                      <a:srgbClr val="000000"/>
                    </a:solidFill>
                  </a:defRPr>
                </a:lvl5pPr>
                <a:lvl6pPr marL="857250" algn="l" defTabSz="171450" rtl="0" eaLnBrk="1" latinLnBrk="0" hangingPunct="1">
                  <a:defRPr sz="2100" kern="1200">
                    <a:solidFill>
                      <a:srgbClr val="000000"/>
                    </a:solidFill>
                  </a:defRPr>
                </a:lvl6pPr>
                <a:lvl7pPr marL="1028700" algn="l" defTabSz="171450" rtl="0" eaLnBrk="1" latinLnBrk="0" hangingPunct="1">
                  <a:defRPr sz="2100" kern="1200">
                    <a:solidFill>
                      <a:srgbClr val="000000"/>
                    </a:solidFill>
                  </a:defRPr>
                </a:lvl7pPr>
                <a:lvl8pPr marL="1200150" algn="l" defTabSz="171450" rtl="0" eaLnBrk="1" latinLnBrk="0" hangingPunct="1">
                  <a:defRPr sz="2100" kern="1200">
                    <a:solidFill>
                      <a:srgbClr val="000000"/>
                    </a:solidFill>
                  </a:defRPr>
                </a:lvl8pPr>
                <a:lvl9pPr marL="1371600" algn="l" defTabSz="171450" rtl="0" eaLnBrk="1" latinLnBrk="0" hangingPunct="1">
                  <a:defRPr sz="2100" kern="1200">
                    <a:solidFill>
                      <a:srgbClr val="000000"/>
                    </a:solidFill>
                  </a:defRPr>
                </a:lvl9pPr>
              </a:lstStyle>
              <a:p>
                <a:endParaRPr lang="en-US" altLang="zh-CN" sz="2800" b="1" i="1" dirty="0"/>
              </a:p>
            </p:txBody>
          </p:sp>
          <p:sp>
            <p:nvSpPr>
              <p:cNvPr id="39" name="î$ḷïdè">
                <a:extLst>
                  <a:ext uri="{FF2B5EF4-FFF2-40B4-BE49-F238E27FC236}">
                    <a16:creationId xmlns:a16="http://schemas.microsoft.com/office/drawing/2014/main" xmlns="" id="{F6897EE9-70F4-4565-833C-310BD6765130}"/>
                  </a:ext>
                </a:extLst>
              </p:cNvPr>
              <p:cNvSpPr/>
              <p:nvPr/>
            </p:nvSpPr>
            <p:spPr bwMode="auto">
              <a:xfrm>
                <a:off x="677150" y="1472806"/>
                <a:ext cx="2540844" cy="2540844"/>
              </a:xfrm>
              <a:custGeom>
                <a:avLst/>
                <a:gdLst>
                  <a:gd name="connsiteX0" fmla="*/ 846190 w 1692380"/>
                  <a:gd name="connsiteY0" fmla="*/ 0 h 1692380"/>
                  <a:gd name="connsiteX1" fmla="*/ 1692380 w 1692380"/>
                  <a:gd name="connsiteY1" fmla="*/ 846190 h 1692380"/>
                  <a:gd name="connsiteX2" fmla="*/ 1547864 w 1692380"/>
                  <a:gd name="connsiteY2" fmla="*/ 1319303 h 1692380"/>
                  <a:gd name="connsiteX3" fmla="*/ 1540485 w 1692380"/>
                  <a:gd name="connsiteY3" fmla="*/ 1328246 h 1692380"/>
                  <a:gd name="connsiteX4" fmla="*/ 1444538 w 1692380"/>
                  <a:gd name="connsiteY4" fmla="*/ 1211957 h 1692380"/>
                  <a:gd name="connsiteX5" fmla="*/ 846191 w 1692380"/>
                  <a:gd name="connsiteY5" fmla="*/ 964114 h 1692380"/>
                  <a:gd name="connsiteX6" fmla="*/ 247844 w 1692380"/>
                  <a:gd name="connsiteY6" fmla="*/ 1211957 h 1692380"/>
                  <a:gd name="connsiteX7" fmla="*/ 151897 w 1692380"/>
                  <a:gd name="connsiteY7" fmla="*/ 1328247 h 1692380"/>
                  <a:gd name="connsiteX8" fmla="*/ 247844 w 1692380"/>
                  <a:gd name="connsiteY8" fmla="*/ 1444537 h 1692380"/>
                  <a:gd name="connsiteX9" fmla="*/ 759673 w 1692380"/>
                  <a:gd name="connsiteY9" fmla="*/ 1688011 h 1692380"/>
                  <a:gd name="connsiteX10" fmla="*/ 846191 w 1692380"/>
                  <a:gd name="connsiteY10" fmla="*/ 1692380 h 1692380"/>
                  <a:gd name="connsiteX11" fmla="*/ 846190 w 1692380"/>
                  <a:gd name="connsiteY11" fmla="*/ 1692380 h 1692380"/>
                  <a:gd name="connsiteX12" fmla="*/ 0 w 1692380"/>
                  <a:gd name="connsiteY12" fmla="*/ 846190 h 1692380"/>
                  <a:gd name="connsiteX13" fmla="*/ 846190 w 1692380"/>
                  <a:gd name="connsiteY13" fmla="*/ 0 h 16923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692380" h="1692380">
                    <a:moveTo>
                      <a:pt x="846190" y="0"/>
                    </a:moveTo>
                    <a:cubicBezTo>
                      <a:pt x="1313528" y="0"/>
                      <a:pt x="1692380" y="378852"/>
                      <a:pt x="1692380" y="846190"/>
                    </a:cubicBezTo>
                    <a:cubicBezTo>
                      <a:pt x="1692380" y="1021442"/>
                      <a:pt x="1639104" y="1184250"/>
                      <a:pt x="1547864" y="1319303"/>
                    </a:cubicBezTo>
                    <a:lnTo>
                      <a:pt x="1540485" y="1328246"/>
                    </a:lnTo>
                    <a:lnTo>
                      <a:pt x="1444538" y="1211957"/>
                    </a:lnTo>
                    <a:cubicBezTo>
                      <a:pt x="1291408" y="1058827"/>
                      <a:pt x="1079860" y="964114"/>
                      <a:pt x="846191" y="964114"/>
                    </a:cubicBezTo>
                    <a:cubicBezTo>
                      <a:pt x="612522" y="964114"/>
                      <a:pt x="400975" y="1058827"/>
                      <a:pt x="247844" y="1211957"/>
                    </a:cubicBezTo>
                    <a:lnTo>
                      <a:pt x="151897" y="1328247"/>
                    </a:lnTo>
                    <a:lnTo>
                      <a:pt x="247844" y="1444537"/>
                    </a:lnTo>
                    <a:cubicBezTo>
                      <a:pt x="381834" y="1578526"/>
                      <a:pt x="560548" y="1667789"/>
                      <a:pt x="759673" y="1688011"/>
                    </a:cubicBezTo>
                    <a:lnTo>
                      <a:pt x="846191" y="1692380"/>
                    </a:lnTo>
                    <a:lnTo>
                      <a:pt x="846190" y="1692380"/>
                    </a:lnTo>
                    <a:cubicBezTo>
                      <a:pt x="378852" y="1692380"/>
                      <a:pt x="0" y="1313528"/>
                      <a:pt x="0" y="846190"/>
                    </a:cubicBezTo>
                    <a:cubicBezTo>
                      <a:pt x="0" y="378852"/>
                      <a:pt x="378852" y="0"/>
                      <a:pt x="846190" y="0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  <a:alpha val="60000"/>
                </a:schemeClr>
              </a:solidFill>
              <a:ln w="127000" cap="flat">
                <a:solidFill>
                  <a:schemeClr val="tx1">
                    <a:alpha val="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25400" cap="flat">
                    <a:solidFill>
                      <a:schemeClr val="tx1">
                        <a:alpha val="89999"/>
                      </a:schemeClr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2100" kern="1200">
                    <a:solidFill>
                      <a:srgbClr val="000000"/>
                    </a:solidFill>
                  </a:defRPr>
                </a:lvl1pPr>
                <a:lvl2pPr marL="171450" algn="ctr" rtl="0" fontAlgn="base">
                  <a:spcBef>
                    <a:spcPct val="0"/>
                  </a:spcBef>
                  <a:spcAft>
                    <a:spcPct val="0"/>
                  </a:spcAft>
                  <a:defRPr sz="2100" kern="1200">
                    <a:solidFill>
                      <a:srgbClr val="000000"/>
                    </a:solidFill>
                  </a:defRPr>
                </a:lvl2pPr>
                <a:lvl3pPr marL="342900" algn="ctr" rtl="0" fontAlgn="base">
                  <a:spcBef>
                    <a:spcPct val="0"/>
                  </a:spcBef>
                  <a:spcAft>
                    <a:spcPct val="0"/>
                  </a:spcAft>
                  <a:defRPr sz="2100" kern="1200">
                    <a:solidFill>
                      <a:srgbClr val="000000"/>
                    </a:solidFill>
                  </a:defRPr>
                </a:lvl3pPr>
                <a:lvl4pPr marL="514350" algn="ctr" rtl="0" fontAlgn="base">
                  <a:spcBef>
                    <a:spcPct val="0"/>
                  </a:spcBef>
                  <a:spcAft>
                    <a:spcPct val="0"/>
                  </a:spcAft>
                  <a:defRPr sz="2100" kern="1200">
                    <a:solidFill>
                      <a:srgbClr val="000000"/>
                    </a:solidFill>
                  </a:defRPr>
                </a:lvl4pPr>
                <a:lvl5pPr marL="685800" algn="ctr" rtl="0" fontAlgn="base">
                  <a:spcBef>
                    <a:spcPct val="0"/>
                  </a:spcBef>
                  <a:spcAft>
                    <a:spcPct val="0"/>
                  </a:spcAft>
                  <a:defRPr sz="2100" kern="1200">
                    <a:solidFill>
                      <a:srgbClr val="000000"/>
                    </a:solidFill>
                  </a:defRPr>
                </a:lvl5pPr>
                <a:lvl6pPr marL="857250" algn="l" defTabSz="171450" rtl="0" eaLnBrk="1" latinLnBrk="0" hangingPunct="1">
                  <a:defRPr sz="2100" kern="1200">
                    <a:solidFill>
                      <a:srgbClr val="000000"/>
                    </a:solidFill>
                  </a:defRPr>
                </a:lvl6pPr>
                <a:lvl7pPr marL="1028700" algn="l" defTabSz="171450" rtl="0" eaLnBrk="1" latinLnBrk="0" hangingPunct="1">
                  <a:defRPr sz="2100" kern="1200">
                    <a:solidFill>
                      <a:srgbClr val="000000"/>
                    </a:solidFill>
                  </a:defRPr>
                </a:lvl7pPr>
                <a:lvl8pPr marL="1200150" algn="l" defTabSz="171450" rtl="0" eaLnBrk="1" latinLnBrk="0" hangingPunct="1">
                  <a:defRPr sz="2100" kern="1200">
                    <a:solidFill>
                      <a:srgbClr val="000000"/>
                    </a:solidFill>
                  </a:defRPr>
                </a:lvl8pPr>
                <a:lvl9pPr marL="1371600" algn="l" defTabSz="171450" rtl="0" eaLnBrk="1" latinLnBrk="0" hangingPunct="1">
                  <a:defRPr sz="2100" kern="1200">
                    <a:solidFill>
                      <a:srgbClr val="000000"/>
                    </a:solidFill>
                  </a:defRPr>
                </a:lvl9pPr>
              </a:lstStyle>
              <a:p>
                <a:endParaRPr lang="en-US" sz="2800" b="1" i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0" name="ïşlïḋè">
                <a:extLst>
                  <a:ext uri="{FF2B5EF4-FFF2-40B4-BE49-F238E27FC236}">
                    <a16:creationId xmlns:a16="http://schemas.microsoft.com/office/drawing/2014/main" xmlns="" id="{58FD4429-4556-4E30-B47B-966F11E11A22}"/>
                  </a:ext>
                </a:extLst>
              </p:cNvPr>
              <p:cNvSpPr/>
              <p:nvPr/>
            </p:nvSpPr>
            <p:spPr bwMode="auto">
              <a:xfrm>
                <a:off x="671512" y="3075615"/>
                <a:ext cx="2552122" cy="843470"/>
              </a:xfrm>
              <a:prstGeom prst="rect">
                <a:avLst/>
              </a:prstGeom>
              <a:noFill/>
              <a:ln w="3175">
                <a:noFill/>
                <a:headEnd type="oval" w="med" len="med"/>
                <a:tailEnd type="oval" w="med" len="med"/>
              </a:ln>
              <a:effectLst/>
              <a:ex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wrap="square" lIns="91440" tIns="45720" rIns="91440" bIns="45720" rtlCol="0" anchor="ctr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r>
                  <a:rPr lang="en-US" altLang="zh-CN" sz="2000" b="1" i="1" dirty="0">
                    <a:solidFill>
                      <a:schemeClr val="accent1"/>
                    </a:solidFill>
                  </a:rPr>
                  <a:t>Text</a:t>
                </a:r>
                <a:endParaRPr lang="en-US" sz="2000" b="1" i="1" dirty="0">
                  <a:solidFill>
                    <a:schemeClr val="accent1"/>
                  </a:solidFill>
                </a:endParaRPr>
              </a:p>
            </p:txBody>
          </p:sp>
        </p:grpSp>
        <p:sp>
          <p:nvSpPr>
            <p:cNvPr id="7" name="îṧ1íḓê">
              <a:extLst>
                <a:ext uri="{FF2B5EF4-FFF2-40B4-BE49-F238E27FC236}">
                  <a16:creationId xmlns:a16="http://schemas.microsoft.com/office/drawing/2014/main" xmlns="" id="{21C2CA8D-817A-4AA7-AA10-2639E661F0F6}"/>
                </a:ext>
              </a:extLst>
            </p:cNvPr>
            <p:cNvSpPr/>
            <p:nvPr/>
          </p:nvSpPr>
          <p:spPr bwMode="auto">
            <a:xfrm>
              <a:off x="11100974" y="1383959"/>
              <a:ext cx="376028" cy="355758"/>
            </a:xfrm>
            <a:custGeom>
              <a:avLst/>
              <a:gdLst>
                <a:gd name="connsiteX0" fmla="*/ 410803 w 536437"/>
                <a:gd name="connsiteY0" fmla="*/ 418778 h 507519"/>
                <a:gd name="connsiteX1" fmla="*/ 364937 w 536437"/>
                <a:gd name="connsiteY1" fmla="*/ 425758 h 507519"/>
                <a:gd name="connsiteX2" fmla="*/ 364937 w 536437"/>
                <a:gd name="connsiteY2" fmla="*/ 452679 h 507519"/>
                <a:gd name="connsiteX3" fmla="*/ 457667 w 536437"/>
                <a:gd name="connsiteY3" fmla="*/ 452679 h 507519"/>
                <a:gd name="connsiteX4" fmla="*/ 457667 w 536437"/>
                <a:gd name="connsiteY4" fmla="*/ 425758 h 507519"/>
                <a:gd name="connsiteX5" fmla="*/ 203408 w 536437"/>
                <a:gd name="connsiteY5" fmla="*/ 297133 h 507519"/>
                <a:gd name="connsiteX6" fmla="*/ 238306 w 536437"/>
                <a:gd name="connsiteY6" fmla="*/ 457665 h 507519"/>
                <a:gd name="connsiteX7" fmla="*/ 260242 w 536437"/>
                <a:gd name="connsiteY7" fmla="*/ 330037 h 507519"/>
                <a:gd name="connsiteX8" fmla="*/ 250271 w 536437"/>
                <a:gd name="connsiteY8" fmla="*/ 321063 h 507519"/>
                <a:gd name="connsiteX9" fmla="*/ 234318 w 536437"/>
                <a:gd name="connsiteY9" fmla="*/ 302119 h 507519"/>
                <a:gd name="connsiteX10" fmla="*/ 303117 w 536437"/>
                <a:gd name="connsiteY10" fmla="*/ 302119 h 507519"/>
                <a:gd name="connsiteX11" fmla="*/ 286166 w 536437"/>
                <a:gd name="connsiteY11" fmla="*/ 321063 h 507519"/>
                <a:gd name="connsiteX12" fmla="*/ 277193 w 536437"/>
                <a:gd name="connsiteY12" fmla="*/ 330037 h 507519"/>
                <a:gd name="connsiteX13" fmla="*/ 298132 w 536437"/>
                <a:gd name="connsiteY13" fmla="*/ 457665 h 507519"/>
                <a:gd name="connsiteX14" fmla="*/ 334027 w 536437"/>
                <a:gd name="connsiteY14" fmla="*/ 297133 h 507519"/>
                <a:gd name="connsiteX15" fmla="*/ 515498 w 536437"/>
                <a:gd name="connsiteY15" fmla="*/ 353967 h 507519"/>
                <a:gd name="connsiteX16" fmla="*/ 536437 w 536437"/>
                <a:gd name="connsiteY16" fmla="*/ 507519 h 507519"/>
                <a:gd name="connsiteX17" fmla="*/ 0 w 536437"/>
                <a:gd name="connsiteY17" fmla="*/ 507519 h 507519"/>
                <a:gd name="connsiteX18" fmla="*/ 19942 w 536437"/>
                <a:gd name="connsiteY18" fmla="*/ 353967 h 507519"/>
                <a:gd name="connsiteX19" fmla="*/ 268717 w 536437"/>
                <a:gd name="connsiteY19" fmla="*/ 0 h 507519"/>
                <a:gd name="connsiteX20" fmla="*/ 388867 w 536437"/>
                <a:gd name="connsiteY20" fmla="*/ 134109 h 507519"/>
                <a:gd name="connsiteX21" fmla="*/ 268717 w 536437"/>
                <a:gd name="connsiteY21" fmla="*/ 268218 h 507519"/>
                <a:gd name="connsiteX22" fmla="*/ 148567 w 536437"/>
                <a:gd name="connsiteY22" fmla="*/ 134109 h 507519"/>
                <a:gd name="connsiteX23" fmla="*/ 268717 w 536437"/>
                <a:gd name="connsiteY23" fmla="*/ 0 h 5075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536437" h="507519">
                  <a:moveTo>
                    <a:pt x="410803" y="418778"/>
                  </a:moveTo>
                  <a:lnTo>
                    <a:pt x="364937" y="425758"/>
                  </a:lnTo>
                  <a:lnTo>
                    <a:pt x="364937" y="452679"/>
                  </a:lnTo>
                  <a:lnTo>
                    <a:pt x="457667" y="452679"/>
                  </a:lnTo>
                  <a:lnTo>
                    <a:pt x="457667" y="425758"/>
                  </a:lnTo>
                  <a:close/>
                  <a:moveTo>
                    <a:pt x="203408" y="297133"/>
                  </a:moveTo>
                  <a:lnTo>
                    <a:pt x="238306" y="457665"/>
                  </a:lnTo>
                  <a:lnTo>
                    <a:pt x="260242" y="330037"/>
                  </a:lnTo>
                  <a:lnTo>
                    <a:pt x="250271" y="321063"/>
                  </a:lnTo>
                  <a:lnTo>
                    <a:pt x="234318" y="302119"/>
                  </a:lnTo>
                  <a:lnTo>
                    <a:pt x="303117" y="302119"/>
                  </a:lnTo>
                  <a:lnTo>
                    <a:pt x="286166" y="321063"/>
                  </a:lnTo>
                  <a:lnTo>
                    <a:pt x="277193" y="330037"/>
                  </a:lnTo>
                  <a:lnTo>
                    <a:pt x="298132" y="457665"/>
                  </a:lnTo>
                  <a:lnTo>
                    <a:pt x="334027" y="297133"/>
                  </a:lnTo>
                  <a:lnTo>
                    <a:pt x="515498" y="353967"/>
                  </a:lnTo>
                  <a:lnTo>
                    <a:pt x="536437" y="507519"/>
                  </a:lnTo>
                  <a:lnTo>
                    <a:pt x="0" y="507519"/>
                  </a:lnTo>
                  <a:lnTo>
                    <a:pt x="19942" y="353967"/>
                  </a:lnTo>
                  <a:close/>
                  <a:moveTo>
                    <a:pt x="268717" y="0"/>
                  </a:moveTo>
                  <a:cubicBezTo>
                    <a:pt x="335074" y="0"/>
                    <a:pt x="388867" y="60043"/>
                    <a:pt x="388867" y="134109"/>
                  </a:cubicBezTo>
                  <a:cubicBezTo>
                    <a:pt x="388867" y="208175"/>
                    <a:pt x="335074" y="268218"/>
                    <a:pt x="268717" y="268218"/>
                  </a:cubicBezTo>
                  <a:cubicBezTo>
                    <a:pt x="202360" y="268218"/>
                    <a:pt x="148567" y="208175"/>
                    <a:pt x="148567" y="134109"/>
                  </a:cubicBezTo>
                  <a:cubicBezTo>
                    <a:pt x="148567" y="60043"/>
                    <a:pt x="202360" y="0"/>
                    <a:pt x="268717" y="0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9525">
              <a:noFill/>
              <a:round/>
              <a:headEnd/>
              <a:tailEnd/>
            </a:ln>
            <a:extLst/>
          </p:spPr>
          <p:txBody>
            <a:bodyPr wrap="square" lIns="91440" tIns="45720" rIns="91440" bIns="45720" anchor="ctr"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8" name="ïṧḻiḑè">
              <a:extLst>
                <a:ext uri="{FF2B5EF4-FFF2-40B4-BE49-F238E27FC236}">
                  <a16:creationId xmlns:a16="http://schemas.microsoft.com/office/drawing/2014/main" xmlns="" id="{46BA3629-0D8C-40E8-9384-2D994EB05384}"/>
                </a:ext>
              </a:extLst>
            </p:cNvPr>
            <p:cNvSpPr/>
            <p:nvPr/>
          </p:nvSpPr>
          <p:spPr>
            <a:xfrm>
              <a:off x="11107944" y="2310985"/>
              <a:ext cx="362088" cy="3789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41" h="21600" extrusionOk="0">
                  <a:moveTo>
                    <a:pt x="2206" y="3607"/>
                  </a:moveTo>
                  <a:lnTo>
                    <a:pt x="4487" y="1200"/>
                  </a:lnTo>
                  <a:lnTo>
                    <a:pt x="16953" y="1200"/>
                  </a:lnTo>
                  <a:lnTo>
                    <a:pt x="19234" y="3607"/>
                  </a:lnTo>
                  <a:cubicBezTo>
                    <a:pt x="19234" y="3607"/>
                    <a:pt x="2206" y="3607"/>
                    <a:pt x="2206" y="3607"/>
                  </a:cubicBezTo>
                  <a:close/>
                  <a:moveTo>
                    <a:pt x="10720" y="13168"/>
                  </a:moveTo>
                  <a:cubicBezTo>
                    <a:pt x="6671" y="13168"/>
                    <a:pt x="5805" y="7652"/>
                    <a:pt x="5625" y="6516"/>
                  </a:cubicBezTo>
                  <a:lnTo>
                    <a:pt x="7915" y="6516"/>
                  </a:lnTo>
                  <a:cubicBezTo>
                    <a:pt x="8259" y="8173"/>
                    <a:pt x="9042" y="11009"/>
                    <a:pt x="10720" y="11009"/>
                  </a:cubicBezTo>
                  <a:cubicBezTo>
                    <a:pt x="12398" y="11009"/>
                    <a:pt x="13182" y="8173"/>
                    <a:pt x="13525" y="6516"/>
                  </a:cubicBezTo>
                  <a:lnTo>
                    <a:pt x="15816" y="6516"/>
                  </a:lnTo>
                  <a:cubicBezTo>
                    <a:pt x="15635" y="7652"/>
                    <a:pt x="14769" y="13168"/>
                    <a:pt x="10720" y="13168"/>
                  </a:cubicBezTo>
                  <a:close/>
                  <a:moveTo>
                    <a:pt x="20843" y="2725"/>
                  </a:moveTo>
                  <a:cubicBezTo>
                    <a:pt x="20476" y="2418"/>
                    <a:pt x="18467" y="648"/>
                    <a:pt x="18092" y="336"/>
                  </a:cubicBezTo>
                  <a:cubicBezTo>
                    <a:pt x="17719" y="25"/>
                    <a:pt x="17150" y="0"/>
                    <a:pt x="16718" y="0"/>
                  </a:cubicBezTo>
                  <a:lnTo>
                    <a:pt x="4722" y="0"/>
                  </a:lnTo>
                  <a:cubicBezTo>
                    <a:pt x="4292" y="0"/>
                    <a:pt x="3722" y="25"/>
                    <a:pt x="3348" y="336"/>
                  </a:cubicBezTo>
                  <a:cubicBezTo>
                    <a:pt x="2973" y="648"/>
                    <a:pt x="964" y="2419"/>
                    <a:pt x="597" y="2725"/>
                  </a:cubicBezTo>
                  <a:cubicBezTo>
                    <a:pt x="227" y="3032"/>
                    <a:pt x="-80" y="3497"/>
                    <a:pt x="18" y="4155"/>
                  </a:cubicBezTo>
                  <a:cubicBezTo>
                    <a:pt x="117" y="4817"/>
                    <a:pt x="2374" y="20549"/>
                    <a:pt x="2433" y="20923"/>
                  </a:cubicBezTo>
                  <a:cubicBezTo>
                    <a:pt x="2490" y="21296"/>
                    <a:pt x="2829" y="21592"/>
                    <a:pt x="3241" y="21600"/>
                  </a:cubicBezTo>
                  <a:lnTo>
                    <a:pt x="18199" y="21600"/>
                  </a:lnTo>
                  <a:cubicBezTo>
                    <a:pt x="18611" y="21592"/>
                    <a:pt x="18950" y="21296"/>
                    <a:pt x="19007" y="20922"/>
                  </a:cubicBezTo>
                  <a:cubicBezTo>
                    <a:pt x="19066" y="20549"/>
                    <a:pt x="21323" y="4816"/>
                    <a:pt x="21423" y="4155"/>
                  </a:cubicBezTo>
                  <a:cubicBezTo>
                    <a:pt x="21520" y="3497"/>
                    <a:pt x="21213" y="3032"/>
                    <a:pt x="20843" y="2725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9" name="ïṧľïḓe">
              <a:extLst>
                <a:ext uri="{FF2B5EF4-FFF2-40B4-BE49-F238E27FC236}">
                  <a16:creationId xmlns:a16="http://schemas.microsoft.com/office/drawing/2014/main" xmlns="" id="{57924917-6197-4059-9616-ABB70B2818D6}"/>
                </a:ext>
              </a:extLst>
            </p:cNvPr>
            <p:cNvSpPr/>
            <p:nvPr/>
          </p:nvSpPr>
          <p:spPr bwMode="auto">
            <a:xfrm>
              <a:off x="11096325" y="3240369"/>
              <a:ext cx="385326" cy="397366"/>
            </a:xfrm>
            <a:custGeom>
              <a:avLst/>
              <a:gdLst>
                <a:gd name="T0" fmla="*/ 68 w 68"/>
                <a:gd name="T1" fmla="*/ 16 h 67"/>
                <a:gd name="T2" fmla="*/ 68 w 68"/>
                <a:gd name="T3" fmla="*/ 66 h 67"/>
                <a:gd name="T4" fmla="*/ 67 w 68"/>
                <a:gd name="T5" fmla="*/ 67 h 67"/>
                <a:gd name="T6" fmla="*/ 56 w 68"/>
                <a:gd name="T7" fmla="*/ 67 h 67"/>
                <a:gd name="T8" fmla="*/ 46 w 68"/>
                <a:gd name="T9" fmla="*/ 67 h 67"/>
                <a:gd name="T10" fmla="*/ 36 w 68"/>
                <a:gd name="T11" fmla="*/ 67 h 67"/>
                <a:gd name="T12" fmla="*/ 25 w 68"/>
                <a:gd name="T13" fmla="*/ 67 h 67"/>
                <a:gd name="T14" fmla="*/ 16 w 68"/>
                <a:gd name="T15" fmla="*/ 67 h 67"/>
                <a:gd name="T16" fmla="*/ 5 w 68"/>
                <a:gd name="T17" fmla="*/ 67 h 67"/>
                <a:gd name="T18" fmla="*/ 2 w 68"/>
                <a:gd name="T19" fmla="*/ 67 h 67"/>
                <a:gd name="T20" fmla="*/ 0 w 68"/>
                <a:gd name="T21" fmla="*/ 66 h 67"/>
                <a:gd name="T22" fmla="*/ 2 w 68"/>
                <a:gd name="T23" fmla="*/ 64 h 67"/>
                <a:gd name="T24" fmla="*/ 3 w 68"/>
                <a:gd name="T25" fmla="*/ 64 h 67"/>
                <a:gd name="T26" fmla="*/ 3 w 68"/>
                <a:gd name="T27" fmla="*/ 56 h 67"/>
                <a:gd name="T28" fmla="*/ 5 w 68"/>
                <a:gd name="T29" fmla="*/ 54 h 67"/>
                <a:gd name="T30" fmla="*/ 16 w 68"/>
                <a:gd name="T31" fmla="*/ 54 h 67"/>
                <a:gd name="T32" fmla="*/ 17 w 68"/>
                <a:gd name="T33" fmla="*/ 56 h 67"/>
                <a:gd name="T34" fmla="*/ 17 w 68"/>
                <a:gd name="T35" fmla="*/ 64 h 67"/>
                <a:gd name="T36" fmla="*/ 24 w 68"/>
                <a:gd name="T37" fmla="*/ 64 h 67"/>
                <a:gd name="T38" fmla="*/ 24 w 68"/>
                <a:gd name="T39" fmla="*/ 40 h 67"/>
                <a:gd name="T40" fmla="*/ 25 w 68"/>
                <a:gd name="T41" fmla="*/ 38 h 67"/>
                <a:gd name="T42" fmla="*/ 36 w 68"/>
                <a:gd name="T43" fmla="*/ 38 h 67"/>
                <a:gd name="T44" fmla="*/ 38 w 68"/>
                <a:gd name="T45" fmla="*/ 40 h 67"/>
                <a:gd name="T46" fmla="*/ 38 w 68"/>
                <a:gd name="T47" fmla="*/ 64 h 67"/>
                <a:gd name="T48" fmla="*/ 44 w 68"/>
                <a:gd name="T49" fmla="*/ 64 h 67"/>
                <a:gd name="T50" fmla="*/ 44 w 68"/>
                <a:gd name="T51" fmla="*/ 20 h 67"/>
                <a:gd name="T52" fmla="*/ 46 w 68"/>
                <a:gd name="T53" fmla="*/ 18 h 67"/>
                <a:gd name="T54" fmla="*/ 56 w 68"/>
                <a:gd name="T55" fmla="*/ 18 h 67"/>
                <a:gd name="T56" fmla="*/ 58 w 68"/>
                <a:gd name="T57" fmla="*/ 20 h 67"/>
                <a:gd name="T58" fmla="*/ 58 w 68"/>
                <a:gd name="T59" fmla="*/ 64 h 67"/>
                <a:gd name="T60" fmla="*/ 65 w 68"/>
                <a:gd name="T61" fmla="*/ 64 h 67"/>
                <a:gd name="T62" fmla="*/ 65 w 68"/>
                <a:gd name="T63" fmla="*/ 16 h 67"/>
                <a:gd name="T64" fmla="*/ 67 w 68"/>
                <a:gd name="T65" fmla="*/ 15 h 67"/>
                <a:gd name="T66" fmla="*/ 68 w 68"/>
                <a:gd name="T67" fmla="*/ 16 h 67"/>
                <a:gd name="T68" fmla="*/ 2 w 68"/>
                <a:gd name="T69" fmla="*/ 48 h 67"/>
                <a:gd name="T70" fmla="*/ 2 w 68"/>
                <a:gd name="T71" fmla="*/ 48 h 67"/>
                <a:gd name="T72" fmla="*/ 29 w 68"/>
                <a:gd name="T73" fmla="*/ 30 h 67"/>
                <a:gd name="T74" fmla="*/ 55 w 68"/>
                <a:gd name="T75" fmla="*/ 6 h 67"/>
                <a:gd name="T76" fmla="*/ 55 w 68"/>
                <a:gd name="T77" fmla="*/ 13 h 67"/>
                <a:gd name="T78" fmla="*/ 56 w 68"/>
                <a:gd name="T79" fmla="*/ 15 h 67"/>
                <a:gd name="T80" fmla="*/ 58 w 68"/>
                <a:gd name="T81" fmla="*/ 13 h 67"/>
                <a:gd name="T82" fmla="*/ 58 w 68"/>
                <a:gd name="T83" fmla="*/ 2 h 67"/>
                <a:gd name="T84" fmla="*/ 56 w 68"/>
                <a:gd name="T85" fmla="*/ 0 h 67"/>
                <a:gd name="T86" fmla="*/ 46 w 68"/>
                <a:gd name="T87" fmla="*/ 0 h 67"/>
                <a:gd name="T88" fmla="*/ 44 w 68"/>
                <a:gd name="T89" fmla="*/ 2 h 67"/>
                <a:gd name="T90" fmla="*/ 46 w 68"/>
                <a:gd name="T91" fmla="*/ 3 h 67"/>
                <a:gd name="T92" fmla="*/ 53 w 68"/>
                <a:gd name="T93" fmla="*/ 3 h 67"/>
                <a:gd name="T94" fmla="*/ 27 w 68"/>
                <a:gd name="T95" fmla="*/ 28 h 67"/>
                <a:gd name="T96" fmla="*/ 1 w 68"/>
                <a:gd name="T97" fmla="*/ 45 h 67"/>
                <a:gd name="T98" fmla="*/ 0 w 68"/>
                <a:gd name="T99" fmla="*/ 47 h 67"/>
                <a:gd name="T100" fmla="*/ 2 w 68"/>
                <a:gd name="T101" fmla="*/ 48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8" h="67">
                  <a:moveTo>
                    <a:pt x="68" y="16"/>
                  </a:moveTo>
                  <a:cubicBezTo>
                    <a:pt x="68" y="66"/>
                    <a:pt x="68" y="66"/>
                    <a:pt x="68" y="66"/>
                  </a:cubicBezTo>
                  <a:cubicBezTo>
                    <a:pt x="68" y="66"/>
                    <a:pt x="68" y="67"/>
                    <a:pt x="67" y="67"/>
                  </a:cubicBezTo>
                  <a:cubicBezTo>
                    <a:pt x="56" y="67"/>
                    <a:pt x="56" y="67"/>
                    <a:pt x="56" y="67"/>
                  </a:cubicBezTo>
                  <a:cubicBezTo>
                    <a:pt x="46" y="67"/>
                    <a:pt x="46" y="67"/>
                    <a:pt x="46" y="67"/>
                  </a:cubicBezTo>
                  <a:cubicBezTo>
                    <a:pt x="36" y="67"/>
                    <a:pt x="36" y="67"/>
                    <a:pt x="36" y="67"/>
                  </a:cubicBezTo>
                  <a:cubicBezTo>
                    <a:pt x="25" y="67"/>
                    <a:pt x="25" y="67"/>
                    <a:pt x="25" y="67"/>
                  </a:cubicBezTo>
                  <a:cubicBezTo>
                    <a:pt x="16" y="67"/>
                    <a:pt x="16" y="67"/>
                    <a:pt x="16" y="67"/>
                  </a:cubicBezTo>
                  <a:cubicBezTo>
                    <a:pt x="5" y="67"/>
                    <a:pt x="5" y="67"/>
                    <a:pt x="5" y="67"/>
                  </a:cubicBezTo>
                  <a:cubicBezTo>
                    <a:pt x="2" y="67"/>
                    <a:pt x="2" y="67"/>
                    <a:pt x="2" y="67"/>
                  </a:cubicBezTo>
                  <a:cubicBezTo>
                    <a:pt x="1" y="67"/>
                    <a:pt x="0" y="66"/>
                    <a:pt x="0" y="66"/>
                  </a:cubicBezTo>
                  <a:cubicBezTo>
                    <a:pt x="0" y="65"/>
                    <a:pt x="1" y="64"/>
                    <a:pt x="2" y="64"/>
                  </a:cubicBezTo>
                  <a:cubicBezTo>
                    <a:pt x="3" y="64"/>
                    <a:pt x="3" y="64"/>
                    <a:pt x="3" y="64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5"/>
                    <a:pt x="4" y="54"/>
                    <a:pt x="5" y="54"/>
                  </a:cubicBezTo>
                  <a:cubicBezTo>
                    <a:pt x="16" y="54"/>
                    <a:pt x="16" y="54"/>
                    <a:pt x="16" y="54"/>
                  </a:cubicBezTo>
                  <a:cubicBezTo>
                    <a:pt x="17" y="54"/>
                    <a:pt x="17" y="55"/>
                    <a:pt x="17" y="56"/>
                  </a:cubicBezTo>
                  <a:cubicBezTo>
                    <a:pt x="17" y="64"/>
                    <a:pt x="17" y="64"/>
                    <a:pt x="17" y="64"/>
                  </a:cubicBezTo>
                  <a:cubicBezTo>
                    <a:pt x="24" y="64"/>
                    <a:pt x="24" y="64"/>
                    <a:pt x="24" y="64"/>
                  </a:cubicBezTo>
                  <a:cubicBezTo>
                    <a:pt x="24" y="40"/>
                    <a:pt x="24" y="40"/>
                    <a:pt x="24" y="40"/>
                  </a:cubicBezTo>
                  <a:cubicBezTo>
                    <a:pt x="24" y="39"/>
                    <a:pt x="24" y="38"/>
                    <a:pt x="25" y="38"/>
                  </a:cubicBezTo>
                  <a:cubicBezTo>
                    <a:pt x="36" y="38"/>
                    <a:pt x="36" y="38"/>
                    <a:pt x="36" y="38"/>
                  </a:cubicBezTo>
                  <a:cubicBezTo>
                    <a:pt x="37" y="38"/>
                    <a:pt x="38" y="39"/>
                    <a:pt x="38" y="40"/>
                  </a:cubicBezTo>
                  <a:cubicBezTo>
                    <a:pt x="38" y="64"/>
                    <a:pt x="38" y="64"/>
                    <a:pt x="38" y="64"/>
                  </a:cubicBezTo>
                  <a:cubicBezTo>
                    <a:pt x="44" y="64"/>
                    <a:pt x="44" y="64"/>
                    <a:pt x="44" y="64"/>
                  </a:cubicBezTo>
                  <a:cubicBezTo>
                    <a:pt x="44" y="20"/>
                    <a:pt x="44" y="20"/>
                    <a:pt x="44" y="20"/>
                  </a:cubicBezTo>
                  <a:cubicBezTo>
                    <a:pt x="44" y="19"/>
                    <a:pt x="45" y="18"/>
                    <a:pt x="46" y="18"/>
                  </a:cubicBezTo>
                  <a:cubicBezTo>
                    <a:pt x="56" y="18"/>
                    <a:pt x="56" y="18"/>
                    <a:pt x="56" y="18"/>
                  </a:cubicBezTo>
                  <a:cubicBezTo>
                    <a:pt x="57" y="18"/>
                    <a:pt x="58" y="19"/>
                    <a:pt x="58" y="20"/>
                  </a:cubicBezTo>
                  <a:cubicBezTo>
                    <a:pt x="58" y="64"/>
                    <a:pt x="58" y="64"/>
                    <a:pt x="58" y="64"/>
                  </a:cubicBezTo>
                  <a:cubicBezTo>
                    <a:pt x="65" y="64"/>
                    <a:pt x="65" y="64"/>
                    <a:pt x="65" y="64"/>
                  </a:cubicBezTo>
                  <a:cubicBezTo>
                    <a:pt x="65" y="16"/>
                    <a:pt x="65" y="16"/>
                    <a:pt x="65" y="16"/>
                  </a:cubicBezTo>
                  <a:cubicBezTo>
                    <a:pt x="65" y="15"/>
                    <a:pt x="66" y="15"/>
                    <a:pt x="67" y="15"/>
                  </a:cubicBezTo>
                  <a:cubicBezTo>
                    <a:pt x="68" y="15"/>
                    <a:pt x="68" y="15"/>
                    <a:pt x="68" y="16"/>
                  </a:cubicBezTo>
                  <a:close/>
                  <a:moveTo>
                    <a:pt x="2" y="48"/>
                  </a:moveTo>
                  <a:cubicBezTo>
                    <a:pt x="2" y="48"/>
                    <a:pt x="2" y="48"/>
                    <a:pt x="2" y="48"/>
                  </a:cubicBezTo>
                  <a:cubicBezTo>
                    <a:pt x="3" y="48"/>
                    <a:pt x="16" y="40"/>
                    <a:pt x="29" y="30"/>
                  </a:cubicBezTo>
                  <a:cubicBezTo>
                    <a:pt x="40" y="22"/>
                    <a:pt x="51" y="10"/>
                    <a:pt x="55" y="6"/>
                  </a:cubicBezTo>
                  <a:cubicBezTo>
                    <a:pt x="55" y="13"/>
                    <a:pt x="55" y="13"/>
                    <a:pt x="55" y="13"/>
                  </a:cubicBezTo>
                  <a:cubicBezTo>
                    <a:pt x="55" y="14"/>
                    <a:pt x="55" y="15"/>
                    <a:pt x="56" y="15"/>
                  </a:cubicBezTo>
                  <a:cubicBezTo>
                    <a:pt x="57" y="15"/>
                    <a:pt x="58" y="14"/>
                    <a:pt x="58" y="13"/>
                  </a:cubicBezTo>
                  <a:cubicBezTo>
                    <a:pt x="58" y="2"/>
                    <a:pt x="58" y="2"/>
                    <a:pt x="58" y="2"/>
                  </a:cubicBezTo>
                  <a:cubicBezTo>
                    <a:pt x="58" y="1"/>
                    <a:pt x="57" y="0"/>
                    <a:pt x="56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5" y="0"/>
                    <a:pt x="44" y="1"/>
                    <a:pt x="44" y="2"/>
                  </a:cubicBezTo>
                  <a:cubicBezTo>
                    <a:pt x="44" y="3"/>
                    <a:pt x="45" y="3"/>
                    <a:pt x="46" y="3"/>
                  </a:cubicBezTo>
                  <a:cubicBezTo>
                    <a:pt x="53" y="3"/>
                    <a:pt x="53" y="3"/>
                    <a:pt x="53" y="3"/>
                  </a:cubicBezTo>
                  <a:cubicBezTo>
                    <a:pt x="50" y="7"/>
                    <a:pt x="38" y="20"/>
                    <a:pt x="27" y="28"/>
                  </a:cubicBezTo>
                  <a:cubicBezTo>
                    <a:pt x="15" y="37"/>
                    <a:pt x="1" y="45"/>
                    <a:pt x="1" y="45"/>
                  </a:cubicBezTo>
                  <a:cubicBezTo>
                    <a:pt x="0" y="46"/>
                    <a:pt x="0" y="47"/>
                    <a:pt x="0" y="47"/>
                  </a:cubicBezTo>
                  <a:cubicBezTo>
                    <a:pt x="1" y="48"/>
                    <a:pt x="1" y="48"/>
                    <a:pt x="2" y="48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xtLst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0" name="íSḷiḑe">
              <a:extLst>
                <a:ext uri="{FF2B5EF4-FFF2-40B4-BE49-F238E27FC236}">
                  <a16:creationId xmlns:a16="http://schemas.microsoft.com/office/drawing/2014/main" xmlns="" id="{59053CA0-2571-4509-A2BA-7B0CB95EDF17}"/>
                </a:ext>
              </a:extLst>
            </p:cNvPr>
            <p:cNvSpPr/>
            <p:nvPr/>
          </p:nvSpPr>
          <p:spPr bwMode="auto">
            <a:xfrm>
              <a:off x="11059820" y="4184711"/>
              <a:ext cx="458336" cy="385896"/>
            </a:xfrm>
            <a:custGeom>
              <a:avLst/>
              <a:gdLst>
                <a:gd name="connsiteX0" fmla="*/ 497582 w 589978"/>
                <a:gd name="connsiteY0" fmla="*/ 251507 h 496732"/>
                <a:gd name="connsiteX1" fmla="*/ 497582 w 589978"/>
                <a:gd name="connsiteY1" fmla="*/ 327929 h 496732"/>
                <a:gd name="connsiteX2" fmla="*/ 577927 w 589978"/>
                <a:gd name="connsiteY2" fmla="*/ 327929 h 496732"/>
                <a:gd name="connsiteX3" fmla="*/ 505617 w 589978"/>
                <a:gd name="connsiteY3" fmla="*/ 251507 h 496732"/>
                <a:gd name="connsiteX4" fmla="*/ 497582 w 589978"/>
                <a:gd name="connsiteY4" fmla="*/ 251507 h 496732"/>
                <a:gd name="connsiteX5" fmla="*/ 489548 w 589978"/>
                <a:gd name="connsiteY5" fmla="*/ 251507 h 496732"/>
                <a:gd name="connsiteX6" fmla="*/ 413221 w 589978"/>
                <a:gd name="connsiteY6" fmla="*/ 327929 h 496732"/>
                <a:gd name="connsiteX7" fmla="*/ 493565 w 589978"/>
                <a:gd name="connsiteY7" fmla="*/ 327929 h 496732"/>
                <a:gd name="connsiteX8" fmla="*/ 493565 w 589978"/>
                <a:gd name="connsiteY8" fmla="*/ 251507 h 496732"/>
                <a:gd name="connsiteX9" fmla="*/ 489548 w 589978"/>
                <a:gd name="connsiteY9" fmla="*/ 251507 h 496732"/>
                <a:gd name="connsiteX10" fmla="*/ 84362 w 589978"/>
                <a:gd name="connsiteY10" fmla="*/ 251507 h 496732"/>
                <a:gd name="connsiteX11" fmla="*/ 8034 w 589978"/>
                <a:gd name="connsiteY11" fmla="*/ 327929 h 496732"/>
                <a:gd name="connsiteX12" fmla="*/ 92396 w 589978"/>
                <a:gd name="connsiteY12" fmla="*/ 327929 h 496732"/>
                <a:gd name="connsiteX13" fmla="*/ 172741 w 589978"/>
                <a:gd name="connsiteY13" fmla="*/ 327929 h 496732"/>
                <a:gd name="connsiteX14" fmla="*/ 100431 w 589978"/>
                <a:gd name="connsiteY14" fmla="*/ 251507 h 496732"/>
                <a:gd name="connsiteX15" fmla="*/ 92396 w 589978"/>
                <a:gd name="connsiteY15" fmla="*/ 251507 h 496732"/>
                <a:gd name="connsiteX16" fmla="*/ 84362 w 589978"/>
                <a:gd name="connsiteY16" fmla="*/ 251507 h 496732"/>
                <a:gd name="connsiteX17" fmla="*/ 497582 w 589978"/>
                <a:gd name="connsiteY17" fmla="*/ 215306 h 496732"/>
                <a:gd name="connsiteX18" fmla="*/ 513651 w 589978"/>
                <a:gd name="connsiteY18" fmla="*/ 239440 h 496732"/>
                <a:gd name="connsiteX19" fmla="*/ 509634 w 589978"/>
                <a:gd name="connsiteY19" fmla="*/ 247484 h 496732"/>
                <a:gd name="connsiteX20" fmla="*/ 589978 w 589978"/>
                <a:gd name="connsiteY20" fmla="*/ 327929 h 496732"/>
                <a:gd name="connsiteX21" fmla="*/ 497582 w 589978"/>
                <a:gd name="connsiteY21" fmla="*/ 420441 h 496732"/>
                <a:gd name="connsiteX22" fmla="*/ 405186 w 589978"/>
                <a:gd name="connsiteY22" fmla="*/ 327929 h 496732"/>
                <a:gd name="connsiteX23" fmla="*/ 485531 w 589978"/>
                <a:gd name="connsiteY23" fmla="*/ 247484 h 496732"/>
                <a:gd name="connsiteX24" fmla="*/ 481513 w 589978"/>
                <a:gd name="connsiteY24" fmla="*/ 239440 h 496732"/>
                <a:gd name="connsiteX25" fmla="*/ 497582 w 589978"/>
                <a:gd name="connsiteY25" fmla="*/ 215306 h 496732"/>
                <a:gd name="connsiteX26" fmla="*/ 92396 w 589978"/>
                <a:gd name="connsiteY26" fmla="*/ 215306 h 496732"/>
                <a:gd name="connsiteX27" fmla="*/ 108465 w 589978"/>
                <a:gd name="connsiteY27" fmla="*/ 239440 h 496732"/>
                <a:gd name="connsiteX28" fmla="*/ 104448 w 589978"/>
                <a:gd name="connsiteY28" fmla="*/ 247484 h 496732"/>
                <a:gd name="connsiteX29" fmla="*/ 184792 w 589978"/>
                <a:gd name="connsiteY29" fmla="*/ 327929 h 496732"/>
                <a:gd name="connsiteX30" fmla="*/ 92396 w 589978"/>
                <a:gd name="connsiteY30" fmla="*/ 420441 h 496732"/>
                <a:gd name="connsiteX31" fmla="*/ 0 w 589978"/>
                <a:gd name="connsiteY31" fmla="*/ 327929 h 496732"/>
                <a:gd name="connsiteX32" fmla="*/ 80345 w 589978"/>
                <a:gd name="connsiteY32" fmla="*/ 247484 h 496732"/>
                <a:gd name="connsiteX33" fmla="*/ 76327 w 589978"/>
                <a:gd name="connsiteY33" fmla="*/ 239440 h 496732"/>
                <a:gd name="connsiteX34" fmla="*/ 92396 w 589978"/>
                <a:gd name="connsiteY34" fmla="*/ 215306 h 496732"/>
                <a:gd name="connsiteX35" fmla="*/ 292978 w 589978"/>
                <a:gd name="connsiteY35" fmla="*/ 0 h 496732"/>
                <a:gd name="connsiteX36" fmla="*/ 333186 w 589978"/>
                <a:gd name="connsiteY36" fmla="*/ 48071 h 496732"/>
                <a:gd name="connsiteX37" fmla="*/ 313082 w 589978"/>
                <a:gd name="connsiteY37" fmla="*/ 80118 h 496732"/>
                <a:gd name="connsiteX38" fmla="*/ 313082 w 589978"/>
                <a:gd name="connsiteY38" fmla="*/ 96142 h 496732"/>
                <a:gd name="connsiteX39" fmla="*/ 477934 w 589978"/>
                <a:gd name="connsiteY39" fmla="*/ 168248 h 496732"/>
                <a:gd name="connsiteX40" fmla="*/ 498038 w 589978"/>
                <a:gd name="connsiteY40" fmla="*/ 156230 h 496732"/>
                <a:gd name="connsiteX41" fmla="*/ 522163 w 589978"/>
                <a:gd name="connsiteY41" fmla="*/ 184272 h 496732"/>
                <a:gd name="connsiteX42" fmla="*/ 498038 w 589978"/>
                <a:gd name="connsiteY42" fmla="*/ 208307 h 496732"/>
                <a:gd name="connsiteX43" fmla="*/ 473914 w 589978"/>
                <a:gd name="connsiteY43" fmla="*/ 196290 h 496732"/>
                <a:gd name="connsiteX44" fmla="*/ 313082 w 589978"/>
                <a:gd name="connsiteY44" fmla="*/ 120177 h 496732"/>
                <a:gd name="connsiteX45" fmla="*/ 313082 w 589978"/>
                <a:gd name="connsiteY45" fmla="*/ 340502 h 496732"/>
                <a:gd name="connsiteX46" fmla="*/ 329165 w 589978"/>
                <a:gd name="connsiteY46" fmla="*/ 384567 h 496732"/>
                <a:gd name="connsiteX47" fmla="*/ 325144 w 589978"/>
                <a:gd name="connsiteY47" fmla="*/ 404596 h 496732"/>
                <a:gd name="connsiteX48" fmla="*/ 365352 w 589978"/>
                <a:gd name="connsiteY48" fmla="*/ 404596 h 496732"/>
                <a:gd name="connsiteX49" fmla="*/ 389477 w 589978"/>
                <a:gd name="connsiteY49" fmla="*/ 428632 h 496732"/>
                <a:gd name="connsiteX50" fmla="*/ 389477 w 589978"/>
                <a:gd name="connsiteY50" fmla="*/ 436644 h 496732"/>
                <a:gd name="connsiteX51" fmla="*/ 417623 w 589978"/>
                <a:gd name="connsiteY51" fmla="*/ 436644 h 496732"/>
                <a:gd name="connsiteX52" fmla="*/ 457830 w 589978"/>
                <a:gd name="connsiteY52" fmla="*/ 476703 h 496732"/>
                <a:gd name="connsiteX53" fmla="*/ 457830 w 589978"/>
                <a:gd name="connsiteY53" fmla="*/ 496732 h 496732"/>
                <a:gd name="connsiteX54" fmla="*/ 128125 w 589978"/>
                <a:gd name="connsiteY54" fmla="*/ 496732 h 496732"/>
                <a:gd name="connsiteX55" fmla="*/ 128125 w 589978"/>
                <a:gd name="connsiteY55" fmla="*/ 476703 h 496732"/>
                <a:gd name="connsiteX56" fmla="*/ 172354 w 589978"/>
                <a:gd name="connsiteY56" fmla="*/ 436644 h 496732"/>
                <a:gd name="connsiteX57" fmla="*/ 200500 w 589978"/>
                <a:gd name="connsiteY57" fmla="*/ 436644 h 496732"/>
                <a:gd name="connsiteX58" fmla="*/ 200500 w 589978"/>
                <a:gd name="connsiteY58" fmla="*/ 428632 h 496732"/>
                <a:gd name="connsiteX59" fmla="*/ 224624 w 589978"/>
                <a:gd name="connsiteY59" fmla="*/ 404596 h 496732"/>
                <a:gd name="connsiteX60" fmla="*/ 264832 w 589978"/>
                <a:gd name="connsiteY60" fmla="*/ 404596 h 496732"/>
                <a:gd name="connsiteX61" fmla="*/ 260811 w 589978"/>
                <a:gd name="connsiteY61" fmla="*/ 384567 h 496732"/>
                <a:gd name="connsiteX62" fmla="*/ 276895 w 589978"/>
                <a:gd name="connsiteY62" fmla="*/ 340502 h 496732"/>
                <a:gd name="connsiteX63" fmla="*/ 276895 w 589978"/>
                <a:gd name="connsiteY63" fmla="*/ 120177 h 496732"/>
                <a:gd name="connsiteX64" fmla="*/ 116063 w 589978"/>
                <a:gd name="connsiteY64" fmla="*/ 196290 h 496732"/>
                <a:gd name="connsiteX65" fmla="*/ 91938 w 589978"/>
                <a:gd name="connsiteY65" fmla="*/ 208307 h 496732"/>
                <a:gd name="connsiteX66" fmla="*/ 67813 w 589978"/>
                <a:gd name="connsiteY66" fmla="*/ 184272 h 496732"/>
                <a:gd name="connsiteX67" fmla="*/ 91938 w 589978"/>
                <a:gd name="connsiteY67" fmla="*/ 156230 h 496732"/>
                <a:gd name="connsiteX68" fmla="*/ 116063 w 589978"/>
                <a:gd name="connsiteY68" fmla="*/ 168248 h 496732"/>
                <a:gd name="connsiteX69" fmla="*/ 276895 w 589978"/>
                <a:gd name="connsiteY69" fmla="*/ 96142 h 496732"/>
                <a:gd name="connsiteX70" fmla="*/ 276895 w 589978"/>
                <a:gd name="connsiteY70" fmla="*/ 80118 h 496732"/>
                <a:gd name="connsiteX71" fmla="*/ 256791 w 589978"/>
                <a:gd name="connsiteY71" fmla="*/ 48071 h 496732"/>
                <a:gd name="connsiteX72" fmla="*/ 292978 w 589978"/>
                <a:gd name="connsiteY72" fmla="*/ 0 h 496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</a:cxnLst>
              <a:rect l="l" t="t" r="r" b="b"/>
              <a:pathLst>
                <a:path w="589978" h="496732">
                  <a:moveTo>
                    <a:pt x="497582" y="251507"/>
                  </a:moveTo>
                  <a:cubicBezTo>
                    <a:pt x="497582" y="251507"/>
                    <a:pt x="497582" y="251507"/>
                    <a:pt x="497582" y="327929"/>
                  </a:cubicBezTo>
                  <a:lnTo>
                    <a:pt x="577927" y="327929"/>
                  </a:lnTo>
                  <a:cubicBezTo>
                    <a:pt x="577927" y="327929"/>
                    <a:pt x="577927" y="327929"/>
                    <a:pt x="505617" y="251507"/>
                  </a:cubicBezTo>
                  <a:cubicBezTo>
                    <a:pt x="501599" y="251507"/>
                    <a:pt x="501599" y="251507"/>
                    <a:pt x="497582" y="251507"/>
                  </a:cubicBezTo>
                  <a:close/>
                  <a:moveTo>
                    <a:pt x="489548" y="251507"/>
                  </a:moveTo>
                  <a:cubicBezTo>
                    <a:pt x="489548" y="251507"/>
                    <a:pt x="489548" y="251507"/>
                    <a:pt x="413221" y="327929"/>
                  </a:cubicBezTo>
                  <a:cubicBezTo>
                    <a:pt x="413221" y="327929"/>
                    <a:pt x="413221" y="327929"/>
                    <a:pt x="493565" y="327929"/>
                  </a:cubicBezTo>
                  <a:lnTo>
                    <a:pt x="493565" y="251507"/>
                  </a:lnTo>
                  <a:cubicBezTo>
                    <a:pt x="493565" y="251507"/>
                    <a:pt x="489548" y="251507"/>
                    <a:pt x="489548" y="251507"/>
                  </a:cubicBezTo>
                  <a:close/>
                  <a:moveTo>
                    <a:pt x="84362" y="251507"/>
                  </a:moveTo>
                  <a:cubicBezTo>
                    <a:pt x="84362" y="251507"/>
                    <a:pt x="84362" y="251507"/>
                    <a:pt x="8034" y="327929"/>
                  </a:cubicBezTo>
                  <a:cubicBezTo>
                    <a:pt x="8034" y="327929"/>
                    <a:pt x="8034" y="327929"/>
                    <a:pt x="92396" y="327929"/>
                  </a:cubicBezTo>
                  <a:cubicBezTo>
                    <a:pt x="92396" y="327929"/>
                    <a:pt x="92396" y="327929"/>
                    <a:pt x="172741" y="327929"/>
                  </a:cubicBezTo>
                  <a:cubicBezTo>
                    <a:pt x="172741" y="327929"/>
                    <a:pt x="172741" y="327929"/>
                    <a:pt x="100431" y="251507"/>
                  </a:cubicBezTo>
                  <a:cubicBezTo>
                    <a:pt x="96413" y="251507"/>
                    <a:pt x="96413" y="251507"/>
                    <a:pt x="92396" y="251507"/>
                  </a:cubicBezTo>
                  <a:cubicBezTo>
                    <a:pt x="88379" y="251507"/>
                    <a:pt x="88379" y="251507"/>
                    <a:pt x="84362" y="251507"/>
                  </a:cubicBezTo>
                  <a:close/>
                  <a:moveTo>
                    <a:pt x="497582" y="215306"/>
                  </a:moveTo>
                  <a:cubicBezTo>
                    <a:pt x="497582" y="215306"/>
                    <a:pt x="513651" y="231395"/>
                    <a:pt x="513651" y="239440"/>
                  </a:cubicBezTo>
                  <a:cubicBezTo>
                    <a:pt x="513651" y="239440"/>
                    <a:pt x="509634" y="243462"/>
                    <a:pt x="509634" y="247484"/>
                  </a:cubicBezTo>
                  <a:cubicBezTo>
                    <a:pt x="509634" y="247484"/>
                    <a:pt x="509634" y="247484"/>
                    <a:pt x="589978" y="327929"/>
                  </a:cubicBezTo>
                  <a:cubicBezTo>
                    <a:pt x="589978" y="376196"/>
                    <a:pt x="549806" y="420441"/>
                    <a:pt x="497582" y="420441"/>
                  </a:cubicBezTo>
                  <a:cubicBezTo>
                    <a:pt x="445358" y="420441"/>
                    <a:pt x="405186" y="376196"/>
                    <a:pt x="405186" y="327929"/>
                  </a:cubicBezTo>
                  <a:cubicBezTo>
                    <a:pt x="405186" y="327929"/>
                    <a:pt x="405186" y="327929"/>
                    <a:pt x="485531" y="247484"/>
                  </a:cubicBezTo>
                  <a:cubicBezTo>
                    <a:pt x="481513" y="243462"/>
                    <a:pt x="481513" y="239440"/>
                    <a:pt x="481513" y="239440"/>
                  </a:cubicBezTo>
                  <a:cubicBezTo>
                    <a:pt x="481513" y="231395"/>
                    <a:pt x="497582" y="215306"/>
                    <a:pt x="497582" y="215306"/>
                  </a:cubicBezTo>
                  <a:close/>
                  <a:moveTo>
                    <a:pt x="92396" y="215306"/>
                  </a:moveTo>
                  <a:cubicBezTo>
                    <a:pt x="92396" y="215306"/>
                    <a:pt x="108465" y="231395"/>
                    <a:pt x="108465" y="239440"/>
                  </a:cubicBezTo>
                  <a:cubicBezTo>
                    <a:pt x="108465" y="239440"/>
                    <a:pt x="104448" y="243462"/>
                    <a:pt x="104448" y="247484"/>
                  </a:cubicBezTo>
                  <a:cubicBezTo>
                    <a:pt x="104448" y="247484"/>
                    <a:pt x="104448" y="247484"/>
                    <a:pt x="184792" y="327929"/>
                  </a:cubicBezTo>
                  <a:cubicBezTo>
                    <a:pt x="184792" y="376196"/>
                    <a:pt x="144620" y="420441"/>
                    <a:pt x="92396" y="420441"/>
                  </a:cubicBezTo>
                  <a:cubicBezTo>
                    <a:pt x="40172" y="420441"/>
                    <a:pt x="0" y="376196"/>
                    <a:pt x="0" y="327929"/>
                  </a:cubicBezTo>
                  <a:cubicBezTo>
                    <a:pt x="0" y="327929"/>
                    <a:pt x="0" y="327929"/>
                    <a:pt x="80345" y="247484"/>
                  </a:cubicBezTo>
                  <a:cubicBezTo>
                    <a:pt x="80345" y="243462"/>
                    <a:pt x="76327" y="239440"/>
                    <a:pt x="76327" y="239440"/>
                  </a:cubicBezTo>
                  <a:cubicBezTo>
                    <a:pt x="76327" y="231395"/>
                    <a:pt x="92396" y="215306"/>
                    <a:pt x="92396" y="215306"/>
                  </a:cubicBezTo>
                  <a:close/>
                  <a:moveTo>
                    <a:pt x="292978" y="0"/>
                  </a:moveTo>
                  <a:cubicBezTo>
                    <a:pt x="292978" y="0"/>
                    <a:pt x="333186" y="28042"/>
                    <a:pt x="333186" y="48071"/>
                  </a:cubicBezTo>
                  <a:cubicBezTo>
                    <a:pt x="333186" y="60089"/>
                    <a:pt x="325144" y="72107"/>
                    <a:pt x="313082" y="80118"/>
                  </a:cubicBezTo>
                  <a:cubicBezTo>
                    <a:pt x="313082" y="80118"/>
                    <a:pt x="313082" y="80118"/>
                    <a:pt x="313082" y="96142"/>
                  </a:cubicBezTo>
                  <a:cubicBezTo>
                    <a:pt x="373394" y="104154"/>
                    <a:pt x="429685" y="128189"/>
                    <a:pt x="477934" y="168248"/>
                  </a:cubicBezTo>
                  <a:cubicBezTo>
                    <a:pt x="481955" y="160236"/>
                    <a:pt x="489997" y="156230"/>
                    <a:pt x="498038" y="156230"/>
                  </a:cubicBezTo>
                  <a:cubicBezTo>
                    <a:pt x="510101" y="156230"/>
                    <a:pt x="522163" y="168248"/>
                    <a:pt x="522163" y="184272"/>
                  </a:cubicBezTo>
                  <a:cubicBezTo>
                    <a:pt x="522163" y="196290"/>
                    <a:pt x="510101" y="208307"/>
                    <a:pt x="498038" y="208307"/>
                  </a:cubicBezTo>
                  <a:cubicBezTo>
                    <a:pt x="489997" y="208307"/>
                    <a:pt x="477934" y="204301"/>
                    <a:pt x="473914" y="196290"/>
                  </a:cubicBezTo>
                  <a:cubicBezTo>
                    <a:pt x="429685" y="156230"/>
                    <a:pt x="373394" y="128189"/>
                    <a:pt x="313082" y="120177"/>
                  </a:cubicBezTo>
                  <a:cubicBezTo>
                    <a:pt x="313082" y="120177"/>
                    <a:pt x="313082" y="120177"/>
                    <a:pt x="313082" y="340502"/>
                  </a:cubicBezTo>
                  <a:cubicBezTo>
                    <a:pt x="321123" y="348514"/>
                    <a:pt x="329165" y="364537"/>
                    <a:pt x="329165" y="384567"/>
                  </a:cubicBezTo>
                  <a:cubicBezTo>
                    <a:pt x="329165" y="392579"/>
                    <a:pt x="329165" y="396585"/>
                    <a:pt x="325144" y="404596"/>
                  </a:cubicBezTo>
                  <a:cubicBezTo>
                    <a:pt x="325144" y="404596"/>
                    <a:pt x="325144" y="404596"/>
                    <a:pt x="365352" y="404596"/>
                  </a:cubicBezTo>
                  <a:cubicBezTo>
                    <a:pt x="377415" y="404596"/>
                    <a:pt x="389477" y="412608"/>
                    <a:pt x="389477" y="428632"/>
                  </a:cubicBezTo>
                  <a:cubicBezTo>
                    <a:pt x="389477" y="428632"/>
                    <a:pt x="389477" y="428632"/>
                    <a:pt x="389477" y="436644"/>
                  </a:cubicBezTo>
                  <a:cubicBezTo>
                    <a:pt x="389477" y="436644"/>
                    <a:pt x="389477" y="436644"/>
                    <a:pt x="417623" y="436644"/>
                  </a:cubicBezTo>
                  <a:cubicBezTo>
                    <a:pt x="441747" y="436644"/>
                    <a:pt x="457830" y="456673"/>
                    <a:pt x="457830" y="476703"/>
                  </a:cubicBezTo>
                  <a:cubicBezTo>
                    <a:pt x="457830" y="476703"/>
                    <a:pt x="457830" y="476703"/>
                    <a:pt x="457830" y="496732"/>
                  </a:cubicBezTo>
                  <a:cubicBezTo>
                    <a:pt x="457830" y="496732"/>
                    <a:pt x="457830" y="496732"/>
                    <a:pt x="128125" y="496732"/>
                  </a:cubicBezTo>
                  <a:cubicBezTo>
                    <a:pt x="128125" y="496732"/>
                    <a:pt x="128125" y="496732"/>
                    <a:pt x="128125" y="476703"/>
                  </a:cubicBezTo>
                  <a:cubicBezTo>
                    <a:pt x="128125" y="456673"/>
                    <a:pt x="148229" y="436644"/>
                    <a:pt x="172354" y="436644"/>
                  </a:cubicBezTo>
                  <a:cubicBezTo>
                    <a:pt x="172354" y="436644"/>
                    <a:pt x="172354" y="436644"/>
                    <a:pt x="200500" y="436644"/>
                  </a:cubicBezTo>
                  <a:cubicBezTo>
                    <a:pt x="200500" y="436644"/>
                    <a:pt x="200500" y="436644"/>
                    <a:pt x="200500" y="428632"/>
                  </a:cubicBezTo>
                  <a:cubicBezTo>
                    <a:pt x="200500" y="412608"/>
                    <a:pt x="212562" y="404596"/>
                    <a:pt x="224624" y="404596"/>
                  </a:cubicBezTo>
                  <a:cubicBezTo>
                    <a:pt x="224624" y="404596"/>
                    <a:pt x="224624" y="404596"/>
                    <a:pt x="264832" y="404596"/>
                  </a:cubicBezTo>
                  <a:cubicBezTo>
                    <a:pt x="260811" y="396585"/>
                    <a:pt x="260811" y="392579"/>
                    <a:pt x="260811" y="384567"/>
                  </a:cubicBezTo>
                  <a:cubicBezTo>
                    <a:pt x="260811" y="364537"/>
                    <a:pt x="264832" y="348514"/>
                    <a:pt x="276895" y="340502"/>
                  </a:cubicBezTo>
                  <a:cubicBezTo>
                    <a:pt x="276895" y="340502"/>
                    <a:pt x="276895" y="340502"/>
                    <a:pt x="276895" y="120177"/>
                  </a:cubicBezTo>
                  <a:cubicBezTo>
                    <a:pt x="216583" y="128189"/>
                    <a:pt x="160292" y="156230"/>
                    <a:pt x="116063" y="196290"/>
                  </a:cubicBezTo>
                  <a:cubicBezTo>
                    <a:pt x="112042" y="204301"/>
                    <a:pt x="104000" y="208307"/>
                    <a:pt x="91938" y="208307"/>
                  </a:cubicBezTo>
                  <a:cubicBezTo>
                    <a:pt x="79876" y="208307"/>
                    <a:pt x="67813" y="196290"/>
                    <a:pt x="67813" y="184272"/>
                  </a:cubicBezTo>
                  <a:cubicBezTo>
                    <a:pt x="67813" y="168248"/>
                    <a:pt x="79876" y="156230"/>
                    <a:pt x="91938" y="156230"/>
                  </a:cubicBezTo>
                  <a:cubicBezTo>
                    <a:pt x="104000" y="156230"/>
                    <a:pt x="108021" y="160236"/>
                    <a:pt x="116063" y="168248"/>
                  </a:cubicBezTo>
                  <a:cubicBezTo>
                    <a:pt x="160292" y="128189"/>
                    <a:pt x="216583" y="104154"/>
                    <a:pt x="276895" y="96142"/>
                  </a:cubicBezTo>
                  <a:cubicBezTo>
                    <a:pt x="276895" y="96142"/>
                    <a:pt x="276895" y="96142"/>
                    <a:pt x="276895" y="80118"/>
                  </a:cubicBezTo>
                  <a:cubicBezTo>
                    <a:pt x="264832" y="72107"/>
                    <a:pt x="256791" y="60089"/>
                    <a:pt x="256791" y="48071"/>
                  </a:cubicBezTo>
                  <a:cubicBezTo>
                    <a:pt x="256791" y="28042"/>
                    <a:pt x="292978" y="0"/>
                    <a:pt x="292978" y="0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12700" cap="flat">
              <a:noFill/>
              <a:miter lim="400000"/>
            </a:ln>
            <a:effectLst/>
            <a:extLst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1" name="ïSlíḍé">
              <a:extLst>
                <a:ext uri="{FF2B5EF4-FFF2-40B4-BE49-F238E27FC236}">
                  <a16:creationId xmlns:a16="http://schemas.microsoft.com/office/drawing/2014/main" xmlns="" id="{A1FB5617-0A71-4653-91E7-F18005193F84}"/>
                </a:ext>
              </a:extLst>
            </p:cNvPr>
            <p:cNvSpPr/>
            <p:nvPr/>
          </p:nvSpPr>
          <p:spPr bwMode="auto">
            <a:xfrm>
              <a:off x="11059076" y="5119814"/>
              <a:ext cx="459824" cy="392902"/>
            </a:xfrm>
            <a:custGeom>
              <a:avLst/>
              <a:gdLst>
                <a:gd name="connsiteX0" fmla="*/ 560224 w 607107"/>
                <a:gd name="connsiteY0" fmla="*/ 279860 h 518750"/>
                <a:gd name="connsiteX1" fmla="*/ 582459 w 607107"/>
                <a:gd name="connsiteY1" fmla="*/ 280220 h 518750"/>
                <a:gd name="connsiteX2" fmla="*/ 606440 w 607107"/>
                <a:gd name="connsiteY2" fmla="*/ 300513 h 518750"/>
                <a:gd name="connsiteX3" fmla="*/ 596135 w 607107"/>
                <a:gd name="connsiteY3" fmla="*/ 329751 h 518750"/>
                <a:gd name="connsiteX4" fmla="*/ 571865 w 607107"/>
                <a:gd name="connsiteY4" fmla="*/ 348793 h 518750"/>
                <a:gd name="connsiteX5" fmla="*/ 371834 w 607107"/>
                <a:gd name="connsiteY5" fmla="*/ 500269 h 518750"/>
                <a:gd name="connsiteX6" fmla="*/ 134050 w 607107"/>
                <a:gd name="connsiteY6" fmla="*/ 494210 h 518750"/>
                <a:gd name="connsiteX7" fmla="*/ 67213 w 607107"/>
                <a:gd name="connsiteY7" fmla="*/ 511040 h 518750"/>
                <a:gd name="connsiteX8" fmla="*/ 61145 w 607107"/>
                <a:gd name="connsiteY8" fmla="*/ 511040 h 518750"/>
                <a:gd name="connsiteX9" fmla="*/ 59701 w 607107"/>
                <a:gd name="connsiteY9" fmla="*/ 510560 h 518750"/>
                <a:gd name="connsiteX10" fmla="*/ 55656 w 607107"/>
                <a:gd name="connsiteY10" fmla="*/ 507674 h 518750"/>
                <a:gd name="connsiteX11" fmla="*/ 7502 w 607107"/>
                <a:gd name="connsiteY11" fmla="*/ 432081 h 518750"/>
                <a:gd name="connsiteX12" fmla="*/ 1435 w 607107"/>
                <a:gd name="connsiteY12" fmla="*/ 423521 h 518750"/>
                <a:gd name="connsiteX13" fmla="*/ 183 w 607107"/>
                <a:gd name="connsiteY13" fmla="*/ 417077 h 518750"/>
                <a:gd name="connsiteX14" fmla="*/ 4131 w 607107"/>
                <a:gd name="connsiteY14" fmla="*/ 411788 h 518750"/>
                <a:gd name="connsiteX15" fmla="*/ 95527 w 607107"/>
                <a:gd name="connsiteY15" fmla="*/ 376588 h 518750"/>
                <a:gd name="connsiteX16" fmla="*/ 266570 w 607107"/>
                <a:gd name="connsiteY16" fmla="*/ 330231 h 518750"/>
                <a:gd name="connsiteX17" fmla="*/ 327147 w 607107"/>
                <a:gd name="connsiteY17" fmla="*/ 372741 h 518750"/>
                <a:gd name="connsiteX18" fmla="*/ 233536 w 607107"/>
                <a:gd name="connsiteY18" fmla="*/ 417943 h 518750"/>
                <a:gd name="connsiteX19" fmla="*/ 360084 w 607107"/>
                <a:gd name="connsiteY19" fmla="*/ 366393 h 518750"/>
                <a:gd name="connsiteX20" fmla="*/ 365285 w 607107"/>
                <a:gd name="connsiteY20" fmla="*/ 359372 h 518750"/>
                <a:gd name="connsiteX21" fmla="*/ 524482 w 607107"/>
                <a:gd name="connsiteY21" fmla="*/ 291473 h 518750"/>
                <a:gd name="connsiteX22" fmla="*/ 560224 w 607107"/>
                <a:gd name="connsiteY22" fmla="*/ 279860 h 518750"/>
                <a:gd name="connsiteX23" fmla="*/ 231201 w 607107"/>
                <a:gd name="connsiteY23" fmla="*/ 114447 h 518750"/>
                <a:gd name="connsiteX24" fmla="*/ 227733 w 607107"/>
                <a:gd name="connsiteY24" fmla="*/ 115409 h 518750"/>
                <a:gd name="connsiteX25" fmla="*/ 204232 w 607107"/>
                <a:gd name="connsiteY25" fmla="*/ 127912 h 518750"/>
                <a:gd name="connsiteX26" fmla="*/ 200572 w 607107"/>
                <a:gd name="connsiteY26" fmla="*/ 136280 h 518750"/>
                <a:gd name="connsiteX27" fmla="*/ 203269 w 607107"/>
                <a:gd name="connsiteY27" fmla="*/ 146860 h 518750"/>
                <a:gd name="connsiteX28" fmla="*/ 207410 w 607107"/>
                <a:gd name="connsiteY28" fmla="*/ 151862 h 518750"/>
                <a:gd name="connsiteX29" fmla="*/ 213960 w 607107"/>
                <a:gd name="connsiteY29" fmla="*/ 151573 h 518750"/>
                <a:gd name="connsiteX30" fmla="*/ 222340 w 607107"/>
                <a:gd name="connsiteY30" fmla="*/ 147053 h 518750"/>
                <a:gd name="connsiteX31" fmla="*/ 222340 w 607107"/>
                <a:gd name="connsiteY31" fmla="*/ 230058 h 518750"/>
                <a:gd name="connsiteX32" fmla="*/ 229756 w 607107"/>
                <a:gd name="connsiteY32" fmla="*/ 237464 h 518750"/>
                <a:gd name="connsiteX33" fmla="*/ 243433 w 607107"/>
                <a:gd name="connsiteY33" fmla="*/ 237464 h 518750"/>
                <a:gd name="connsiteX34" fmla="*/ 250850 w 607107"/>
                <a:gd name="connsiteY34" fmla="*/ 230058 h 518750"/>
                <a:gd name="connsiteX35" fmla="*/ 250850 w 607107"/>
                <a:gd name="connsiteY35" fmla="*/ 121853 h 518750"/>
                <a:gd name="connsiteX36" fmla="*/ 243433 w 607107"/>
                <a:gd name="connsiteY36" fmla="*/ 114447 h 518750"/>
                <a:gd name="connsiteX37" fmla="*/ 230719 w 607107"/>
                <a:gd name="connsiteY37" fmla="*/ 76070 h 518750"/>
                <a:gd name="connsiteX38" fmla="*/ 330794 w 607107"/>
                <a:gd name="connsiteY38" fmla="*/ 176004 h 518750"/>
                <a:gd name="connsiteX39" fmla="*/ 230719 w 607107"/>
                <a:gd name="connsiteY39" fmla="*/ 275841 h 518750"/>
                <a:gd name="connsiteX40" fmla="*/ 130741 w 607107"/>
                <a:gd name="connsiteY40" fmla="*/ 176004 h 518750"/>
                <a:gd name="connsiteX41" fmla="*/ 230719 w 607107"/>
                <a:gd name="connsiteY41" fmla="*/ 76070 h 518750"/>
                <a:gd name="connsiteX42" fmla="*/ 371906 w 607107"/>
                <a:gd name="connsiteY42" fmla="*/ 39432 h 518750"/>
                <a:gd name="connsiteX43" fmla="*/ 368246 w 607107"/>
                <a:gd name="connsiteY43" fmla="*/ 40297 h 518750"/>
                <a:gd name="connsiteX44" fmla="*/ 344168 w 607107"/>
                <a:gd name="connsiteY44" fmla="*/ 53185 h 518750"/>
                <a:gd name="connsiteX45" fmla="*/ 340412 w 607107"/>
                <a:gd name="connsiteY45" fmla="*/ 61744 h 518750"/>
                <a:gd name="connsiteX46" fmla="*/ 343109 w 607107"/>
                <a:gd name="connsiteY46" fmla="*/ 72612 h 518750"/>
                <a:gd name="connsiteX47" fmla="*/ 347443 w 607107"/>
                <a:gd name="connsiteY47" fmla="*/ 77709 h 518750"/>
                <a:gd name="connsiteX48" fmla="*/ 354089 w 607107"/>
                <a:gd name="connsiteY48" fmla="*/ 77421 h 518750"/>
                <a:gd name="connsiteX49" fmla="*/ 362757 w 607107"/>
                <a:gd name="connsiteY49" fmla="*/ 72804 h 518750"/>
                <a:gd name="connsiteX50" fmla="*/ 362757 w 607107"/>
                <a:gd name="connsiteY50" fmla="*/ 157919 h 518750"/>
                <a:gd name="connsiteX51" fmla="*/ 370365 w 607107"/>
                <a:gd name="connsiteY51" fmla="*/ 165517 h 518750"/>
                <a:gd name="connsiteX52" fmla="*/ 384331 w 607107"/>
                <a:gd name="connsiteY52" fmla="*/ 165517 h 518750"/>
                <a:gd name="connsiteX53" fmla="*/ 391939 w 607107"/>
                <a:gd name="connsiteY53" fmla="*/ 157919 h 518750"/>
                <a:gd name="connsiteX54" fmla="*/ 391939 w 607107"/>
                <a:gd name="connsiteY54" fmla="*/ 47029 h 518750"/>
                <a:gd name="connsiteX55" fmla="*/ 384331 w 607107"/>
                <a:gd name="connsiteY55" fmla="*/ 39432 h 518750"/>
                <a:gd name="connsiteX56" fmla="*/ 371328 w 607107"/>
                <a:gd name="connsiteY56" fmla="*/ 0 h 518750"/>
                <a:gd name="connsiteX57" fmla="*/ 473901 w 607107"/>
                <a:gd name="connsiteY57" fmla="*/ 102426 h 518750"/>
                <a:gd name="connsiteX58" fmla="*/ 371328 w 607107"/>
                <a:gd name="connsiteY58" fmla="*/ 204852 h 518750"/>
                <a:gd name="connsiteX59" fmla="*/ 342531 w 607107"/>
                <a:gd name="connsiteY59" fmla="*/ 200717 h 518750"/>
                <a:gd name="connsiteX60" fmla="*/ 348117 w 607107"/>
                <a:gd name="connsiteY60" fmla="*/ 167440 h 518750"/>
                <a:gd name="connsiteX61" fmla="*/ 274342 w 607107"/>
                <a:gd name="connsiteY61" fmla="*/ 69150 h 518750"/>
                <a:gd name="connsiteX62" fmla="*/ 371328 w 607107"/>
                <a:gd name="connsiteY62" fmla="*/ 0 h 518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607107" h="518750">
                  <a:moveTo>
                    <a:pt x="560224" y="279860"/>
                  </a:moveTo>
                  <a:cubicBezTo>
                    <a:pt x="569819" y="278441"/>
                    <a:pt x="577162" y="279018"/>
                    <a:pt x="582459" y="280220"/>
                  </a:cubicBezTo>
                  <a:cubicBezTo>
                    <a:pt x="595268" y="283010"/>
                    <a:pt x="604032" y="289742"/>
                    <a:pt x="606440" y="300513"/>
                  </a:cubicBezTo>
                  <a:cubicBezTo>
                    <a:pt x="608751" y="310804"/>
                    <a:pt x="604995" y="322826"/>
                    <a:pt x="596135" y="329751"/>
                  </a:cubicBezTo>
                  <a:cubicBezTo>
                    <a:pt x="587949" y="336098"/>
                    <a:pt x="579762" y="342542"/>
                    <a:pt x="571865" y="348793"/>
                  </a:cubicBezTo>
                  <a:lnTo>
                    <a:pt x="371834" y="500269"/>
                  </a:lnTo>
                  <a:cubicBezTo>
                    <a:pt x="306826" y="545471"/>
                    <a:pt x="137614" y="493440"/>
                    <a:pt x="134050" y="494210"/>
                  </a:cubicBezTo>
                  <a:lnTo>
                    <a:pt x="67213" y="511040"/>
                  </a:lnTo>
                  <a:cubicBezTo>
                    <a:pt x="65479" y="511521"/>
                    <a:pt x="63264" y="511425"/>
                    <a:pt x="61145" y="511040"/>
                  </a:cubicBezTo>
                  <a:cubicBezTo>
                    <a:pt x="60567" y="510848"/>
                    <a:pt x="60086" y="510752"/>
                    <a:pt x="59701" y="510560"/>
                  </a:cubicBezTo>
                  <a:cubicBezTo>
                    <a:pt x="58063" y="510079"/>
                    <a:pt x="56715" y="509021"/>
                    <a:pt x="55656" y="507674"/>
                  </a:cubicBezTo>
                  <a:cubicBezTo>
                    <a:pt x="40150" y="486131"/>
                    <a:pt x="22430" y="453335"/>
                    <a:pt x="7502" y="432081"/>
                  </a:cubicBezTo>
                  <a:lnTo>
                    <a:pt x="1435" y="423521"/>
                  </a:lnTo>
                  <a:cubicBezTo>
                    <a:pt x="183" y="421694"/>
                    <a:pt x="-299" y="419289"/>
                    <a:pt x="183" y="417077"/>
                  </a:cubicBezTo>
                  <a:cubicBezTo>
                    <a:pt x="664" y="414865"/>
                    <a:pt x="1723" y="412750"/>
                    <a:pt x="4131" y="411788"/>
                  </a:cubicBezTo>
                  <a:lnTo>
                    <a:pt x="95527" y="376588"/>
                  </a:lnTo>
                  <a:cubicBezTo>
                    <a:pt x="155816" y="356487"/>
                    <a:pt x="154179" y="328885"/>
                    <a:pt x="266570" y="330231"/>
                  </a:cubicBezTo>
                  <a:cubicBezTo>
                    <a:pt x="296618" y="330520"/>
                    <a:pt x="351706" y="324172"/>
                    <a:pt x="327147" y="372741"/>
                  </a:cubicBezTo>
                  <a:cubicBezTo>
                    <a:pt x="316650" y="393515"/>
                    <a:pt x="281979" y="420059"/>
                    <a:pt x="233536" y="417943"/>
                  </a:cubicBezTo>
                  <a:cubicBezTo>
                    <a:pt x="233344" y="419193"/>
                    <a:pt x="327244" y="456605"/>
                    <a:pt x="360084" y="366393"/>
                  </a:cubicBezTo>
                  <a:cubicBezTo>
                    <a:pt x="360084" y="366393"/>
                    <a:pt x="361433" y="361007"/>
                    <a:pt x="365285" y="359372"/>
                  </a:cubicBezTo>
                  <a:cubicBezTo>
                    <a:pt x="389940" y="348793"/>
                    <a:pt x="522459" y="292338"/>
                    <a:pt x="524482" y="291473"/>
                  </a:cubicBezTo>
                  <a:cubicBezTo>
                    <a:pt x="538784" y="284693"/>
                    <a:pt x="550629" y="281278"/>
                    <a:pt x="560224" y="279860"/>
                  </a:cubicBezTo>
                  <a:close/>
                  <a:moveTo>
                    <a:pt x="231201" y="114447"/>
                  </a:moveTo>
                  <a:cubicBezTo>
                    <a:pt x="230045" y="114447"/>
                    <a:pt x="228793" y="114832"/>
                    <a:pt x="227733" y="115409"/>
                  </a:cubicBezTo>
                  <a:lnTo>
                    <a:pt x="204232" y="127912"/>
                  </a:lnTo>
                  <a:cubicBezTo>
                    <a:pt x="201246" y="129548"/>
                    <a:pt x="199705" y="133010"/>
                    <a:pt x="200572" y="136280"/>
                  </a:cubicBezTo>
                  <a:lnTo>
                    <a:pt x="203269" y="146860"/>
                  </a:lnTo>
                  <a:cubicBezTo>
                    <a:pt x="203847" y="149073"/>
                    <a:pt x="205388" y="150900"/>
                    <a:pt x="207410" y="151862"/>
                  </a:cubicBezTo>
                  <a:cubicBezTo>
                    <a:pt x="209529" y="152727"/>
                    <a:pt x="211937" y="152631"/>
                    <a:pt x="213960" y="151573"/>
                  </a:cubicBezTo>
                  <a:lnTo>
                    <a:pt x="222340" y="147053"/>
                  </a:lnTo>
                  <a:lnTo>
                    <a:pt x="222340" y="230058"/>
                  </a:lnTo>
                  <a:cubicBezTo>
                    <a:pt x="222340" y="234098"/>
                    <a:pt x="225711" y="237464"/>
                    <a:pt x="229756" y="237464"/>
                  </a:cubicBezTo>
                  <a:lnTo>
                    <a:pt x="243433" y="237464"/>
                  </a:lnTo>
                  <a:cubicBezTo>
                    <a:pt x="247479" y="237464"/>
                    <a:pt x="250850" y="234098"/>
                    <a:pt x="250850" y="230058"/>
                  </a:cubicBezTo>
                  <a:lnTo>
                    <a:pt x="250850" y="121853"/>
                  </a:lnTo>
                  <a:cubicBezTo>
                    <a:pt x="250850" y="117813"/>
                    <a:pt x="247479" y="114447"/>
                    <a:pt x="243433" y="114447"/>
                  </a:cubicBezTo>
                  <a:close/>
                  <a:moveTo>
                    <a:pt x="230719" y="76070"/>
                  </a:moveTo>
                  <a:cubicBezTo>
                    <a:pt x="286006" y="76070"/>
                    <a:pt x="330794" y="120795"/>
                    <a:pt x="330794" y="176004"/>
                  </a:cubicBezTo>
                  <a:cubicBezTo>
                    <a:pt x="330794" y="231116"/>
                    <a:pt x="286006" y="275841"/>
                    <a:pt x="230719" y="275841"/>
                  </a:cubicBezTo>
                  <a:cubicBezTo>
                    <a:pt x="175529" y="275841"/>
                    <a:pt x="130741" y="231116"/>
                    <a:pt x="130741" y="176004"/>
                  </a:cubicBezTo>
                  <a:cubicBezTo>
                    <a:pt x="130741" y="120795"/>
                    <a:pt x="175529" y="76070"/>
                    <a:pt x="230719" y="76070"/>
                  </a:cubicBezTo>
                  <a:close/>
                  <a:moveTo>
                    <a:pt x="371906" y="39432"/>
                  </a:moveTo>
                  <a:cubicBezTo>
                    <a:pt x="370654" y="39432"/>
                    <a:pt x="369402" y="39720"/>
                    <a:pt x="368246" y="40297"/>
                  </a:cubicBezTo>
                  <a:lnTo>
                    <a:pt x="344168" y="53185"/>
                  </a:lnTo>
                  <a:cubicBezTo>
                    <a:pt x="341086" y="54819"/>
                    <a:pt x="339545" y="58378"/>
                    <a:pt x="340412" y="61744"/>
                  </a:cubicBezTo>
                  <a:lnTo>
                    <a:pt x="343109" y="72612"/>
                  </a:lnTo>
                  <a:cubicBezTo>
                    <a:pt x="343687" y="74920"/>
                    <a:pt x="345324" y="76747"/>
                    <a:pt x="347443" y="77709"/>
                  </a:cubicBezTo>
                  <a:cubicBezTo>
                    <a:pt x="349562" y="78671"/>
                    <a:pt x="352066" y="78575"/>
                    <a:pt x="354089" y="77421"/>
                  </a:cubicBezTo>
                  <a:lnTo>
                    <a:pt x="362757" y="72804"/>
                  </a:lnTo>
                  <a:lnTo>
                    <a:pt x="362757" y="157919"/>
                  </a:lnTo>
                  <a:cubicBezTo>
                    <a:pt x="362757" y="162054"/>
                    <a:pt x="366224" y="165517"/>
                    <a:pt x="370365" y="165517"/>
                  </a:cubicBezTo>
                  <a:lnTo>
                    <a:pt x="384331" y="165517"/>
                  </a:lnTo>
                  <a:cubicBezTo>
                    <a:pt x="388568" y="165517"/>
                    <a:pt x="391939" y="162054"/>
                    <a:pt x="391939" y="157919"/>
                  </a:cubicBezTo>
                  <a:lnTo>
                    <a:pt x="391939" y="47029"/>
                  </a:lnTo>
                  <a:cubicBezTo>
                    <a:pt x="391939" y="42798"/>
                    <a:pt x="388568" y="39432"/>
                    <a:pt x="384331" y="39432"/>
                  </a:cubicBezTo>
                  <a:close/>
                  <a:moveTo>
                    <a:pt x="371328" y="0"/>
                  </a:moveTo>
                  <a:cubicBezTo>
                    <a:pt x="428056" y="0"/>
                    <a:pt x="473901" y="45875"/>
                    <a:pt x="473901" y="102426"/>
                  </a:cubicBezTo>
                  <a:cubicBezTo>
                    <a:pt x="473901" y="158977"/>
                    <a:pt x="428056" y="204852"/>
                    <a:pt x="371328" y="204852"/>
                  </a:cubicBezTo>
                  <a:cubicBezTo>
                    <a:pt x="361312" y="204852"/>
                    <a:pt x="351681" y="203409"/>
                    <a:pt x="342531" y="200717"/>
                  </a:cubicBezTo>
                  <a:cubicBezTo>
                    <a:pt x="346095" y="190234"/>
                    <a:pt x="348117" y="179077"/>
                    <a:pt x="348117" y="167440"/>
                  </a:cubicBezTo>
                  <a:cubicBezTo>
                    <a:pt x="348117" y="120892"/>
                    <a:pt x="317008" y="81556"/>
                    <a:pt x="274342" y="69150"/>
                  </a:cubicBezTo>
                  <a:cubicBezTo>
                    <a:pt x="288211" y="28949"/>
                    <a:pt x="326447" y="0"/>
                    <a:pt x="371328" y="0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" name="îşļîďé">
              <a:extLst>
                <a:ext uri="{FF2B5EF4-FFF2-40B4-BE49-F238E27FC236}">
                  <a16:creationId xmlns:a16="http://schemas.microsoft.com/office/drawing/2014/main" xmlns="" id="{C1D363F9-A737-422C-A958-DA8C882E4B93}"/>
                </a:ext>
              </a:extLst>
            </p:cNvPr>
            <p:cNvSpPr/>
            <p:nvPr/>
          </p:nvSpPr>
          <p:spPr bwMode="auto">
            <a:xfrm>
              <a:off x="5873888" y="1820060"/>
              <a:ext cx="5646599" cy="3186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92500"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400" dirty="0"/>
                <a:t>Copy paste fonts. Choose the only option to retain text……</a:t>
              </a:r>
            </a:p>
          </p:txBody>
        </p:sp>
        <p:sp>
          <p:nvSpPr>
            <p:cNvPr id="13" name="iśľíďe">
              <a:extLst>
                <a:ext uri="{FF2B5EF4-FFF2-40B4-BE49-F238E27FC236}">
                  <a16:creationId xmlns:a16="http://schemas.microsoft.com/office/drawing/2014/main" xmlns="" id="{73B81B65-B264-49F5-95FD-797AC0B29959}"/>
                </a:ext>
              </a:extLst>
            </p:cNvPr>
            <p:cNvSpPr txBox="1"/>
            <p:nvPr/>
          </p:nvSpPr>
          <p:spPr bwMode="auto">
            <a:xfrm>
              <a:off x="5873889" y="1430400"/>
              <a:ext cx="5646599" cy="389660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4" name="ïṩļîdè">
              <a:extLst>
                <a:ext uri="{FF2B5EF4-FFF2-40B4-BE49-F238E27FC236}">
                  <a16:creationId xmlns:a16="http://schemas.microsoft.com/office/drawing/2014/main" xmlns="" id="{C1D363F9-A737-422C-A958-DA8C882E4B93}"/>
                </a:ext>
              </a:extLst>
            </p:cNvPr>
            <p:cNvSpPr/>
            <p:nvPr/>
          </p:nvSpPr>
          <p:spPr bwMode="auto">
            <a:xfrm>
              <a:off x="5873888" y="2758666"/>
              <a:ext cx="5646599" cy="3186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92500"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400" dirty="0"/>
                <a:t>Copy paste fonts. Choose the only option to retain text……</a:t>
              </a:r>
            </a:p>
          </p:txBody>
        </p:sp>
        <p:sp>
          <p:nvSpPr>
            <p:cNvPr id="15" name="ïSlíḑe">
              <a:extLst>
                <a:ext uri="{FF2B5EF4-FFF2-40B4-BE49-F238E27FC236}">
                  <a16:creationId xmlns:a16="http://schemas.microsoft.com/office/drawing/2014/main" xmlns="" id="{73B81B65-B264-49F5-95FD-797AC0B29959}"/>
                </a:ext>
              </a:extLst>
            </p:cNvPr>
            <p:cNvSpPr txBox="1"/>
            <p:nvPr/>
          </p:nvSpPr>
          <p:spPr bwMode="auto">
            <a:xfrm>
              <a:off x="5873889" y="2369006"/>
              <a:ext cx="5646599" cy="389660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6" name="îṥlïḑê">
              <a:extLst>
                <a:ext uri="{FF2B5EF4-FFF2-40B4-BE49-F238E27FC236}">
                  <a16:creationId xmlns:a16="http://schemas.microsoft.com/office/drawing/2014/main" xmlns="" id="{C1D363F9-A737-422C-A958-DA8C882E4B93}"/>
                </a:ext>
              </a:extLst>
            </p:cNvPr>
            <p:cNvSpPr/>
            <p:nvPr/>
          </p:nvSpPr>
          <p:spPr bwMode="auto">
            <a:xfrm>
              <a:off x="5873888" y="3697274"/>
              <a:ext cx="5646599" cy="3186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92500"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400" dirty="0"/>
                <a:t>Copy paste fonts. Choose the only option to retain text……</a:t>
              </a:r>
            </a:p>
          </p:txBody>
        </p:sp>
        <p:sp>
          <p:nvSpPr>
            <p:cNvPr id="17" name="îṥľíḍé">
              <a:extLst>
                <a:ext uri="{FF2B5EF4-FFF2-40B4-BE49-F238E27FC236}">
                  <a16:creationId xmlns:a16="http://schemas.microsoft.com/office/drawing/2014/main" xmlns="" id="{73B81B65-B264-49F5-95FD-797AC0B29959}"/>
                </a:ext>
              </a:extLst>
            </p:cNvPr>
            <p:cNvSpPr txBox="1"/>
            <p:nvPr/>
          </p:nvSpPr>
          <p:spPr bwMode="auto">
            <a:xfrm>
              <a:off x="5873889" y="3307614"/>
              <a:ext cx="5646599" cy="389660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8" name="îśḻîḓè">
              <a:extLst>
                <a:ext uri="{FF2B5EF4-FFF2-40B4-BE49-F238E27FC236}">
                  <a16:creationId xmlns:a16="http://schemas.microsoft.com/office/drawing/2014/main" xmlns="" id="{C1D363F9-A737-422C-A958-DA8C882E4B93}"/>
                </a:ext>
              </a:extLst>
            </p:cNvPr>
            <p:cNvSpPr/>
            <p:nvPr/>
          </p:nvSpPr>
          <p:spPr bwMode="auto">
            <a:xfrm>
              <a:off x="5873888" y="4635881"/>
              <a:ext cx="5646599" cy="3186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92500"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400" dirty="0"/>
                <a:t>Copy paste fonts. Choose the only option to retain text……</a:t>
              </a:r>
            </a:p>
          </p:txBody>
        </p:sp>
        <p:sp>
          <p:nvSpPr>
            <p:cNvPr id="19" name="îS1îḋe">
              <a:extLst>
                <a:ext uri="{FF2B5EF4-FFF2-40B4-BE49-F238E27FC236}">
                  <a16:creationId xmlns:a16="http://schemas.microsoft.com/office/drawing/2014/main" xmlns="" id="{73B81B65-B264-49F5-95FD-797AC0B29959}"/>
                </a:ext>
              </a:extLst>
            </p:cNvPr>
            <p:cNvSpPr txBox="1"/>
            <p:nvPr/>
          </p:nvSpPr>
          <p:spPr bwMode="auto">
            <a:xfrm>
              <a:off x="5873889" y="4246221"/>
              <a:ext cx="5646599" cy="389660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20" name="îṡḻiḍè">
              <a:extLst>
                <a:ext uri="{FF2B5EF4-FFF2-40B4-BE49-F238E27FC236}">
                  <a16:creationId xmlns:a16="http://schemas.microsoft.com/office/drawing/2014/main" xmlns="" id="{C1D363F9-A737-422C-A958-DA8C882E4B93}"/>
                </a:ext>
              </a:extLst>
            </p:cNvPr>
            <p:cNvSpPr/>
            <p:nvPr/>
          </p:nvSpPr>
          <p:spPr bwMode="auto">
            <a:xfrm>
              <a:off x="5873888" y="5574487"/>
              <a:ext cx="5646599" cy="3186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92500"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400" dirty="0"/>
                <a:t>Copy paste fonts. Choose the only option to retain text……</a:t>
              </a:r>
            </a:p>
          </p:txBody>
        </p:sp>
        <p:sp>
          <p:nvSpPr>
            <p:cNvPr id="21" name="íṩľíďè">
              <a:extLst>
                <a:ext uri="{FF2B5EF4-FFF2-40B4-BE49-F238E27FC236}">
                  <a16:creationId xmlns:a16="http://schemas.microsoft.com/office/drawing/2014/main" xmlns="" id="{73B81B65-B264-49F5-95FD-797AC0B29959}"/>
                </a:ext>
              </a:extLst>
            </p:cNvPr>
            <p:cNvSpPr txBox="1"/>
            <p:nvPr/>
          </p:nvSpPr>
          <p:spPr bwMode="auto">
            <a:xfrm>
              <a:off x="5873889" y="5184827"/>
              <a:ext cx="5646599" cy="389660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22" name="îsḷîḑè">
              <a:extLst>
                <a:ext uri="{FF2B5EF4-FFF2-40B4-BE49-F238E27FC236}">
                  <a16:creationId xmlns:a16="http://schemas.microsoft.com/office/drawing/2014/main" xmlns="" id="{F3061A58-1B9C-4EF3-A4FF-86B9C8DC1B42}"/>
                </a:ext>
              </a:extLst>
            </p:cNvPr>
            <p:cNvSpPr/>
            <p:nvPr/>
          </p:nvSpPr>
          <p:spPr>
            <a:xfrm>
              <a:off x="5061203" y="1535175"/>
              <a:ext cx="498763" cy="498763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92500" lnSpcReduction="10000"/>
            </a:bodyPr>
            <a:lstStyle/>
            <a:p>
              <a:pPr algn="ctr"/>
              <a:r>
                <a:rPr lang="en-US" altLang="zh-CN" sz="2000" b="1" dirty="0">
                  <a:solidFill>
                    <a:schemeClr val="tx1"/>
                  </a:solidFill>
                </a:rPr>
                <a:t>1</a:t>
              </a:r>
              <a:endParaRPr lang="zh-CN" altLang="en-US" sz="2000" b="1" dirty="0">
                <a:solidFill>
                  <a:schemeClr val="tx1"/>
                </a:solidFill>
              </a:endParaRPr>
            </a:p>
          </p:txBody>
        </p:sp>
        <p:sp>
          <p:nvSpPr>
            <p:cNvPr id="23" name="îśḻïďê">
              <a:extLst>
                <a:ext uri="{FF2B5EF4-FFF2-40B4-BE49-F238E27FC236}">
                  <a16:creationId xmlns:a16="http://schemas.microsoft.com/office/drawing/2014/main" xmlns="" id="{AC65D6C0-9B2E-4A9C-A1BE-9B591A968409}"/>
                </a:ext>
              </a:extLst>
            </p:cNvPr>
            <p:cNvSpPr/>
            <p:nvPr/>
          </p:nvSpPr>
          <p:spPr>
            <a:xfrm>
              <a:off x="5061203" y="2473781"/>
              <a:ext cx="498763" cy="498763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92500" lnSpcReduction="10000"/>
            </a:bodyPr>
            <a:lstStyle/>
            <a:p>
              <a:pPr algn="ctr"/>
              <a:r>
                <a:rPr lang="en-US" altLang="zh-CN" sz="2000" b="1" dirty="0">
                  <a:solidFill>
                    <a:schemeClr val="tx1"/>
                  </a:solidFill>
                </a:rPr>
                <a:t>2</a:t>
              </a:r>
              <a:endParaRPr lang="zh-CN" altLang="en-US" sz="2000" b="1" dirty="0">
                <a:solidFill>
                  <a:schemeClr val="tx1"/>
                </a:solidFill>
              </a:endParaRPr>
            </a:p>
          </p:txBody>
        </p:sp>
        <p:sp>
          <p:nvSpPr>
            <p:cNvPr id="24" name="íślîḑé">
              <a:extLst>
                <a:ext uri="{FF2B5EF4-FFF2-40B4-BE49-F238E27FC236}">
                  <a16:creationId xmlns:a16="http://schemas.microsoft.com/office/drawing/2014/main" xmlns="" id="{96E7FF15-06E3-46E4-8BC3-23FFA8862C99}"/>
                </a:ext>
              </a:extLst>
            </p:cNvPr>
            <p:cNvSpPr/>
            <p:nvPr/>
          </p:nvSpPr>
          <p:spPr>
            <a:xfrm>
              <a:off x="5061203" y="3412389"/>
              <a:ext cx="498763" cy="498763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92500" lnSpcReduction="10000"/>
            </a:bodyPr>
            <a:lstStyle/>
            <a:p>
              <a:pPr algn="ctr"/>
              <a:r>
                <a:rPr lang="en-US" altLang="zh-CN" sz="2000" b="1" dirty="0">
                  <a:solidFill>
                    <a:schemeClr val="tx1"/>
                  </a:solidFill>
                </a:rPr>
                <a:t>3</a:t>
              </a:r>
              <a:endParaRPr lang="zh-CN" altLang="en-US" sz="2000" b="1" dirty="0">
                <a:solidFill>
                  <a:schemeClr val="tx1"/>
                </a:solidFill>
              </a:endParaRPr>
            </a:p>
          </p:txBody>
        </p:sp>
        <p:sp>
          <p:nvSpPr>
            <p:cNvPr id="25" name="iSliḍe">
              <a:extLst>
                <a:ext uri="{FF2B5EF4-FFF2-40B4-BE49-F238E27FC236}">
                  <a16:creationId xmlns:a16="http://schemas.microsoft.com/office/drawing/2014/main" xmlns="" id="{E8374607-DE02-4903-90EE-3DE5EB8FA965}"/>
                </a:ext>
              </a:extLst>
            </p:cNvPr>
            <p:cNvSpPr/>
            <p:nvPr/>
          </p:nvSpPr>
          <p:spPr>
            <a:xfrm>
              <a:off x="5061203" y="4350996"/>
              <a:ext cx="498763" cy="498763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92500" lnSpcReduction="10000"/>
            </a:bodyPr>
            <a:lstStyle/>
            <a:p>
              <a:pPr algn="ctr"/>
              <a:r>
                <a:rPr lang="en-US" altLang="zh-CN" sz="2000" b="1" dirty="0">
                  <a:solidFill>
                    <a:schemeClr val="tx1"/>
                  </a:solidFill>
                </a:rPr>
                <a:t>4</a:t>
              </a:r>
              <a:endParaRPr lang="zh-CN" altLang="en-US" sz="2000" b="1" dirty="0">
                <a:solidFill>
                  <a:schemeClr val="tx1"/>
                </a:solidFill>
              </a:endParaRPr>
            </a:p>
          </p:txBody>
        </p:sp>
        <p:sp>
          <p:nvSpPr>
            <p:cNvPr id="26" name="ïṣ1ide">
              <a:extLst>
                <a:ext uri="{FF2B5EF4-FFF2-40B4-BE49-F238E27FC236}">
                  <a16:creationId xmlns:a16="http://schemas.microsoft.com/office/drawing/2014/main" xmlns="" id="{3D61C177-D8BD-4267-A81E-8B71B816FBDF}"/>
                </a:ext>
              </a:extLst>
            </p:cNvPr>
            <p:cNvSpPr/>
            <p:nvPr/>
          </p:nvSpPr>
          <p:spPr>
            <a:xfrm>
              <a:off x="5061203" y="5289602"/>
              <a:ext cx="498763" cy="498763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92500" lnSpcReduction="10000"/>
            </a:bodyPr>
            <a:lstStyle/>
            <a:p>
              <a:pPr algn="ctr"/>
              <a:r>
                <a:rPr lang="en-US" altLang="zh-CN" sz="2000" b="1" dirty="0">
                  <a:solidFill>
                    <a:schemeClr val="tx1"/>
                  </a:solidFill>
                </a:rPr>
                <a:t>5</a:t>
              </a:r>
              <a:endParaRPr lang="zh-CN" altLang="en-US" sz="2000" b="1" dirty="0">
                <a:solidFill>
                  <a:schemeClr val="tx1"/>
                </a:solidFill>
              </a:endParaRPr>
            </a:p>
          </p:txBody>
        </p:sp>
        <p:cxnSp>
          <p:nvCxnSpPr>
            <p:cNvPr id="27" name="直接连接符 26">
              <a:extLst>
                <a:ext uri="{FF2B5EF4-FFF2-40B4-BE49-F238E27FC236}">
                  <a16:creationId xmlns:a16="http://schemas.microsoft.com/office/drawing/2014/main" xmlns="" id="{D9E69792-E53F-4539-B865-1A706D7ABDFC}"/>
                </a:ext>
              </a:extLst>
            </p:cNvPr>
            <p:cNvCxnSpPr/>
            <p:nvPr/>
          </p:nvCxnSpPr>
          <p:spPr>
            <a:xfrm>
              <a:off x="5598090" y="1784557"/>
              <a:ext cx="5916760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>
              <a:extLst>
                <a:ext uri="{FF2B5EF4-FFF2-40B4-BE49-F238E27FC236}">
                  <a16:creationId xmlns:a16="http://schemas.microsoft.com/office/drawing/2014/main" xmlns="" id="{B61E8267-B563-440A-9231-BF0CC32806C6}"/>
                </a:ext>
              </a:extLst>
            </p:cNvPr>
            <p:cNvCxnSpPr/>
            <p:nvPr/>
          </p:nvCxnSpPr>
          <p:spPr>
            <a:xfrm>
              <a:off x="5598090" y="2723163"/>
              <a:ext cx="5916760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>
              <a:extLst>
                <a:ext uri="{FF2B5EF4-FFF2-40B4-BE49-F238E27FC236}">
                  <a16:creationId xmlns:a16="http://schemas.microsoft.com/office/drawing/2014/main" xmlns="" id="{D9D39282-9EAC-4E2A-B87E-6866E03833AC}"/>
                </a:ext>
              </a:extLst>
            </p:cNvPr>
            <p:cNvCxnSpPr/>
            <p:nvPr/>
          </p:nvCxnSpPr>
          <p:spPr>
            <a:xfrm>
              <a:off x="5598090" y="3661771"/>
              <a:ext cx="5916760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>
              <a:extLst>
                <a:ext uri="{FF2B5EF4-FFF2-40B4-BE49-F238E27FC236}">
                  <a16:creationId xmlns:a16="http://schemas.microsoft.com/office/drawing/2014/main" xmlns="" id="{CA7B8ED4-FA98-4788-9D9C-425B5CE175D3}"/>
                </a:ext>
              </a:extLst>
            </p:cNvPr>
            <p:cNvCxnSpPr/>
            <p:nvPr/>
          </p:nvCxnSpPr>
          <p:spPr>
            <a:xfrm>
              <a:off x="5598090" y="4600378"/>
              <a:ext cx="5916760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>
              <a:extLst>
                <a:ext uri="{FF2B5EF4-FFF2-40B4-BE49-F238E27FC236}">
                  <a16:creationId xmlns:a16="http://schemas.microsoft.com/office/drawing/2014/main" xmlns="" id="{F4494E96-69CE-4B94-83C7-21F4E90615D3}"/>
                </a:ext>
              </a:extLst>
            </p:cNvPr>
            <p:cNvCxnSpPr/>
            <p:nvPr/>
          </p:nvCxnSpPr>
          <p:spPr>
            <a:xfrm>
              <a:off x="5598090" y="5538984"/>
              <a:ext cx="5913483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>
              <a:extLst>
                <a:ext uri="{FF2B5EF4-FFF2-40B4-BE49-F238E27FC236}">
                  <a16:creationId xmlns:a16="http://schemas.microsoft.com/office/drawing/2014/main" xmlns="" id="{E8500A4D-5417-4AD8-89B3-B335E06C1E62}"/>
                </a:ext>
              </a:extLst>
            </p:cNvPr>
            <p:cNvCxnSpPr>
              <a:cxnSpLocks/>
              <a:stCxn id="33" idx="6"/>
              <a:endCxn id="24" idx="2"/>
            </p:cNvCxnSpPr>
            <p:nvPr/>
          </p:nvCxnSpPr>
          <p:spPr>
            <a:xfrm>
              <a:off x="2869984" y="3661770"/>
              <a:ext cx="2191219" cy="1"/>
            </a:xfrm>
            <a:prstGeom prst="line">
              <a:avLst/>
            </a:prstGeom>
            <a:ln w="3175" cap="rnd">
              <a:solidFill>
                <a:schemeClr val="accent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í$ľídé">
              <a:extLst>
                <a:ext uri="{FF2B5EF4-FFF2-40B4-BE49-F238E27FC236}">
                  <a16:creationId xmlns:a16="http://schemas.microsoft.com/office/drawing/2014/main" xmlns="" id="{8EFF878B-29A8-4315-B485-1127BA742E6D}"/>
                </a:ext>
              </a:extLst>
            </p:cNvPr>
            <p:cNvSpPr/>
            <p:nvPr/>
          </p:nvSpPr>
          <p:spPr>
            <a:xfrm>
              <a:off x="2785444" y="3619500"/>
              <a:ext cx="84540" cy="84540"/>
            </a:xfrm>
            <a:prstGeom prst="ellipse">
              <a:avLst/>
            </a:prstGeom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25000" lnSpcReduction="20000"/>
            </a:bodyPr>
            <a:lstStyle/>
            <a:p>
              <a:pPr algn="ctr"/>
              <a:endParaRPr lang="zh-CN" altLang="en-US"/>
            </a:p>
          </p:txBody>
        </p:sp>
        <p:cxnSp>
          <p:nvCxnSpPr>
            <p:cNvPr id="34" name="肘形连接符 62">
              <a:extLst>
                <a:ext uri="{FF2B5EF4-FFF2-40B4-BE49-F238E27FC236}">
                  <a16:creationId xmlns:a16="http://schemas.microsoft.com/office/drawing/2014/main" xmlns="" id="{F464C268-ADA2-47DC-A17A-C0048DB4B809}"/>
                </a:ext>
              </a:extLst>
            </p:cNvPr>
            <p:cNvCxnSpPr>
              <a:stCxn id="26" idx="2"/>
              <a:endCxn id="33" idx="6"/>
            </p:cNvCxnSpPr>
            <p:nvPr/>
          </p:nvCxnSpPr>
          <p:spPr>
            <a:xfrm rot="10800000">
              <a:off x="2869985" y="3661770"/>
              <a:ext cx="2191219" cy="1877214"/>
            </a:xfrm>
            <a:prstGeom prst="bentConnector3">
              <a:avLst/>
            </a:prstGeom>
            <a:ln w="3175" cap="rnd">
              <a:solidFill>
                <a:schemeClr val="accent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肘形连接符 64">
              <a:extLst>
                <a:ext uri="{FF2B5EF4-FFF2-40B4-BE49-F238E27FC236}">
                  <a16:creationId xmlns:a16="http://schemas.microsoft.com/office/drawing/2014/main" xmlns="" id="{DA783C8E-39BB-4C97-80FC-3F7D37F6B4EF}"/>
                </a:ext>
              </a:extLst>
            </p:cNvPr>
            <p:cNvCxnSpPr>
              <a:stCxn id="25" idx="2"/>
              <a:endCxn id="33" idx="6"/>
            </p:cNvCxnSpPr>
            <p:nvPr/>
          </p:nvCxnSpPr>
          <p:spPr>
            <a:xfrm rot="10800000">
              <a:off x="2869985" y="3661770"/>
              <a:ext cx="2191219" cy="938608"/>
            </a:xfrm>
            <a:prstGeom prst="bentConnector3">
              <a:avLst/>
            </a:prstGeom>
            <a:ln w="3175" cap="rnd">
              <a:solidFill>
                <a:schemeClr val="accent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肘形连接符 67">
              <a:extLst>
                <a:ext uri="{FF2B5EF4-FFF2-40B4-BE49-F238E27FC236}">
                  <a16:creationId xmlns:a16="http://schemas.microsoft.com/office/drawing/2014/main" xmlns="" id="{64BF29D4-3E0D-4D76-BE9F-3D699539995E}"/>
                </a:ext>
              </a:extLst>
            </p:cNvPr>
            <p:cNvCxnSpPr>
              <a:stCxn id="22" idx="2"/>
              <a:endCxn id="33" idx="6"/>
            </p:cNvCxnSpPr>
            <p:nvPr/>
          </p:nvCxnSpPr>
          <p:spPr>
            <a:xfrm rot="10800000" flipV="1">
              <a:off x="2869985" y="1784556"/>
              <a:ext cx="2191219" cy="1877213"/>
            </a:xfrm>
            <a:prstGeom prst="bentConnector3">
              <a:avLst/>
            </a:prstGeom>
            <a:ln w="3175" cap="rnd">
              <a:solidFill>
                <a:schemeClr val="accent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肘形连接符 69">
              <a:extLst>
                <a:ext uri="{FF2B5EF4-FFF2-40B4-BE49-F238E27FC236}">
                  <a16:creationId xmlns:a16="http://schemas.microsoft.com/office/drawing/2014/main" xmlns="" id="{86D55D14-B37D-4ED5-A004-B3B105FFDA8C}"/>
                </a:ext>
              </a:extLst>
            </p:cNvPr>
            <p:cNvCxnSpPr>
              <a:stCxn id="23" idx="2"/>
              <a:endCxn id="33" idx="6"/>
            </p:cNvCxnSpPr>
            <p:nvPr/>
          </p:nvCxnSpPr>
          <p:spPr>
            <a:xfrm rot="10800000" flipV="1">
              <a:off x="2869985" y="2723162"/>
              <a:ext cx="2191219" cy="938607"/>
            </a:xfrm>
            <a:prstGeom prst="bentConnector3">
              <a:avLst/>
            </a:prstGeom>
            <a:ln w="3175" cap="rnd">
              <a:solidFill>
                <a:schemeClr val="accent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534014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BF622FA-AA49-4553-8ED1-FFCBEDA76D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4D3A065E-6A66-4CB0-86E1-0457CD5254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A827B474-FEB6-4682-B1BF-76CA70B898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7</a:t>
            </a:fld>
            <a:endParaRPr lang="zh-CN" altLang="en-US"/>
          </a:p>
        </p:txBody>
      </p:sp>
      <p:grpSp>
        <p:nvGrpSpPr>
          <p:cNvPr id="5" name="20413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980788E5-7FFA-4354-A82B-71561CA554D2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0" y="1123950"/>
            <a:ext cx="12192002" cy="5019675"/>
            <a:chOff x="0" y="1123950"/>
            <a:chExt cx="12192002" cy="5019675"/>
          </a:xfrm>
        </p:grpSpPr>
        <p:sp>
          <p:nvSpPr>
            <p:cNvPr id="6" name="iṣļiḑe">
              <a:extLst>
                <a:ext uri="{FF2B5EF4-FFF2-40B4-BE49-F238E27FC236}">
                  <a16:creationId xmlns:a16="http://schemas.microsoft.com/office/drawing/2014/main" xmlns="" id="{28369185-0EBA-435C-BD32-1BDEA8971638}"/>
                </a:ext>
              </a:extLst>
            </p:cNvPr>
            <p:cNvSpPr/>
            <p:nvPr/>
          </p:nvSpPr>
          <p:spPr>
            <a:xfrm rot="5400000">
              <a:off x="4865543" y="-3741590"/>
              <a:ext cx="2460920" cy="12191999"/>
            </a:xfrm>
            <a:prstGeom prst="parallelogram">
              <a:avLst>
                <a:gd name="adj" fmla="val 40000"/>
              </a:avLst>
            </a:prstGeom>
            <a:solidFill>
              <a:schemeClr val="tx1">
                <a:lumMod val="65000"/>
                <a:lumOff val="35000"/>
                <a:alpha val="70000"/>
              </a:schemeClr>
            </a:solidFill>
          </p:spPr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 sz="2400" b="1">
                <a:solidFill>
                  <a:schemeClr val="bg1"/>
                </a:solidFill>
              </a:endParaRPr>
            </a:p>
          </p:txBody>
        </p:sp>
        <p:sp>
          <p:nvSpPr>
            <p:cNvPr id="7" name="iṣḻïḍê">
              <a:extLst>
                <a:ext uri="{FF2B5EF4-FFF2-40B4-BE49-F238E27FC236}">
                  <a16:creationId xmlns:a16="http://schemas.microsoft.com/office/drawing/2014/main" xmlns="" id="{24FCC443-BCB5-4690-891C-ACAB3226A2D5}"/>
                </a:ext>
              </a:extLst>
            </p:cNvPr>
            <p:cNvSpPr/>
            <p:nvPr/>
          </p:nvSpPr>
          <p:spPr>
            <a:xfrm>
              <a:off x="0" y="1596494"/>
              <a:ext cx="12192000" cy="1669142"/>
            </a:xfrm>
            <a:prstGeom prst="rect">
              <a:avLst/>
            </a:prstGeom>
            <a:blipFill>
              <a:blip r:embed="rId3"/>
              <a:stretch>
                <a:fillRect t="-194951" b="-192006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" name="iṩḷîḓe">
              <a:extLst>
                <a:ext uri="{FF2B5EF4-FFF2-40B4-BE49-F238E27FC236}">
                  <a16:creationId xmlns:a16="http://schemas.microsoft.com/office/drawing/2014/main" xmlns="" id="{CD3348FC-6914-4AF9-B388-0223175BBDB9}"/>
                </a:ext>
              </a:extLst>
            </p:cNvPr>
            <p:cNvSpPr/>
            <p:nvPr/>
          </p:nvSpPr>
          <p:spPr>
            <a:xfrm>
              <a:off x="963855" y="1596494"/>
              <a:ext cx="2757953" cy="1669142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28575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" name="íṣ1ïḑé">
              <a:extLst>
                <a:ext uri="{FF2B5EF4-FFF2-40B4-BE49-F238E27FC236}">
                  <a16:creationId xmlns:a16="http://schemas.microsoft.com/office/drawing/2014/main" xmlns="" id="{3B509DAC-9ED3-4607-8FC5-A825175D5B6C}"/>
                </a:ext>
              </a:extLst>
            </p:cNvPr>
            <p:cNvSpPr/>
            <p:nvPr/>
          </p:nvSpPr>
          <p:spPr>
            <a:xfrm>
              <a:off x="4701337" y="1596494"/>
              <a:ext cx="2757953" cy="1669142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28575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10" name="íSlîďé">
              <a:extLst>
                <a:ext uri="{FF2B5EF4-FFF2-40B4-BE49-F238E27FC236}">
                  <a16:creationId xmlns:a16="http://schemas.microsoft.com/office/drawing/2014/main" xmlns="" id="{B56B039E-6031-413E-92C1-C3B35F1E9093}"/>
                </a:ext>
              </a:extLst>
            </p:cNvPr>
            <p:cNvSpPr/>
            <p:nvPr/>
          </p:nvSpPr>
          <p:spPr>
            <a:xfrm>
              <a:off x="8454516" y="1596494"/>
              <a:ext cx="2757953" cy="1669142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28575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" name="iṩ1iďé">
              <a:extLst>
                <a:ext uri="{FF2B5EF4-FFF2-40B4-BE49-F238E27FC236}">
                  <a16:creationId xmlns:a16="http://schemas.microsoft.com/office/drawing/2014/main" xmlns="" id="{729AFBE0-EDFA-4720-8E72-0F635000B796}"/>
                </a:ext>
              </a:extLst>
            </p:cNvPr>
            <p:cNvSpPr/>
            <p:nvPr/>
          </p:nvSpPr>
          <p:spPr bwMode="auto">
            <a:xfrm>
              <a:off x="2016297" y="2097319"/>
              <a:ext cx="668746" cy="667492"/>
            </a:xfrm>
            <a:custGeom>
              <a:avLst/>
              <a:gdLst>
                <a:gd name="connsiteX0" fmla="*/ 290910 w 605702"/>
                <a:gd name="connsiteY0" fmla="*/ 156336 h 604568"/>
                <a:gd name="connsiteX1" fmla="*/ 335849 w 605702"/>
                <a:gd name="connsiteY1" fmla="*/ 164992 h 604568"/>
                <a:gd name="connsiteX2" fmla="*/ 288310 w 605702"/>
                <a:gd name="connsiteY2" fmla="*/ 212456 h 604568"/>
                <a:gd name="connsiteX3" fmla="*/ 203632 w 605702"/>
                <a:gd name="connsiteY3" fmla="*/ 244717 h 604568"/>
                <a:gd name="connsiteX4" fmla="*/ 203632 w 605702"/>
                <a:gd name="connsiteY4" fmla="*/ 401388 h 604568"/>
                <a:gd name="connsiteX5" fmla="*/ 360547 w 605702"/>
                <a:gd name="connsiteY5" fmla="*/ 401388 h 604568"/>
                <a:gd name="connsiteX6" fmla="*/ 392859 w 605702"/>
                <a:gd name="connsiteY6" fmla="*/ 316749 h 604568"/>
                <a:gd name="connsiteX7" fmla="*/ 440397 w 605702"/>
                <a:gd name="connsiteY7" fmla="*/ 269284 h 604568"/>
                <a:gd name="connsiteX8" fmla="*/ 400287 w 605702"/>
                <a:gd name="connsiteY8" fmla="*/ 441065 h 604568"/>
                <a:gd name="connsiteX9" fmla="*/ 163892 w 605702"/>
                <a:gd name="connsiteY9" fmla="*/ 441065 h 604568"/>
                <a:gd name="connsiteX10" fmla="*/ 163892 w 605702"/>
                <a:gd name="connsiteY10" fmla="*/ 205040 h 604568"/>
                <a:gd name="connsiteX11" fmla="*/ 290910 w 605702"/>
                <a:gd name="connsiteY11" fmla="*/ 156336 h 604568"/>
                <a:gd name="connsiteX12" fmla="*/ 246542 w 605702"/>
                <a:gd name="connsiteY12" fmla="*/ 43775 h 604568"/>
                <a:gd name="connsiteX13" fmla="*/ 422196 w 605702"/>
                <a:gd name="connsiteY13" fmla="*/ 78723 h 604568"/>
                <a:gd name="connsiteX14" fmla="*/ 376794 w 605702"/>
                <a:gd name="connsiteY14" fmla="*/ 124054 h 604568"/>
                <a:gd name="connsiteX15" fmla="*/ 126109 w 605702"/>
                <a:gd name="connsiteY15" fmla="*/ 167345 h 604568"/>
                <a:gd name="connsiteX16" fmla="*/ 126109 w 605702"/>
                <a:gd name="connsiteY16" fmla="*/ 478820 h 604568"/>
                <a:gd name="connsiteX17" fmla="*/ 438073 w 605702"/>
                <a:gd name="connsiteY17" fmla="*/ 478820 h 604568"/>
                <a:gd name="connsiteX18" fmla="*/ 481432 w 605702"/>
                <a:gd name="connsiteY18" fmla="*/ 228527 h 604568"/>
                <a:gd name="connsiteX19" fmla="*/ 526741 w 605702"/>
                <a:gd name="connsiteY19" fmla="*/ 183011 h 604568"/>
                <a:gd name="connsiteX20" fmla="*/ 481432 w 605702"/>
                <a:gd name="connsiteY20" fmla="*/ 522111 h 604568"/>
                <a:gd name="connsiteX21" fmla="*/ 82657 w 605702"/>
                <a:gd name="connsiteY21" fmla="*/ 522111 h 604568"/>
                <a:gd name="connsiteX22" fmla="*/ 82657 w 605702"/>
                <a:gd name="connsiteY22" fmla="*/ 123961 h 604568"/>
                <a:gd name="connsiteX23" fmla="*/ 246542 w 605702"/>
                <a:gd name="connsiteY23" fmla="*/ 43775 h 604568"/>
                <a:gd name="connsiteX24" fmla="*/ 536061 w 605702"/>
                <a:gd name="connsiteY24" fmla="*/ 0 h 604568"/>
                <a:gd name="connsiteX25" fmla="*/ 544232 w 605702"/>
                <a:gd name="connsiteY25" fmla="*/ 61368 h 604568"/>
                <a:gd name="connsiteX26" fmla="*/ 605702 w 605702"/>
                <a:gd name="connsiteY26" fmla="*/ 69526 h 604568"/>
                <a:gd name="connsiteX27" fmla="*/ 524361 w 605702"/>
                <a:gd name="connsiteY27" fmla="*/ 150732 h 604568"/>
                <a:gd name="connsiteX28" fmla="*/ 498361 w 605702"/>
                <a:gd name="connsiteY28" fmla="*/ 147302 h 604568"/>
                <a:gd name="connsiteX29" fmla="*/ 337721 w 605702"/>
                <a:gd name="connsiteY29" fmla="*/ 307767 h 604568"/>
                <a:gd name="connsiteX30" fmla="*/ 339764 w 605702"/>
                <a:gd name="connsiteY30" fmla="*/ 323063 h 604568"/>
                <a:gd name="connsiteX31" fmla="*/ 282101 w 605702"/>
                <a:gd name="connsiteY31" fmla="*/ 380630 h 604568"/>
                <a:gd name="connsiteX32" fmla="*/ 224437 w 605702"/>
                <a:gd name="connsiteY32" fmla="*/ 323063 h 604568"/>
                <a:gd name="connsiteX33" fmla="*/ 282101 w 605702"/>
                <a:gd name="connsiteY33" fmla="*/ 265495 h 604568"/>
                <a:gd name="connsiteX34" fmla="*/ 297422 w 605702"/>
                <a:gd name="connsiteY34" fmla="*/ 267535 h 604568"/>
                <a:gd name="connsiteX35" fmla="*/ 458155 w 605702"/>
                <a:gd name="connsiteY35" fmla="*/ 107162 h 604568"/>
                <a:gd name="connsiteX36" fmla="*/ 454719 w 605702"/>
                <a:gd name="connsiteY36" fmla="*/ 81206 h 604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05702" h="604568">
                  <a:moveTo>
                    <a:pt x="290910" y="156336"/>
                  </a:moveTo>
                  <a:cubicBezTo>
                    <a:pt x="306137" y="157147"/>
                    <a:pt x="321272" y="160032"/>
                    <a:pt x="335849" y="164992"/>
                  </a:cubicBezTo>
                  <a:lnTo>
                    <a:pt x="288310" y="212456"/>
                  </a:lnTo>
                  <a:cubicBezTo>
                    <a:pt x="257856" y="210695"/>
                    <a:pt x="226844" y="221449"/>
                    <a:pt x="203632" y="244717"/>
                  </a:cubicBezTo>
                  <a:cubicBezTo>
                    <a:pt x="160271" y="287918"/>
                    <a:pt x="160271" y="358187"/>
                    <a:pt x="203632" y="401388"/>
                  </a:cubicBezTo>
                  <a:cubicBezTo>
                    <a:pt x="246900" y="444680"/>
                    <a:pt x="317279" y="444680"/>
                    <a:pt x="360547" y="401388"/>
                  </a:cubicBezTo>
                  <a:cubicBezTo>
                    <a:pt x="383852" y="378211"/>
                    <a:pt x="394623" y="347156"/>
                    <a:pt x="392859" y="316749"/>
                  </a:cubicBezTo>
                  <a:lnTo>
                    <a:pt x="440397" y="269284"/>
                  </a:lnTo>
                  <a:cubicBezTo>
                    <a:pt x="460267" y="327595"/>
                    <a:pt x="446897" y="394620"/>
                    <a:pt x="400287" y="441065"/>
                  </a:cubicBezTo>
                  <a:cubicBezTo>
                    <a:pt x="335106" y="506236"/>
                    <a:pt x="229073" y="506236"/>
                    <a:pt x="163892" y="441065"/>
                  </a:cubicBezTo>
                  <a:cubicBezTo>
                    <a:pt x="98619" y="375987"/>
                    <a:pt x="98619" y="270118"/>
                    <a:pt x="163892" y="205040"/>
                  </a:cubicBezTo>
                  <a:cubicBezTo>
                    <a:pt x="198711" y="170137"/>
                    <a:pt x="245228" y="153902"/>
                    <a:pt x="290910" y="156336"/>
                  </a:cubicBezTo>
                  <a:close/>
                  <a:moveTo>
                    <a:pt x="246542" y="43775"/>
                  </a:moveTo>
                  <a:cubicBezTo>
                    <a:pt x="306463" y="36243"/>
                    <a:pt x="368345" y="47900"/>
                    <a:pt x="422196" y="78723"/>
                  </a:cubicBezTo>
                  <a:lnTo>
                    <a:pt x="376794" y="124054"/>
                  </a:lnTo>
                  <a:cubicBezTo>
                    <a:pt x="294811" y="85305"/>
                    <a:pt x="193980" y="99581"/>
                    <a:pt x="126109" y="167345"/>
                  </a:cubicBezTo>
                  <a:cubicBezTo>
                    <a:pt x="39948" y="253371"/>
                    <a:pt x="39948" y="392793"/>
                    <a:pt x="126109" y="478820"/>
                  </a:cubicBezTo>
                  <a:cubicBezTo>
                    <a:pt x="212271" y="564846"/>
                    <a:pt x="351912" y="564846"/>
                    <a:pt x="438073" y="478820"/>
                  </a:cubicBezTo>
                  <a:cubicBezTo>
                    <a:pt x="505944" y="411055"/>
                    <a:pt x="520428" y="310382"/>
                    <a:pt x="481432" y="228527"/>
                  </a:cubicBezTo>
                  <a:lnTo>
                    <a:pt x="526741" y="183011"/>
                  </a:lnTo>
                  <a:cubicBezTo>
                    <a:pt x="588484" y="290544"/>
                    <a:pt x="573350" y="430244"/>
                    <a:pt x="481432" y="522111"/>
                  </a:cubicBezTo>
                  <a:cubicBezTo>
                    <a:pt x="371316" y="632054"/>
                    <a:pt x="192866" y="632054"/>
                    <a:pt x="82657" y="522111"/>
                  </a:cubicBezTo>
                  <a:cubicBezTo>
                    <a:pt x="-27552" y="412168"/>
                    <a:pt x="-27552" y="233997"/>
                    <a:pt x="82657" y="123961"/>
                  </a:cubicBezTo>
                  <a:cubicBezTo>
                    <a:pt x="128662" y="78028"/>
                    <a:pt x="186622" y="51307"/>
                    <a:pt x="246542" y="43775"/>
                  </a:cubicBezTo>
                  <a:close/>
                  <a:moveTo>
                    <a:pt x="536061" y="0"/>
                  </a:moveTo>
                  <a:lnTo>
                    <a:pt x="544232" y="61368"/>
                  </a:lnTo>
                  <a:lnTo>
                    <a:pt x="605702" y="69526"/>
                  </a:lnTo>
                  <a:lnTo>
                    <a:pt x="524361" y="150732"/>
                  </a:lnTo>
                  <a:lnTo>
                    <a:pt x="498361" y="147302"/>
                  </a:lnTo>
                  <a:lnTo>
                    <a:pt x="337721" y="307767"/>
                  </a:lnTo>
                  <a:cubicBezTo>
                    <a:pt x="339021" y="312588"/>
                    <a:pt x="339764" y="317779"/>
                    <a:pt x="339764" y="323063"/>
                  </a:cubicBezTo>
                  <a:cubicBezTo>
                    <a:pt x="339764" y="354859"/>
                    <a:pt x="313950" y="380630"/>
                    <a:pt x="282101" y="380630"/>
                  </a:cubicBezTo>
                  <a:cubicBezTo>
                    <a:pt x="250251" y="380630"/>
                    <a:pt x="224437" y="354859"/>
                    <a:pt x="224437" y="323063"/>
                  </a:cubicBezTo>
                  <a:cubicBezTo>
                    <a:pt x="224437" y="291266"/>
                    <a:pt x="250251" y="265495"/>
                    <a:pt x="282101" y="265495"/>
                  </a:cubicBezTo>
                  <a:cubicBezTo>
                    <a:pt x="287393" y="265495"/>
                    <a:pt x="292500" y="266237"/>
                    <a:pt x="297422" y="267535"/>
                  </a:cubicBezTo>
                  <a:lnTo>
                    <a:pt x="458155" y="107162"/>
                  </a:lnTo>
                  <a:lnTo>
                    <a:pt x="454719" y="81206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/>
            <a:p>
              <a:endParaRPr lang="zh-CN" altLang="en-US"/>
            </a:p>
          </p:txBody>
        </p:sp>
        <p:sp>
          <p:nvSpPr>
            <p:cNvPr id="12" name="îṥḻidé">
              <a:extLst>
                <a:ext uri="{FF2B5EF4-FFF2-40B4-BE49-F238E27FC236}">
                  <a16:creationId xmlns:a16="http://schemas.microsoft.com/office/drawing/2014/main" xmlns="" id="{50D7A7C9-94A7-40D2-AF9C-32959F5A6FA7}"/>
                </a:ext>
              </a:extLst>
            </p:cNvPr>
            <p:cNvSpPr/>
            <p:nvPr/>
          </p:nvSpPr>
          <p:spPr bwMode="auto">
            <a:xfrm>
              <a:off x="5793405" y="2097319"/>
              <a:ext cx="605190" cy="582032"/>
            </a:xfrm>
            <a:custGeom>
              <a:avLst/>
              <a:gdLst>
                <a:gd name="connsiteX0" fmla="*/ 61288 w 609549"/>
                <a:gd name="connsiteY0" fmla="*/ 383285 h 586216"/>
                <a:gd name="connsiteX1" fmla="*/ 71162 w 609549"/>
                <a:gd name="connsiteY1" fmla="*/ 387101 h 586216"/>
                <a:gd name="connsiteX2" fmla="*/ 120018 w 609549"/>
                <a:gd name="connsiteY2" fmla="*/ 435892 h 586216"/>
                <a:gd name="connsiteX3" fmla="*/ 120018 w 609549"/>
                <a:gd name="connsiteY3" fmla="*/ 454200 h 586216"/>
                <a:gd name="connsiteX4" fmla="*/ 56639 w 609549"/>
                <a:gd name="connsiteY4" fmla="*/ 517543 h 586216"/>
                <a:gd name="connsiteX5" fmla="*/ 35592 w 609549"/>
                <a:gd name="connsiteY5" fmla="*/ 513644 h 586216"/>
                <a:gd name="connsiteX6" fmla="*/ 51877 w 609549"/>
                <a:gd name="connsiteY6" fmla="*/ 388099 h 586216"/>
                <a:gd name="connsiteX7" fmla="*/ 61288 w 609549"/>
                <a:gd name="connsiteY7" fmla="*/ 383285 h 586216"/>
                <a:gd name="connsiteX8" fmla="*/ 235245 w 609549"/>
                <a:gd name="connsiteY8" fmla="*/ 302810 h 586216"/>
                <a:gd name="connsiteX9" fmla="*/ 306042 w 609549"/>
                <a:gd name="connsiteY9" fmla="*/ 373466 h 586216"/>
                <a:gd name="connsiteX10" fmla="*/ 258717 w 609549"/>
                <a:gd name="connsiteY10" fmla="*/ 420680 h 586216"/>
                <a:gd name="connsiteX11" fmla="*/ 230246 w 609549"/>
                <a:gd name="connsiteY11" fmla="*/ 550152 h 586216"/>
                <a:gd name="connsiteX12" fmla="*/ 92223 w 609549"/>
                <a:gd name="connsiteY12" fmla="*/ 575305 h 586216"/>
                <a:gd name="connsiteX13" fmla="*/ 88748 w 609549"/>
                <a:gd name="connsiteY13" fmla="*/ 556143 h 586216"/>
                <a:gd name="connsiteX14" fmla="*/ 165115 w 609549"/>
                <a:gd name="connsiteY14" fmla="*/ 479877 h 586216"/>
                <a:gd name="connsiteX15" fmla="*/ 165115 w 609549"/>
                <a:gd name="connsiteY15" fmla="*/ 446308 h 586216"/>
                <a:gd name="connsiteX16" fmla="*/ 88700 w 609549"/>
                <a:gd name="connsiteY16" fmla="*/ 369995 h 586216"/>
                <a:gd name="connsiteX17" fmla="*/ 92128 w 609549"/>
                <a:gd name="connsiteY17" fmla="*/ 350976 h 586216"/>
                <a:gd name="connsiteX18" fmla="*/ 189111 w 609549"/>
                <a:gd name="connsiteY18" fmla="*/ 348884 h 586216"/>
                <a:gd name="connsiteX19" fmla="*/ 257958 w 609549"/>
                <a:gd name="connsiteY19" fmla="*/ 161679 h 586216"/>
                <a:gd name="connsiteX20" fmla="*/ 317251 w 609549"/>
                <a:gd name="connsiteY20" fmla="*/ 220879 h 586216"/>
                <a:gd name="connsiteX21" fmla="*/ 388070 w 609549"/>
                <a:gd name="connsiteY21" fmla="*/ 291586 h 586216"/>
                <a:gd name="connsiteX22" fmla="*/ 604906 w 609549"/>
                <a:gd name="connsiteY22" fmla="*/ 508130 h 586216"/>
                <a:gd name="connsiteX23" fmla="*/ 604906 w 609549"/>
                <a:gd name="connsiteY23" fmla="*/ 530526 h 586216"/>
                <a:gd name="connsiteX24" fmla="*/ 556567 w 609549"/>
                <a:gd name="connsiteY24" fmla="*/ 578789 h 586216"/>
                <a:gd name="connsiteX25" fmla="*/ 545327 w 609549"/>
                <a:gd name="connsiteY25" fmla="*/ 583449 h 586216"/>
                <a:gd name="connsiteX26" fmla="*/ 534135 w 609549"/>
                <a:gd name="connsiteY26" fmla="*/ 578789 h 586216"/>
                <a:gd name="connsiteX27" fmla="*/ 317251 w 609549"/>
                <a:gd name="connsiteY27" fmla="*/ 362293 h 586216"/>
                <a:gd name="connsiteX28" fmla="*/ 246481 w 609549"/>
                <a:gd name="connsiteY28" fmla="*/ 291586 h 586216"/>
                <a:gd name="connsiteX29" fmla="*/ 187140 w 609549"/>
                <a:gd name="connsiteY29" fmla="*/ 232339 h 586216"/>
                <a:gd name="connsiteX30" fmla="*/ 58606 w 609549"/>
                <a:gd name="connsiteY30" fmla="*/ 160814 h 586216"/>
                <a:gd name="connsiteX31" fmla="*/ 126401 w 609549"/>
                <a:gd name="connsiteY31" fmla="*/ 228498 h 586216"/>
                <a:gd name="connsiteX32" fmla="*/ 111975 w 609549"/>
                <a:gd name="connsiteY32" fmla="*/ 242899 h 586216"/>
                <a:gd name="connsiteX33" fmla="*/ 119307 w 609549"/>
                <a:gd name="connsiteY33" fmla="*/ 250219 h 586216"/>
                <a:gd name="connsiteX34" fmla="*/ 119307 w 609549"/>
                <a:gd name="connsiteY34" fmla="*/ 277692 h 586216"/>
                <a:gd name="connsiteX35" fmla="*/ 115641 w 609549"/>
                <a:gd name="connsiteY35" fmla="*/ 281352 h 586216"/>
                <a:gd name="connsiteX36" fmla="*/ 88123 w 609549"/>
                <a:gd name="connsiteY36" fmla="*/ 281352 h 586216"/>
                <a:gd name="connsiteX37" fmla="*/ 5712 w 609549"/>
                <a:gd name="connsiteY37" fmla="*/ 199029 h 586216"/>
                <a:gd name="connsiteX38" fmla="*/ 5712 w 609549"/>
                <a:gd name="connsiteY38" fmla="*/ 171604 h 586216"/>
                <a:gd name="connsiteX39" fmla="*/ 9378 w 609549"/>
                <a:gd name="connsiteY39" fmla="*/ 167944 h 586216"/>
                <a:gd name="connsiteX40" fmla="*/ 36849 w 609549"/>
                <a:gd name="connsiteY40" fmla="*/ 167944 h 586216"/>
                <a:gd name="connsiteX41" fmla="*/ 44180 w 609549"/>
                <a:gd name="connsiteY41" fmla="*/ 175264 h 586216"/>
                <a:gd name="connsiteX42" fmla="*/ 585775 w 609549"/>
                <a:gd name="connsiteY42" fmla="*/ 66370 h 586216"/>
                <a:gd name="connsiteX43" fmla="*/ 595263 w 609549"/>
                <a:gd name="connsiteY43" fmla="*/ 73839 h 586216"/>
                <a:gd name="connsiteX44" fmla="*/ 578978 w 609549"/>
                <a:gd name="connsiteY44" fmla="*/ 199341 h 586216"/>
                <a:gd name="connsiteX45" fmla="*/ 559693 w 609549"/>
                <a:gd name="connsiteY45" fmla="*/ 200387 h 586216"/>
                <a:gd name="connsiteX46" fmla="*/ 510789 w 609549"/>
                <a:gd name="connsiteY46" fmla="*/ 151612 h 586216"/>
                <a:gd name="connsiteX47" fmla="*/ 510789 w 609549"/>
                <a:gd name="connsiteY47" fmla="*/ 133262 h 586216"/>
                <a:gd name="connsiteX48" fmla="*/ 574216 w 609549"/>
                <a:gd name="connsiteY48" fmla="*/ 69988 h 586216"/>
                <a:gd name="connsiteX49" fmla="*/ 585775 w 609549"/>
                <a:gd name="connsiteY49" fmla="*/ 66370 h 586216"/>
                <a:gd name="connsiteX50" fmla="*/ 158702 w 609549"/>
                <a:gd name="connsiteY50" fmla="*/ 26758 h 586216"/>
                <a:gd name="connsiteX51" fmla="*/ 172463 w 609549"/>
                <a:gd name="connsiteY51" fmla="*/ 32464 h 586216"/>
                <a:gd name="connsiteX52" fmla="*/ 179701 w 609549"/>
                <a:gd name="connsiteY52" fmla="*/ 39691 h 586216"/>
                <a:gd name="connsiteX53" fmla="*/ 246935 w 609549"/>
                <a:gd name="connsiteY53" fmla="*/ 106831 h 586216"/>
                <a:gd name="connsiteX54" fmla="*/ 254886 w 609549"/>
                <a:gd name="connsiteY54" fmla="*/ 114819 h 586216"/>
                <a:gd name="connsiteX55" fmla="*/ 257600 w 609549"/>
                <a:gd name="connsiteY55" fmla="*/ 138879 h 586216"/>
                <a:gd name="connsiteX56" fmla="*/ 254886 w 609549"/>
                <a:gd name="connsiteY56" fmla="*/ 142255 h 586216"/>
                <a:gd name="connsiteX57" fmla="*/ 252315 w 609549"/>
                <a:gd name="connsiteY57" fmla="*/ 144823 h 586216"/>
                <a:gd name="connsiteX58" fmla="*/ 246696 w 609549"/>
                <a:gd name="connsiteY58" fmla="*/ 150434 h 586216"/>
                <a:gd name="connsiteX59" fmla="*/ 175892 w 609549"/>
                <a:gd name="connsiteY59" fmla="*/ 221140 h 586216"/>
                <a:gd name="connsiteX60" fmla="*/ 172463 w 609549"/>
                <a:gd name="connsiteY60" fmla="*/ 224611 h 586216"/>
                <a:gd name="connsiteX61" fmla="*/ 170130 w 609549"/>
                <a:gd name="connsiteY61" fmla="*/ 226560 h 586216"/>
                <a:gd name="connsiteX62" fmla="*/ 162274 w 609549"/>
                <a:gd name="connsiteY62" fmla="*/ 229936 h 586216"/>
                <a:gd name="connsiteX63" fmla="*/ 158702 w 609549"/>
                <a:gd name="connsiteY63" fmla="*/ 230269 h 586216"/>
                <a:gd name="connsiteX64" fmla="*/ 144942 w 609549"/>
                <a:gd name="connsiteY64" fmla="*/ 224611 h 586216"/>
                <a:gd name="connsiteX65" fmla="*/ 137609 w 609549"/>
                <a:gd name="connsiteY65" fmla="*/ 217288 h 586216"/>
                <a:gd name="connsiteX66" fmla="*/ 69804 w 609549"/>
                <a:gd name="connsiteY66" fmla="*/ 149578 h 586216"/>
                <a:gd name="connsiteX67" fmla="*/ 62519 w 609549"/>
                <a:gd name="connsiteY67" fmla="*/ 142255 h 586216"/>
                <a:gd name="connsiteX68" fmla="*/ 62519 w 609549"/>
                <a:gd name="connsiteY68" fmla="*/ 114819 h 586216"/>
                <a:gd name="connsiteX69" fmla="*/ 144942 w 609549"/>
                <a:gd name="connsiteY69" fmla="*/ 32464 h 586216"/>
                <a:gd name="connsiteX70" fmla="*/ 158702 w 609549"/>
                <a:gd name="connsiteY70" fmla="*/ 26758 h 586216"/>
                <a:gd name="connsiteX71" fmla="*/ 254809 w 609549"/>
                <a:gd name="connsiteY71" fmla="*/ 6542 h 586216"/>
                <a:gd name="connsiteX72" fmla="*/ 321015 w 609549"/>
                <a:gd name="connsiteY72" fmla="*/ 29913 h 586216"/>
                <a:gd name="connsiteX73" fmla="*/ 260017 w 609549"/>
                <a:gd name="connsiteY73" fmla="*/ 97465 h 586216"/>
                <a:gd name="connsiteX74" fmla="*/ 193067 w 609549"/>
                <a:gd name="connsiteY74" fmla="*/ 30626 h 586216"/>
                <a:gd name="connsiteX75" fmla="*/ 254809 w 609549"/>
                <a:gd name="connsiteY75" fmla="*/ 6542 h 586216"/>
                <a:gd name="connsiteX76" fmla="*/ 503105 w 609549"/>
                <a:gd name="connsiteY76" fmla="*/ 953 h 586216"/>
                <a:gd name="connsiteX77" fmla="*/ 538560 w 609549"/>
                <a:gd name="connsiteY77" fmla="*/ 10911 h 586216"/>
                <a:gd name="connsiteX78" fmla="*/ 542083 w 609549"/>
                <a:gd name="connsiteY78" fmla="*/ 30073 h 586216"/>
                <a:gd name="connsiteX79" fmla="*/ 465709 w 609549"/>
                <a:gd name="connsiteY79" fmla="*/ 106341 h 586216"/>
                <a:gd name="connsiteX80" fmla="*/ 465709 w 609549"/>
                <a:gd name="connsiteY80" fmla="*/ 139911 h 586216"/>
                <a:gd name="connsiteX81" fmla="*/ 542131 w 609549"/>
                <a:gd name="connsiteY81" fmla="*/ 216227 h 586216"/>
                <a:gd name="connsiteX82" fmla="*/ 538655 w 609549"/>
                <a:gd name="connsiteY82" fmla="*/ 235246 h 586216"/>
                <a:gd name="connsiteX83" fmla="*/ 442187 w 609549"/>
                <a:gd name="connsiteY83" fmla="*/ 237528 h 586216"/>
                <a:gd name="connsiteX84" fmla="*/ 399238 w 609549"/>
                <a:gd name="connsiteY84" fmla="*/ 280370 h 586216"/>
                <a:gd name="connsiteX85" fmla="*/ 328482 w 609549"/>
                <a:gd name="connsiteY85" fmla="*/ 209712 h 586216"/>
                <a:gd name="connsiteX86" fmla="*/ 372240 w 609549"/>
                <a:gd name="connsiteY86" fmla="*/ 166015 h 586216"/>
                <a:gd name="connsiteX87" fmla="*/ 400571 w 609549"/>
                <a:gd name="connsiteY87" fmla="*/ 36064 h 586216"/>
                <a:gd name="connsiteX88" fmla="*/ 503105 w 609549"/>
                <a:gd name="connsiteY88" fmla="*/ 953 h 586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609549" h="586216">
                  <a:moveTo>
                    <a:pt x="61288" y="383285"/>
                  </a:moveTo>
                  <a:cubicBezTo>
                    <a:pt x="64829" y="383106"/>
                    <a:pt x="68448" y="384367"/>
                    <a:pt x="71162" y="387101"/>
                  </a:cubicBezTo>
                  <a:lnTo>
                    <a:pt x="120018" y="435892"/>
                  </a:lnTo>
                  <a:cubicBezTo>
                    <a:pt x="125113" y="440933"/>
                    <a:pt x="125113" y="449160"/>
                    <a:pt x="120018" y="454200"/>
                  </a:cubicBezTo>
                  <a:lnTo>
                    <a:pt x="56639" y="517543"/>
                  </a:lnTo>
                  <a:cubicBezTo>
                    <a:pt x="50211" y="523963"/>
                    <a:pt x="39211" y="522013"/>
                    <a:pt x="35592" y="513644"/>
                  </a:cubicBezTo>
                  <a:cubicBezTo>
                    <a:pt x="17783" y="472794"/>
                    <a:pt x="23211" y="424288"/>
                    <a:pt x="51877" y="388099"/>
                  </a:cubicBezTo>
                  <a:cubicBezTo>
                    <a:pt x="54282" y="385079"/>
                    <a:pt x="57746" y="383463"/>
                    <a:pt x="61288" y="383285"/>
                  </a:cubicBezTo>
                  <a:close/>
                  <a:moveTo>
                    <a:pt x="235245" y="302810"/>
                  </a:moveTo>
                  <a:lnTo>
                    <a:pt x="306042" y="373466"/>
                  </a:lnTo>
                  <a:lnTo>
                    <a:pt x="258717" y="420680"/>
                  </a:lnTo>
                  <a:cubicBezTo>
                    <a:pt x="274667" y="464329"/>
                    <a:pt x="265192" y="515300"/>
                    <a:pt x="230246" y="550152"/>
                  </a:cubicBezTo>
                  <a:cubicBezTo>
                    <a:pt x="192919" y="587430"/>
                    <a:pt x="137644" y="595798"/>
                    <a:pt x="92223" y="575305"/>
                  </a:cubicBezTo>
                  <a:cubicBezTo>
                    <a:pt x="84701" y="571882"/>
                    <a:pt x="82892" y="561992"/>
                    <a:pt x="88748" y="556143"/>
                  </a:cubicBezTo>
                  <a:lnTo>
                    <a:pt x="165115" y="479877"/>
                  </a:lnTo>
                  <a:cubicBezTo>
                    <a:pt x="174399" y="470605"/>
                    <a:pt x="174399" y="455580"/>
                    <a:pt x="165115" y="446308"/>
                  </a:cubicBezTo>
                  <a:lnTo>
                    <a:pt x="88700" y="369995"/>
                  </a:lnTo>
                  <a:cubicBezTo>
                    <a:pt x="82844" y="364194"/>
                    <a:pt x="84653" y="354399"/>
                    <a:pt x="92128" y="350976"/>
                  </a:cubicBezTo>
                  <a:cubicBezTo>
                    <a:pt x="122789" y="337092"/>
                    <a:pt x="157973" y="336379"/>
                    <a:pt x="189111" y="348884"/>
                  </a:cubicBezTo>
                  <a:close/>
                  <a:moveTo>
                    <a:pt x="257958" y="161679"/>
                  </a:moveTo>
                  <a:lnTo>
                    <a:pt x="317251" y="220879"/>
                  </a:lnTo>
                  <a:lnTo>
                    <a:pt x="388070" y="291586"/>
                  </a:lnTo>
                  <a:lnTo>
                    <a:pt x="604906" y="508130"/>
                  </a:lnTo>
                  <a:cubicBezTo>
                    <a:pt x="611097" y="514311"/>
                    <a:pt x="611097" y="524344"/>
                    <a:pt x="604906" y="530526"/>
                  </a:cubicBezTo>
                  <a:lnTo>
                    <a:pt x="556567" y="578789"/>
                  </a:lnTo>
                  <a:cubicBezTo>
                    <a:pt x="553471" y="581880"/>
                    <a:pt x="549423" y="583449"/>
                    <a:pt x="545327" y="583449"/>
                  </a:cubicBezTo>
                  <a:cubicBezTo>
                    <a:pt x="541279" y="583449"/>
                    <a:pt x="537231" y="581880"/>
                    <a:pt x="534135" y="578789"/>
                  </a:cubicBezTo>
                  <a:lnTo>
                    <a:pt x="317251" y="362293"/>
                  </a:lnTo>
                  <a:lnTo>
                    <a:pt x="246481" y="291586"/>
                  </a:lnTo>
                  <a:lnTo>
                    <a:pt x="187140" y="232339"/>
                  </a:lnTo>
                  <a:close/>
                  <a:moveTo>
                    <a:pt x="58606" y="160814"/>
                  </a:moveTo>
                  <a:lnTo>
                    <a:pt x="126401" y="228498"/>
                  </a:lnTo>
                  <a:lnTo>
                    <a:pt x="111975" y="242899"/>
                  </a:lnTo>
                  <a:lnTo>
                    <a:pt x="119307" y="250219"/>
                  </a:lnTo>
                  <a:cubicBezTo>
                    <a:pt x="126877" y="257824"/>
                    <a:pt x="126877" y="270087"/>
                    <a:pt x="119307" y="277692"/>
                  </a:cubicBezTo>
                  <a:lnTo>
                    <a:pt x="115641" y="281352"/>
                  </a:lnTo>
                  <a:cubicBezTo>
                    <a:pt x="108024" y="288909"/>
                    <a:pt x="95741" y="288909"/>
                    <a:pt x="88123" y="281352"/>
                  </a:cubicBezTo>
                  <a:lnTo>
                    <a:pt x="5712" y="199029"/>
                  </a:lnTo>
                  <a:cubicBezTo>
                    <a:pt x="-1905" y="191424"/>
                    <a:pt x="-1905" y="179161"/>
                    <a:pt x="5712" y="171604"/>
                  </a:cubicBezTo>
                  <a:lnTo>
                    <a:pt x="9378" y="167944"/>
                  </a:lnTo>
                  <a:cubicBezTo>
                    <a:pt x="16948" y="160339"/>
                    <a:pt x="29231" y="160339"/>
                    <a:pt x="36849" y="167944"/>
                  </a:cubicBezTo>
                  <a:lnTo>
                    <a:pt x="44180" y="175264"/>
                  </a:lnTo>
                  <a:close/>
                  <a:moveTo>
                    <a:pt x="585775" y="66370"/>
                  </a:moveTo>
                  <a:cubicBezTo>
                    <a:pt x="589775" y="67101"/>
                    <a:pt x="593430" y="69680"/>
                    <a:pt x="595263" y="73839"/>
                  </a:cubicBezTo>
                  <a:cubicBezTo>
                    <a:pt x="613072" y="114675"/>
                    <a:pt x="607644" y="163212"/>
                    <a:pt x="578978" y="199341"/>
                  </a:cubicBezTo>
                  <a:cubicBezTo>
                    <a:pt x="574168" y="205379"/>
                    <a:pt x="565121" y="205854"/>
                    <a:pt x="559693" y="200387"/>
                  </a:cubicBezTo>
                  <a:lnTo>
                    <a:pt x="510789" y="151612"/>
                  </a:lnTo>
                  <a:cubicBezTo>
                    <a:pt x="505742" y="146526"/>
                    <a:pt x="505742" y="138349"/>
                    <a:pt x="510789" y="133262"/>
                  </a:cubicBezTo>
                  <a:lnTo>
                    <a:pt x="574216" y="69988"/>
                  </a:lnTo>
                  <a:cubicBezTo>
                    <a:pt x="577430" y="66756"/>
                    <a:pt x="581775" y="65639"/>
                    <a:pt x="585775" y="66370"/>
                  </a:cubicBezTo>
                  <a:close/>
                  <a:moveTo>
                    <a:pt x="158702" y="26758"/>
                  </a:moveTo>
                  <a:cubicBezTo>
                    <a:pt x="163655" y="26758"/>
                    <a:pt x="168654" y="28660"/>
                    <a:pt x="172463" y="32464"/>
                  </a:cubicBezTo>
                  <a:lnTo>
                    <a:pt x="179701" y="39691"/>
                  </a:lnTo>
                  <a:lnTo>
                    <a:pt x="246935" y="106831"/>
                  </a:lnTo>
                  <a:lnTo>
                    <a:pt x="254886" y="114819"/>
                  </a:lnTo>
                  <a:cubicBezTo>
                    <a:pt x="261457" y="121334"/>
                    <a:pt x="262362" y="131414"/>
                    <a:pt x="257600" y="138879"/>
                  </a:cubicBezTo>
                  <a:cubicBezTo>
                    <a:pt x="256839" y="140068"/>
                    <a:pt x="255934" y="141209"/>
                    <a:pt x="254886" y="142255"/>
                  </a:cubicBezTo>
                  <a:lnTo>
                    <a:pt x="252315" y="144823"/>
                  </a:lnTo>
                  <a:lnTo>
                    <a:pt x="246696" y="150434"/>
                  </a:lnTo>
                  <a:lnTo>
                    <a:pt x="175892" y="221140"/>
                  </a:lnTo>
                  <a:lnTo>
                    <a:pt x="172463" y="224611"/>
                  </a:lnTo>
                  <a:cubicBezTo>
                    <a:pt x="171702" y="225324"/>
                    <a:pt x="170940" y="225990"/>
                    <a:pt x="170130" y="226560"/>
                  </a:cubicBezTo>
                  <a:cubicBezTo>
                    <a:pt x="167749" y="228319"/>
                    <a:pt x="165083" y="229413"/>
                    <a:pt x="162274" y="229936"/>
                  </a:cubicBezTo>
                  <a:cubicBezTo>
                    <a:pt x="161083" y="230174"/>
                    <a:pt x="159893" y="230269"/>
                    <a:pt x="158702" y="230269"/>
                  </a:cubicBezTo>
                  <a:cubicBezTo>
                    <a:pt x="153703" y="230269"/>
                    <a:pt x="148751" y="228367"/>
                    <a:pt x="144942" y="224611"/>
                  </a:cubicBezTo>
                  <a:lnTo>
                    <a:pt x="137609" y="217288"/>
                  </a:lnTo>
                  <a:lnTo>
                    <a:pt x="69804" y="149578"/>
                  </a:lnTo>
                  <a:lnTo>
                    <a:pt x="62519" y="142255"/>
                  </a:lnTo>
                  <a:cubicBezTo>
                    <a:pt x="54900" y="134647"/>
                    <a:pt x="54900" y="122380"/>
                    <a:pt x="62519" y="114819"/>
                  </a:cubicBezTo>
                  <a:lnTo>
                    <a:pt x="144942" y="32464"/>
                  </a:lnTo>
                  <a:cubicBezTo>
                    <a:pt x="148751" y="28660"/>
                    <a:pt x="153750" y="26758"/>
                    <a:pt x="158702" y="26758"/>
                  </a:cubicBezTo>
                  <a:close/>
                  <a:moveTo>
                    <a:pt x="254809" y="6542"/>
                  </a:moveTo>
                  <a:cubicBezTo>
                    <a:pt x="277279" y="4029"/>
                    <a:pt x="300492" y="9424"/>
                    <a:pt x="321015" y="29913"/>
                  </a:cubicBezTo>
                  <a:cubicBezTo>
                    <a:pt x="380347" y="89193"/>
                    <a:pt x="337205" y="46124"/>
                    <a:pt x="260017" y="97465"/>
                  </a:cubicBezTo>
                  <a:lnTo>
                    <a:pt x="193067" y="30626"/>
                  </a:lnTo>
                  <a:cubicBezTo>
                    <a:pt x="210614" y="19479"/>
                    <a:pt x="232340" y="9056"/>
                    <a:pt x="254809" y="6542"/>
                  </a:cubicBezTo>
                  <a:close/>
                  <a:moveTo>
                    <a:pt x="503105" y="953"/>
                  </a:moveTo>
                  <a:cubicBezTo>
                    <a:pt x="515252" y="2468"/>
                    <a:pt x="527216" y="5788"/>
                    <a:pt x="538560" y="10911"/>
                  </a:cubicBezTo>
                  <a:cubicBezTo>
                    <a:pt x="546131" y="14334"/>
                    <a:pt x="547940" y="24224"/>
                    <a:pt x="542083" y="30073"/>
                  </a:cubicBezTo>
                  <a:lnTo>
                    <a:pt x="465709" y="106341"/>
                  </a:lnTo>
                  <a:cubicBezTo>
                    <a:pt x="456424" y="115613"/>
                    <a:pt x="456424" y="130639"/>
                    <a:pt x="465709" y="139911"/>
                  </a:cubicBezTo>
                  <a:lnTo>
                    <a:pt x="542131" y="216227"/>
                  </a:lnTo>
                  <a:cubicBezTo>
                    <a:pt x="547940" y="222028"/>
                    <a:pt x="546178" y="231823"/>
                    <a:pt x="538655" y="235246"/>
                  </a:cubicBezTo>
                  <a:cubicBezTo>
                    <a:pt x="508181" y="249035"/>
                    <a:pt x="473184" y="249844"/>
                    <a:pt x="442187" y="237528"/>
                  </a:cubicBezTo>
                  <a:lnTo>
                    <a:pt x="399238" y="280370"/>
                  </a:lnTo>
                  <a:lnTo>
                    <a:pt x="328482" y="209712"/>
                  </a:lnTo>
                  <a:lnTo>
                    <a:pt x="372240" y="166015"/>
                  </a:lnTo>
                  <a:cubicBezTo>
                    <a:pt x="356051" y="122270"/>
                    <a:pt x="365527" y="71060"/>
                    <a:pt x="400571" y="36064"/>
                  </a:cubicBezTo>
                  <a:cubicBezTo>
                    <a:pt x="428569" y="8106"/>
                    <a:pt x="466664" y="-3592"/>
                    <a:pt x="503105" y="95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" name="iṩḷîḋé">
              <a:extLst>
                <a:ext uri="{FF2B5EF4-FFF2-40B4-BE49-F238E27FC236}">
                  <a16:creationId xmlns:a16="http://schemas.microsoft.com/office/drawing/2014/main" xmlns="" id="{4A228EE6-9C34-4EE9-85AC-6413A311382C}"/>
                </a:ext>
              </a:extLst>
            </p:cNvPr>
            <p:cNvSpPr/>
            <p:nvPr/>
          </p:nvSpPr>
          <p:spPr bwMode="auto">
            <a:xfrm>
              <a:off x="9489999" y="2097319"/>
              <a:ext cx="671298" cy="645802"/>
            </a:xfrm>
            <a:custGeom>
              <a:avLst/>
              <a:gdLst>
                <a:gd name="connsiteX0" fmla="*/ 195114 w 608814"/>
                <a:gd name="connsiteY0" fmla="*/ 351627 h 585693"/>
                <a:gd name="connsiteX1" fmla="*/ 258290 w 608814"/>
                <a:gd name="connsiteY1" fmla="*/ 351627 h 585693"/>
                <a:gd name="connsiteX2" fmla="*/ 282731 w 608814"/>
                <a:gd name="connsiteY2" fmla="*/ 376018 h 585693"/>
                <a:gd name="connsiteX3" fmla="*/ 282731 w 608814"/>
                <a:gd name="connsiteY3" fmla="*/ 561210 h 585693"/>
                <a:gd name="connsiteX4" fmla="*/ 258290 w 608814"/>
                <a:gd name="connsiteY4" fmla="*/ 585693 h 585693"/>
                <a:gd name="connsiteX5" fmla="*/ 195114 w 608814"/>
                <a:gd name="connsiteY5" fmla="*/ 585693 h 585693"/>
                <a:gd name="connsiteX6" fmla="*/ 170673 w 608814"/>
                <a:gd name="connsiteY6" fmla="*/ 561210 h 585693"/>
                <a:gd name="connsiteX7" fmla="*/ 170673 w 608814"/>
                <a:gd name="connsiteY7" fmla="*/ 376018 h 585693"/>
                <a:gd name="connsiteX8" fmla="*/ 195114 w 608814"/>
                <a:gd name="connsiteY8" fmla="*/ 351627 h 585693"/>
                <a:gd name="connsiteX9" fmla="*/ 358100 w 608814"/>
                <a:gd name="connsiteY9" fmla="*/ 249872 h 585693"/>
                <a:gd name="connsiteX10" fmla="*/ 421316 w 608814"/>
                <a:gd name="connsiteY10" fmla="*/ 249872 h 585693"/>
                <a:gd name="connsiteX11" fmla="*/ 445737 w 608814"/>
                <a:gd name="connsiteY11" fmla="*/ 274267 h 585693"/>
                <a:gd name="connsiteX12" fmla="*/ 445737 w 608814"/>
                <a:gd name="connsiteY12" fmla="*/ 561206 h 585693"/>
                <a:gd name="connsiteX13" fmla="*/ 421316 w 608814"/>
                <a:gd name="connsiteY13" fmla="*/ 585693 h 585693"/>
                <a:gd name="connsiteX14" fmla="*/ 358100 w 608814"/>
                <a:gd name="connsiteY14" fmla="*/ 585693 h 585693"/>
                <a:gd name="connsiteX15" fmla="*/ 333679 w 608814"/>
                <a:gd name="connsiteY15" fmla="*/ 561206 h 585693"/>
                <a:gd name="connsiteX16" fmla="*/ 333679 w 608814"/>
                <a:gd name="connsiteY16" fmla="*/ 274267 h 585693"/>
                <a:gd name="connsiteX17" fmla="*/ 358100 w 608814"/>
                <a:gd name="connsiteY17" fmla="*/ 249872 h 585693"/>
                <a:gd name="connsiteX18" fmla="*/ 140260 w 608814"/>
                <a:gd name="connsiteY18" fmla="*/ 224680 h 585693"/>
                <a:gd name="connsiteX19" fmla="*/ 191844 w 608814"/>
                <a:gd name="connsiteY19" fmla="*/ 276122 h 585693"/>
                <a:gd name="connsiteX20" fmla="*/ 140260 w 608814"/>
                <a:gd name="connsiteY20" fmla="*/ 327564 h 585693"/>
                <a:gd name="connsiteX21" fmla="*/ 88676 w 608814"/>
                <a:gd name="connsiteY21" fmla="*/ 276122 h 585693"/>
                <a:gd name="connsiteX22" fmla="*/ 140260 w 608814"/>
                <a:gd name="connsiteY22" fmla="*/ 224680 h 585693"/>
                <a:gd name="connsiteX23" fmla="*/ 521177 w 608814"/>
                <a:gd name="connsiteY23" fmla="*/ 148117 h 585693"/>
                <a:gd name="connsiteX24" fmla="*/ 584301 w 608814"/>
                <a:gd name="connsiteY24" fmla="*/ 148117 h 585693"/>
                <a:gd name="connsiteX25" fmla="*/ 608814 w 608814"/>
                <a:gd name="connsiteY25" fmla="*/ 172601 h 585693"/>
                <a:gd name="connsiteX26" fmla="*/ 608814 w 608814"/>
                <a:gd name="connsiteY26" fmla="*/ 561209 h 585693"/>
                <a:gd name="connsiteX27" fmla="*/ 584301 w 608814"/>
                <a:gd name="connsiteY27" fmla="*/ 585693 h 585693"/>
                <a:gd name="connsiteX28" fmla="*/ 521177 w 608814"/>
                <a:gd name="connsiteY28" fmla="*/ 585693 h 585693"/>
                <a:gd name="connsiteX29" fmla="*/ 496756 w 608814"/>
                <a:gd name="connsiteY29" fmla="*/ 561209 h 585693"/>
                <a:gd name="connsiteX30" fmla="*/ 496756 w 608814"/>
                <a:gd name="connsiteY30" fmla="*/ 172601 h 585693"/>
                <a:gd name="connsiteX31" fmla="*/ 521177 w 608814"/>
                <a:gd name="connsiteY31" fmla="*/ 148117 h 585693"/>
                <a:gd name="connsiteX32" fmla="*/ 116229 w 608814"/>
                <a:gd name="connsiteY32" fmla="*/ 131322 h 585693"/>
                <a:gd name="connsiteX33" fmla="*/ 164246 w 608814"/>
                <a:gd name="connsiteY33" fmla="*/ 131322 h 585693"/>
                <a:gd name="connsiteX34" fmla="*/ 184061 w 608814"/>
                <a:gd name="connsiteY34" fmla="*/ 151113 h 585693"/>
                <a:gd name="connsiteX35" fmla="*/ 184061 w 608814"/>
                <a:gd name="connsiteY35" fmla="*/ 171457 h 585693"/>
                <a:gd name="connsiteX36" fmla="*/ 208669 w 608814"/>
                <a:gd name="connsiteY36" fmla="*/ 186094 h 585693"/>
                <a:gd name="connsiteX37" fmla="*/ 226641 w 608814"/>
                <a:gd name="connsiteY37" fmla="*/ 175692 h 585693"/>
                <a:gd name="connsiteX38" fmla="*/ 253737 w 608814"/>
                <a:gd name="connsiteY38" fmla="*/ 182964 h 585693"/>
                <a:gd name="connsiteX39" fmla="*/ 277792 w 608814"/>
                <a:gd name="connsiteY39" fmla="*/ 224572 h 585693"/>
                <a:gd name="connsiteX40" fmla="*/ 279727 w 608814"/>
                <a:gd name="connsiteY40" fmla="*/ 239577 h 585693"/>
                <a:gd name="connsiteX41" fmla="*/ 270511 w 608814"/>
                <a:gd name="connsiteY41" fmla="*/ 251544 h 585693"/>
                <a:gd name="connsiteX42" fmla="*/ 252355 w 608814"/>
                <a:gd name="connsiteY42" fmla="*/ 262038 h 585693"/>
                <a:gd name="connsiteX43" fmla="*/ 253829 w 608814"/>
                <a:gd name="connsiteY43" fmla="*/ 276122 h 585693"/>
                <a:gd name="connsiteX44" fmla="*/ 252355 w 608814"/>
                <a:gd name="connsiteY44" fmla="*/ 290206 h 585693"/>
                <a:gd name="connsiteX45" fmla="*/ 270511 w 608814"/>
                <a:gd name="connsiteY45" fmla="*/ 300700 h 585693"/>
                <a:gd name="connsiteX46" fmla="*/ 278714 w 608814"/>
                <a:gd name="connsiteY46" fmla="*/ 325094 h 585693"/>
                <a:gd name="connsiteX47" fmla="*/ 258253 w 608814"/>
                <a:gd name="connsiteY47" fmla="*/ 321136 h 585693"/>
                <a:gd name="connsiteX48" fmla="*/ 195858 w 608814"/>
                <a:gd name="connsiteY48" fmla="*/ 321136 h 585693"/>
                <a:gd name="connsiteX49" fmla="*/ 212171 w 608814"/>
                <a:gd name="connsiteY49" fmla="*/ 276122 h 585693"/>
                <a:gd name="connsiteX50" fmla="*/ 140191 w 608814"/>
                <a:gd name="connsiteY50" fmla="*/ 204320 h 585693"/>
                <a:gd name="connsiteX51" fmla="*/ 68304 w 608814"/>
                <a:gd name="connsiteY51" fmla="*/ 276122 h 585693"/>
                <a:gd name="connsiteX52" fmla="*/ 140191 w 608814"/>
                <a:gd name="connsiteY52" fmla="*/ 348016 h 585693"/>
                <a:gd name="connsiteX53" fmla="*/ 148486 w 608814"/>
                <a:gd name="connsiteY53" fmla="*/ 347095 h 585693"/>
                <a:gd name="connsiteX54" fmla="*/ 140099 w 608814"/>
                <a:gd name="connsiteY54" fmla="*/ 376000 h 585693"/>
                <a:gd name="connsiteX55" fmla="*/ 140099 w 608814"/>
                <a:gd name="connsiteY55" fmla="*/ 420922 h 585693"/>
                <a:gd name="connsiteX56" fmla="*/ 116229 w 608814"/>
                <a:gd name="connsiteY56" fmla="*/ 420922 h 585693"/>
                <a:gd name="connsiteX57" fmla="*/ 96413 w 608814"/>
                <a:gd name="connsiteY57" fmla="*/ 401131 h 585693"/>
                <a:gd name="connsiteX58" fmla="*/ 96413 w 608814"/>
                <a:gd name="connsiteY58" fmla="*/ 380787 h 585693"/>
                <a:gd name="connsiteX59" fmla="*/ 71806 w 608814"/>
                <a:gd name="connsiteY59" fmla="*/ 366150 h 585693"/>
                <a:gd name="connsiteX60" fmla="*/ 53742 w 608814"/>
                <a:gd name="connsiteY60" fmla="*/ 376552 h 585693"/>
                <a:gd name="connsiteX61" fmla="*/ 38719 w 608814"/>
                <a:gd name="connsiteY61" fmla="*/ 378577 h 585693"/>
                <a:gd name="connsiteX62" fmla="*/ 26738 w 608814"/>
                <a:gd name="connsiteY62" fmla="*/ 369372 h 585693"/>
                <a:gd name="connsiteX63" fmla="*/ 2683 w 608814"/>
                <a:gd name="connsiteY63" fmla="*/ 327764 h 585693"/>
                <a:gd name="connsiteX64" fmla="*/ 9872 w 608814"/>
                <a:gd name="connsiteY64" fmla="*/ 300700 h 585693"/>
                <a:gd name="connsiteX65" fmla="*/ 28120 w 608814"/>
                <a:gd name="connsiteY65" fmla="*/ 290206 h 585693"/>
                <a:gd name="connsiteX66" fmla="*/ 26645 w 608814"/>
                <a:gd name="connsiteY66" fmla="*/ 276122 h 585693"/>
                <a:gd name="connsiteX67" fmla="*/ 28120 w 608814"/>
                <a:gd name="connsiteY67" fmla="*/ 262038 h 585693"/>
                <a:gd name="connsiteX68" fmla="*/ 9872 w 608814"/>
                <a:gd name="connsiteY68" fmla="*/ 251544 h 585693"/>
                <a:gd name="connsiteX69" fmla="*/ 2683 w 608814"/>
                <a:gd name="connsiteY69" fmla="*/ 224572 h 585693"/>
                <a:gd name="connsiteX70" fmla="*/ 26738 w 608814"/>
                <a:gd name="connsiteY70" fmla="*/ 182964 h 585693"/>
                <a:gd name="connsiteX71" fmla="*/ 38719 w 608814"/>
                <a:gd name="connsiteY71" fmla="*/ 173759 h 585693"/>
                <a:gd name="connsiteX72" fmla="*/ 53742 w 608814"/>
                <a:gd name="connsiteY72" fmla="*/ 175692 h 585693"/>
                <a:gd name="connsiteX73" fmla="*/ 71806 w 608814"/>
                <a:gd name="connsiteY73" fmla="*/ 186094 h 585693"/>
                <a:gd name="connsiteX74" fmla="*/ 96413 w 608814"/>
                <a:gd name="connsiteY74" fmla="*/ 171457 h 585693"/>
                <a:gd name="connsiteX75" fmla="*/ 96413 w 608814"/>
                <a:gd name="connsiteY75" fmla="*/ 151113 h 585693"/>
                <a:gd name="connsiteX76" fmla="*/ 116229 w 608814"/>
                <a:gd name="connsiteY76" fmla="*/ 131322 h 585693"/>
                <a:gd name="connsiteX77" fmla="*/ 445756 w 608814"/>
                <a:gd name="connsiteY77" fmla="*/ 83476 h 585693"/>
                <a:gd name="connsiteX78" fmla="*/ 414140 w 608814"/>
                <a:gd name="connsiteY78" fmla="*/ 115044 h 585693"/>
                <a:gd name="connsiteX79" fmla="*/ 445756 w 608814"/>
                <a:gd name="connsiteY79" fmla="*/ 146520 h 585693"/>
                <a:gd name="connsiteX80" fmla="*/ 477371 w 608814"/>
                <a:gd name="connsiteY80" fmla="*/ 115044 h 585693"/>
                <a:gd name="connsiteX81" fmla="*/ 445756 w 608814"/>
                <a:gd name="connsiteY81" fmla="*/ 83476 h 585693"/>
                <a:gd name="connsiteX82" fmla="*/ 426676 w 608814"/>
                <a:gd name="connsiteY82" fmla="*/ 0 h 585693"/>
                <a:gd name="connsiteX83" fmla="*/ 464835 w 608814"/>
                <a:gd name="connsiteY83" fmla="*/ 0 h 585693"/>
                <a:gd name="connsiteX84" fmla="*/ 480597 w 608814"/>
                <a:gd name="connsiteY84" fmla="*/ 15738 h 585693"/>
                <a:gd name="connsiteX85" fmla="*/ 480597 w 608814"/>
                <a:gd name="connsiteY85" fmla="*/ 31936 h 585693"/>
                <a:gd name="connsiteX86" fmla="*/ 500138 w 608814"/>
                <a:gd name="connsiteY86" fmla="*/ 43533 h 585693"/>
                <a:gd name="connsiteX87" fmla="*/ 514425 w 608814"/>
                <a:gd name="connsiteY87" fmla="*/ 35249 h 585693"/>
                <a:gd name="connsiteX88" fmla="*/ 535901 w 608814"/>
                <a:gd name="connsiteY88" fmla="*/ 40956 h 585693"/>
                <a:gd name="connsiteX89" fmla="*/ 554981 w 608814"/>
                <a:gd name="connsiteY89" fmla="*/ 73996 h 585693"/>
                <a:gd name="connsiteX90" fmla="*/ 556640 w 608814"/>
                <a:gd name="connsiteY90" fmla="*/ 85961 h 585693"/>
                <a:gd name="connsiteX91" fmla="*/ 549266 w 608814"/>
                <a:gd name="connsiteY91" fmla="*/ 95440 h 585693"/>
                <a:gd name="connsiteX92" fmla="*/ 534887 w 608814"/>
                <a:gd name="connsiteY92" fmla="*/ 103815 h 585693"/>
                <a:gd name="connsiteX93" fmla="*/ 535993 w 608814"/>
                <a:gd name="connsiteY93" fmla="*/ 115044 h 585693"/>
                <a:gd name="connsiteX94" fmla="*/ 535717 w 608814"/>
                <a:gd name="connsiteY94" fmla="*/ 117621 h 585693"/>
                <a:gd name="connsiteX95" fmla="*/ 521153 w 608814"/>
                <a:gd name="connsiteY95" fmla="*/ 117621 h 585693"/>
                <a:gd name="connsiteX96" fmla="*/ 466126 w 608814"/>
                <a:gd name="connsiteY96" fmla="*/ 172565 h 585693"/>
                <a:gd name="connsiteX97" fmla="*/ 466126 w 608814"/>
                <a:gd name="connsiteY97" fmla="*/ 229719 h 585693"/>
                <a:gd name="connsiteX98" fmla="*/ 466126 w 608814"/>
                <a:gd name="connsiteY98" fmla="*/ 242604 h 585693"/>
                <a:gd name="connsiteX99" fmla="*/ 453590 w 608814"/>
                <a:gd name="connsiteY99" fmla="*/ 229995 h 585693"/>
                <a:gd name="connsiteX100" fmla="*/ 421330 w 608814"/>
                <a:gd name="connsiteY100" fmla="*/ 219319 h 585693"/>
                <a:gd name="connsiteX101" fmla="*/ 411928 w 608814"/>
                <a:gd name="connsiteY101" fmla="*/ 219319 h 585693"/>
                <a:gd name="connsiteX102" fmla="*/ 410914 w 608814"/>
                <a:gd name="connsiteY102" fmla="*/ 214257 h 585693"/>
                <a:gd name="connsiteX103" fmla="*/ 410914 w 608814"/>
                <a:gd name="connsiteY103" fmla="*/ 198059 h 585693"/>
                <a:gd name="connsiteX104" fmla="*/ 391373 w 608814"/>
                <a:gd name="connsiteY104" fmla="*/ 186463 h 585693"/>
                <a:gd name="connsiteX105" fmla="*/ 377086 w 608814"/>
                <a:gd name="connsiteY105" fmla="*/ 194746 h 585693"/>
                <a:gd name="connsiteX106" fmla="*/ 365104 w 608814"/>
                <a:gd name="connsiteY106" fmla="*/ 196310 h 585693"/>
                <a:gd name="connsiteX107" fmla="*/ 355610 w 608814"/>
                <a:gd name="connsiteY107" fmla="*/ 189040 h 585693"/>
                <a:gd name="connsiteX108" fmla="*/ 336530 w 608814"/>
                <a:gd name="connsiteY108" fmla="*/ 155999 h 585693"/>
                <a:gd name="connsiteX109" fmla="*/ 342245 w 608814"/>
                <a:gd name="connsiteY109" fmla="*/ 134463 h 585693"/>
                <a:gd name="connsiteX110" fmla="*/ 356716 w 608814"/>
                <a:gd name="connsiteY110" fmla="*/ 126180 h 585693"/>
                <a:gd name="connsiteX111" fmla="*/ 355518 w 608814"/>
                <a:gd name="connsiteY111" fmla="*/ 115044 h 585693"/>
                <a:gd name="connsiteX112" fmla="*/ 356716 w 608814"/>
                <a:gd name="connsiteY112" fmla="*/ 103815 h 585693"/>
                <a:gd name="connsiteX113" fmla="*/ 342245 w 608814"/>
                <a:gd name="connsiteY113" fmla="*/ 95440 h 585693"/>
                <a:gd name="connsiteX114" fmla="*/ 336530 w 608814"/>
                <a:gd name="connsiteY114" fmla="*/ 73996 h 585693"/>
                <a:gd name="connsiteX115" fmla="*/ 355610 w 608814"/>
                <a:gd name="connsiteY115" fmla="*/ 40956 h 585693"/>
                <a:gd name="connsiteX116" fmla="*/ 365104 w 608814"/>
                <a:gd name="connsiteY116" fmla="*/ 33685 h 585693"/>
                <a:gd name="connsiteX117" fmla="*/ 377086 w 608814"/>
                <a:gd name="connsiteY117" fmla="*/ 35249 h 585693"/>
                <a:gd name="connsiteX118" fmla="*/ 391373 w 608814"/>
                <a:gd name="connsiteY118" fmla="*/ 43533 h 585693"/>
                <a:gd name="connsiteX119" fmla="*/ 410914 w 608814"/>
                <a:gd name="connsiteY119" fmla="*/ 31936 h 585693"/>
                <a:gd name="connsiteX120" fmla="*/ 410914 w 608814"/>
                <a:gd name="connsiteY120" fmla="*/ 15738 h 585693"/>
                <a:gd name="connsiteX121" fmla="*/ 426676 w 608814"/>
                <a:gd name="connsiteY121" fmla="*/ 0 h 585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608814" h="585693">
                  <a:moveTo>
                    <a:pt x="195114" y="351627"/>
                  </a:moveTo>
                  <a:lnTo>
                    <a:pt x="258290" y="351627"/>
                  </a:lnTo>
                  <a:cubicBezTo>
                    <a:pt x="271848" y="351627"/>
                    <a:pt x="282731" y="362580"/>
                    <a:pt x="282731" y="376018"/>
                  </a:cubicBezTo>
                  <a:lnTo>
                    <a:pt x="282731" y="561210"/>
                  </a:lnTo>
                  <a:cubicBezTo>
                    <a:pt x="282731" y="574740"/>
                    <a:pt x="271848" y="585693"/>
                    <a:pt x="258290" y="585693"/>
                  </a:cubicBezTo>
                  <a:lnTo>
                    <a:pt x="195114" y="585693"/>
                  </a:lnTo>
                  <a:cubicBezTo>
                    <a:pt x="181556" y="585693"/>
                    <a:pt x="170673" y="574740"/>
                    <a:pt x="170673" y="561210"/>
                  </a:cubicBezTo>
                  <a:lnTo>
                    <a:pt x="170673" y="376018"/>
                  </a:lnTo>
                  <a:cubicBezTo>
                    <a:pt x="170673" y="362580"/>
                    <a:pt x="181556" y="351627"/>
                    <a:pt x="195114" y="351627"/>
                  </a:cubicBezTo>
                  <a:close/>
                  <a:moveTo>
                    <a:pt x="358100" y="249872"/>
                  </a:moveTo>
                  <a:lnTo>
                    <a:pt x="421316" y="249872"/>
                  </a:lnTo>
                  <a:cubicBezTo>
                    <a:pt x="434771" y="249872"/>
                    <a:pt x="445737" y="260735"/>
                    <a:pt x="445737" y="274267"/>
                  </a:cubicBezTo>
                  <a:lnTo>
                    <a:pt x="445737" y="561206"/>
                  </a:lnTo>
                  <a:cubicBezTo>
                    <a:pt x="445737" y="574738"/>
                    <a:pt x="434771" y="585693"/>
                    <a:pt x="421316" y="585693"/>
                  </a:cubicBezTo>
                  <a:lnTo>
                    <a:pt x="358100" y="585693"/>
                  </a:lnTo>
                  <a:cubicBezTo>
                    <a:pt x="344645" y="585693"/>
                    <a:pt x="333679" y="574738"/>
                    <a:pt x="333679" y="561206"/>
                  </a:cubicBezTo>
                  <a:lnTo>
                    <a:pt x="333679" y="274267"/>
                  </a:lnTo>
                  <a:cubicBezTo>
                    <a:pt x="333679" y="260735"/>
                    <a:pt x="344645" y="249872"/>
                    <a:pt x="358100" y="249872"/>
                  </a:cubicBezTo>
                  <a:close/>
                  <a:moveTo>
                    <a:pt x="140260" y="224680"/>
                  </a:moveTo>
                  <a:cubicBezTo>
                    <a:pt x="168749" y="224680"/>
                    <a:pt x="191844" y="247711"/>
                    <a:pt x="191844" y="276122"/>
                  </a:cubicBezTo>
                  <a:cubicBezTo>
                    <a:pt x="191844" y="304533"/>
                    <a:pt x="168749" y="327564"/>
                    <a:pt x="140260" y="327564"/>
                  </a:cubicBezTo>
                  <a:cubicBezTo>
                    <a:pt x="111771" y="327564"/>
                    <a:pt x="88676" y="304533"/>
                    <a:pt x="88676" y="276122"/>
                  </a:cubicBezTo>
                  <a:cubicBezTo>
                    <a:pt x="88676" y="247711"/>
                    <a:pt x="111771" y="224680"/>
                    <a:pt x="140260" y="224680"/>
                  </a:cubicBezTo>
                  <a:close/>
                  <a:moveTo>
                    <a:pt x="521177" y="148117"/>
                  </a:moveTo>
                  <a:lnTo>
                    <a:pt x="584301" y="148117"/>
                  </a:lnTo>
                  <a:cubicBezTo>
                    <a:pt x="597848" y="148117"/>
                    <a:pt x="608814" y="159070"/>
                    <a:pt x="608814" y="172601"/>
                  </a:cubicBezTo>
                  <a:lnTo>
                    <a:pt x="608814" y="561209"/>
                  </a:lnTo>
                  <a:cubicBezTo>
                    <a:pt x="608814" y="574740"/>
                    <a:pt x="597848" y="585693"/>
                    <a:pt x="584301" y="585693"/>
                  </a:cubicBezTo>
                  <a:lnTo>
                    <a:pt x="521177" y="585693"/>
                  </a:lnTo>
                  <a:cubicBezTo>
                    <a:pt x="507722" y="585693"/>
                    <a:pt x="496756" y="574740"/>
                    <a:pt x="496756" y="561209"/>
                  </a:cubicBezTo>
                  <a:lnTo>
                    <a:pt x="496756" y="172601"/>
                  </a:lnTo>
                  <a:cubicBezTo>
                    <a:pt x="496756" y="159070"/>
                    <a:pt x="507722" y="148117"/>
                    <a:pt x="521177" y="148117"/>
                  </a:cubicBezTo>
                  <a:close/>
                  <a:moveTo>
                    <a:pt x="116229" y="131322"/>
                  </a:moveTo>
                  <a:lnTo>
                    <a:pt x="164246" y="131322"/>
                  </a:lnTo>
                  <a:cubicBezTo>
                    <a:pt x="175214" y="131322"/>
                    <a:pt x="184061" y="140159"/>
                    <a:pt x="184061" y="151113"/>
                  </a:cubicBezTo>
                  <a:lnTo>
                    <a:pt x="184061" y="171457"/>
                  </a:lnTo>
                  <a:cubicBezTo>
                    <a:pt x="193001" y="175231"/>
                    <a:pt x="201019" y="180386"/>
                    <a:pt x="208669" y="186094"/>
                  </a:cubicBezTo>
                  <a:lnTo>
                    <a:pt x="226641" y="175692"/>
                  </a:lnTo>
                  <a:cubicBezTo>
                    <a:pt x="236134" y="170261"/>
                    <a:pt x="248300" y="173482"/>
                    <a:pt x="253737" y="182964"/>
                  </a:cubicBezTo>
                  <a:lnTo>
                    <a:pt x="277792" y="224572"/>
                  </a:lnTo>
                  <a:cubicBezTo>
                    <a:pt x="280465" y="229083"/>
                    <a:pt x="281110" y="234514"/>
                    <a:pt x="279727" y="239577"/>
                  </a:cubicBezTo>
                  <a:cubicBezTo>
                    <a:pt x="278437" y="244640"/>
                    <a:pt x="275119" y="248966"/>
                    <a:pt x="270511" y="251544"/>
                  </a:cubicBezTo>
                  <a:lnTo>
                    <a:pt x="252355" y="262038"/>
                  </a:lnTo>
                  <a:cubicBezTo>
                    <a:pt x="253000" y="266733"/>
                    <a:pt x="253829" y="271335"/>
                    <a:pt x="253829" y="276122"/>
                  </a:cubicBezTo>
                  <a:cubicBezTo>
                    <a:pt x="253829" y="281001"/>
                    <a:pt x="253000" y="285604"/>
                    <a:pt x="252355" y="290206"/>
                  </a:cubicBezTo>
                  <a:lnTo>
                    <a:pt x="270511" y="300700"/>
                  </a:lnTo>
                  <a:cubicBezTo>
                    <a:pt x="279174" y="305671"/>
                    <a:pt x="282308" y="316165"/>
                    <a:pt x="278714" y="325094"/>
                  </a:cubicBezTo>
                  <a:cubicBezTo>
                    <a:pt x="272354" y="322609"/>
                    <a:pt x="265442" y="321136"/>
                    <a:pt x="258253" y="321136"/>
                  </a:cubicBezTo>
                  <a:lnTo>
                    <a:pt x="195858" y="321136"/>
                  </a:lnTo>
                  <a:cubicBezTo>
                    <a:pt x="205904" y="308709"/>
                    <a:pt x="212171" y="293244"/>
                    <a:pt x="212171" y="276122"/>
                  </a:cubicBezTo>
                  <a:cubicBezTo>
                    <a:pt x="212171" y="236539"/>
                    <a:pt x="179914" y="204320"/>
                    <a:pt x="140191" y="204320"/>
                  </a:cubicBezTo>
                  <a:cubicBezTo>
                    <a:pt x="100561" y="204320"/>
                    <a:pt x="68304" y="236539"/>
                    <a:pt x="68304" y="276122"/>
                  </a:cubicBezTo>
                  <a:cubicBezTo>
                    <a:pt x="68304" y="315797"/>
                    <a:pt x="100561" y="348016"/>
                    <a:pt x="140191" y="348016"/>
                  </a:cubicBezTo>
                  <a:cubicBezTo>
                    <a:pt x="143048" y="348016"/>
                    <a:pt x="145721" y="347463"/>
                    <a:pt x="148486" y="347095"/>
                  </a:cubicBezTo>
                  <a:cubicBezTo>
                    <a:pt x="143233" y="355564"/>
                    <a:pt x="140099" y="365414"/>
                    <a:pt x="140099" y="376000"/>
                  </a:cubicBezTo>
                  <a:lnTo>
                    <a:pt x="140099" y="420922"/>
                  </a:lnTo>
                  <a:lnTo>
                    <a:pt x="116229" y="420922"/>
                  </a:lnTo>
                  <a:cubicBezTo>
                    <a:pt x="105261" y="420922"/>
                    <a:pt x="96413" y="412085"/>
                    <a:pt x="96413" y="401131"/>
                  </a:cubicBezTo>
                  <a:lnTo>
                    <a:pt x="96413" y="380787"/>
                  </a:lnTo>
                  <a:cubicBezTo>
                    <a:pt x="87474" y="377013"/>
                    <a:pt x="79455" y="371950"/>
                    <a:pt x="71806" y="366150"/>
                  </a:cubicBezTo>
                  <a:lnTo>
                    <a:pt x="53742" y="376552"/>
                  </a:lnTo>
                  <a:cubicBezTo>
                    <a:pt x="49226" y="379222"/>
                    <a:pt x="43788" y="379866"/>
                    <a:pt x="38719" y="378577"/>
                  </a:cubicBezTo>
                  <a:cubicBezTo>
                    <a:pt x="33650" y="377197"/>
                    <a:pt x="29318" y="373883"/>
                    <a:pt x="26738" y="369372"/>
                  </a:cubicBezTo>
                  <a:lnTo>
                    <a:pt x="2683" y="327764"/>
                  </a:lnTo>
                  <a:cubicBezTo>
                    <a:pt x="-2847" y="318282"/>
                    <a:pt x="471" y="306131"/>
                    <a:pt x="9872" y="300700"/>
                  </a:cubicBezTo>
                  <a:lnTo>
                    <a:pt x="28120" y="290206"/>
                  </a:lnTo>
                  <a:cubicBezTo>
                    <a:pt x="27475" y="285604"/>
                    <a:pt x="26645" y="281001"/>
                    <a:pt x="26645" y="276122"/>
                  </a:cubicBezTo>
                  <a:cubicBezTo>
                    <a:pt x="26645" y="271335"/>
                    <a:pt x="27475" y="266733"/>
                    <a:pt x="28120" y="262038"/>
                  </a:cubicBezTo>
                  <a:lnTo>
                    <a:pt x="9872" y="251544"/>
                  </a:lnTo>
                  <a:cubicBezTo>
                    <a:pt x="471" y="246113"/>
                    <a:pt x="-2847" y="233962"/>
                    <a:pt x="2683" y="224572"/>
                  </a:cubicBezTo>
                  <a:lnTo>
                    <a:pt x="26738" y="182964"/>
                  </a:lnTo>
                  <a:cubicBezTo>
                    <a:pt x="29318" y="178361"/>
                    <a:pt x="33650" y="175139"/>
                    <a:pt x="38719" y="173759"/>
                  </a:cubicBezTo>
                  <a:cubicBezTo>
                    <a:pt x="43788" y="172378"/>
                    <a:pt x="49226" y="173114"/>
                    <a:pt x="53742" y="175692"/>
                  </a:cubicBezTo>
                  <a:lnTo>
                    <a:pt x="71806" y="186094"/>
                  </a:lnTo>
                  <a:cubicBezTo>
                    <a:pt x="79455" y="180386"/>
                    <a:pt x="87474" y="175231"/>
                    <a:pt x="96413" y="171457"/>
                  </a:cubicBezTo>
                  <a:lnTo>
                    <a:pt x="96413" y="151113"/>
                  </a:lnTo>
                  <a:cubicBezTo>
                    <a:pt x="96413" y="140159"/>
                    <a:pt x="105261" y="131322"/>
                    <a:pt x="116229" y="131322"/>
                  </a:cubicBezTo>
                  <a:close/>
                  <a:moveTo>
                    <a:pt x="445756" y="83476"/>
                  </a:moveTo>
                  <a:cubicBezTo>
                    <a:pt x="428335" y="83476"/>
                    <a:pt x="414140" y="97557"/>
                    <a:pt x="414140" y="115044"/>
                  </a:cubicBezTo>
                  <a:cubicBezTo>
                    <a:pt x="414140" y="132438"/>
                    <a:pt x="428335" y="146520"/>
                    <a:pt x="445756" y="146520"/>
                  </a:cubicBezTo>
                  <a:cubicBezTo>
                    <a:pt x="463176" y="146520"/>
                    <a:pt x="477371" y="132438"/>
                    <a:pt x="477371" y="115044"/>
                  </a:cubicBezTo>
                  <a:cubicBezTo>
                    <a:pt x="477371" y="97557"/>
                    <a:pt x="463176" y="83476"/>
                    <a:pt x="445756" y="83476"/>
                  </a:cubicBezTo>
                  <a:close/>
                  <a:moveTo>
                    <a:pt x="426676" y="0"/>
                  </a:moveTo>
                  <a:lnTo>
                    <a:pt x="464835" y="0"/>
                  </a:lnTo>
                  <a:cubicBezTo>
                    <a:pt x="473500" y="0"/>
                    <a:pt x="480597" y="7087"/>
                    <a:pt x="480597" y="15738"/>
                  </a:cubicBezTo>
                  <a:lnTo>
                    <a:pt x="480597" y="31936"/>
                  </a:lnTo>
                  <a:cubicBezTo>
                    <a:pt x="487694" y="34881"/>
                    <a:pt x="494054" y="38931"/>
                    <a:pt x="500138" y="43533"/>
                  </a:cubicBezTo>
                  <a:lnTo>
                    <a:pt x="514425" y="35249"/>
                  </a:lnTo>
                  <a:cubicBezTo>
                    <a:pt x="521983" y="30924"/>
                    <a:pt x="531569" y="33501"/>
                    <a:pt x="535901" y="40956"/>
                  </a:cubicBezTo>
                  <a:lnTo>
                    <a:pt x="554981" y="73996"/>
                  </a:lnTo>
                  <a:cubicBezTo>
                    <a:pt x="557101" y="77585"/>
                    <a:pt x="557654" y="81911"/>
                    <a:pt x="556640" y="85961"/>
                  </a:cubicBezTo>
                  <a:cubicBezTo>
                    <a:pt x="555534" y="89918"/>
                    <a:pt x="552861" y="93415"/>
                    <a:pt x="549266" y="95440"/>
                  </a:cubicBezTo>
                  <a:lnTo>
                    <a:pt x="534887" y="103815"/>
                  </a:lnTo>
                  <a:cubicBezTo>
                    <a:pt x="535348" y="107497"/>
                    <a:pt x="535993" y="111178"/>
                    <a:pt x="535993" y="115044"/>
                  </a:cubicBezTo>
                  <a:cubicBezTo>
                    <a:pt x="535993" y="115872"/>
                    <a:pt x="535809" y="116700"/>
                    <a:pt x="535717" y="117621"/>
                  </a:cubicBezTo>
                  <a:lnTo>
                    <a:pt x="521153" y="117621"/>
                  </a:lnTo>
                  <a:cubicBezTo>
                    <a:pt x="490828" y="117621"/>
                    <a:pt x="466126" y="142286"/>
                    <a:pt x="466126" y="172565"/>
                  </a:cubicBezTo>
                  <a:lnTo>
                    <a:pt x="466126" y="229719"/>
                  </a:lnTo>
                  <a:lnTo>
                    <a:pt x="466126" y="242604"/>
                  </a:lnTo>
                  <a:cubicBezTo>
                    <a:pt x="462715" y="237726"/>
                    <a:pt x="458383" y="233493"/>
                    <a:pt x="453590" y="229995"/>
                  </a:cubicBezTo>
                  <a:cubicBezTo>
                    <a:pt x="444465" y="223369"/>
                    <a:pt x="433404" y="219319"/>
                    <a:pt x="421330" y="219319"/>
                  </a:cubicBezTo>
                  <a:lnTo>
                    <a:pt x="411928" y="219319"/>
                  </a:lnTo>
                  <a:cubicBezTo>
                    <a:pt x="411375" y="217755"/>
                    <a:pt x="410914" y="216098"/>
                    <a:pt x="410914" y="214257"/>
                  </a:cubicBezTo>
                  <a:lnTo>
                    <a:pt x="410914" y="198059"/>
                  </a:lnTo>
                  <a:cubicBezTo>
                    <a:pt x="403817" y="195114"/>
                    <a:pt x="397457" y="191064"/>
                    <a:pt x="391373" y="186463"/>
                  </a:cubicBezTo>
                  <a:lnTo>
                    <a:pt x="377086" y="194746"/>
                  </a:lnTo>
                  <a:cubicBezTo>
                    <a:pt x="373492" y="196863"/>
                    <a:pt x="369160" y="197415"/>
                    <a:pt x="365104" y="196310"/>
                  </a:cubicBezTo>
                  <a:cubicBezTo>
                    <a:pt x="361140" y="195206"/>
                    <a:pt x="357638" y="192629"/>
                    <a:pt x="355610" y="189040"/>
                  </a:cubicBezTo>
                  <a:lnTo>
                    <a:pt x="336530" y="155999"/>
                  </a:lnTo>
                  <a:cubicBezTo>
                    <a:pt x="332198" y="148452"/>
                    <a:pt x="334687" y="138881"/>
                    <a:pt x="342245" y="134463"/>
                  </a:cubicBezTo>
                  <a:lnTo>
                    <a:pt x="356716" y="126180"/>
                  </a:lnTo>
                  <a:cubicBezTo>
                    <a:pt x="356163" y="122498"/>
                    <a:pt x="355518" y="118817"/>
                    <a:pt x="355518" y="115044"/>
                  </a:cubicBezTo>
                  <a:cubicBezTo>
                    <a:pt x="355518" y="111178"/>
                    <a:pt x="356163" y="107497"/>
                    <a:pt x="356716" y="103815"/>
                  </a:cubicBezTo>
                  <a:lnTo>
                    <a:pt x="342245" y="95440"/>
                  </a:lnTo>
                  <a:cubicBezTo>
                    <a:pt x="334687" y="91115"/>
                    <a:pt x="332198" y="81543"/>
                    <a:pt x="336530" y="73996"/>
                  </a:cubicBezTo>
                  <a:lnTo>
                    <a:pt x="355610" y="40956"/>
                  </a:lnTo>
                  <a:cubicBezTo>
                    <a:pt x="357638" y="37366"/>
                    <a:pt x="361140" y="34789"/>
                    <a:pt x="365104" y="33685"/>
                  </a:cubicBezTo>
                  <a:cubicBezTo>
                    <a:pt x="369160" y="32580"/>
                    <a:pt x="373492" y="33133"/>
                    <a:pt x="377086" y="35249"/>
                  </a:cubicBezTo>
                  <a:lnTo>
                    <a:pt x="391373" y="43533"/>
                  </a:lnTo>
                  <a:cubicBezTo>
                    <a:pt x="397457" y="38931"/>
                    <a:pt x="403817" y="34881"/>
                    <a:pt x="410914" y="31936"/>
                  </a:cubicBezTo>
                  <a:lnTo>
                    <a:pt x="410914" y="15738"/>
                  </a:lnTo>
                  <a:cubicBezTo>
                    <a:pt x="410914" y="7087"/>
                    <a:pt x="418011" y="0"/>
                    <a:pt x="426676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4" name="ïšḻïdè">
              <a:extLst>
                <a:ext uri="{FF2B5EF4-FFF2-40B4-BE49-F238E27FC236}">
                  <a16:creationId xmlns:a16="http://schemas.microsoft.com/office/drawing/2014/main" xmlns="" id="{A052DF34-D1AF-4F43-94BD-A6D3D58A988B}"/>
                </a:ext>
              </a:extLst>
            </p:cNvPr>
            <p:cNvGrpSpPr/>
            <p:nvPr/>
          </p:nvGrpSpPr>
          <p:grpSpPr>
            <a:xfrm>
              <a:off x="1376338" y="3693990"/>
              <a:ext cx="1948665" cy="2192059"/>
              <a:chOff x="1058812" y="3693990"/>
              <a:chExt cx="1948665" cy="2192059"/>
            </a:xfrm>
          </p:grpSpPr>
          <p:grpSp>
            <p:nvGrpSpPr>
              <p:cNvPr id="25" name="išliḋê">
                <a:extLst>
                  <a:ext uri="{FF2B5EF4-FFF2-40B4-BE49-F238E27FC236}">
                    <a16:creationId xmlns:a16="http://schemas.microsoft.com/office/drawing/2014/main" xmlns="" id="{0517CEAF-CA51-4941-A9D9-1A7FFF82E717}"/>
                  </a:ext>
                </a:extLst>
              </p:cNvPr>
              <p:cNvGrpSpPr/>
              <p:nvPr/>
            </p:nvGrpSpPr>
            <p:grpSpPr>
              <a:xfrm>
                <a:off x="1058812" y="3693990"/>
                <a:ext cx="1948665" cy="1111889"/>
                <a:chOff x="1058811" y="3921961"/>
                <a:chExt cx="1948665" cy="1111889"/>
              </a:xfrm>
            </p:grpSpPr>
            <p:sp>
              <p:nvSpPr>
                <p:cNvPr id="27" name="ïslíḋè">
                  <a:extLst>
                    <a:ext uri="{FF2B5EF4-FFF2-40B4-BE49-F238E27FC236}">
                      <a16:creationId xmlns:a16="http://schemas.microsoft.com/office/drawing/2014/main" xmlns="" id="{E8408626-13D5-4FE7-AD0C-AEF475F6BC78}"/>
                    </a:ext>
                  </a:extLst>
                </p:cNvPr>
                <p:cNvSpPr/>
                <p:nvPr/>
              </p:nvSpPr>
              <p:spPr bwMode="auto">
                <a:xfrm>
                  <a:off x="1058811" y="4309559"/>
                  <a:ext cx="1948665" cy="72429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20000"/>
                    </a:lnSpc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  <a:p>
                  <a:pPr algn="ctr">
                    <a:lnSpc>
                      <a:spcPct val="120000"/>
                    </a:lnSpc>
                  </a:pPr>
                  <a:r>
                    <a:rPr lang="en-US" altLang="zh-CN" sz="1100" dirty="0"/>
                    <a:t>……</a:t>
                  </a:r>
                </a:p>
              </p:txBody>
            </p:sp>
            <p:sp>
              <p:nvSpPr>
                <p:cNvPr id="28" name="ïs1ïďé">
                  <a:extLst>
                    <a:ext uri="{FF2B5EF4-FFF2-40B4-BE49-F238E27FC236}">
                      <a16:creationId xmlns:a16="http://schemas.microsoft.com/office/drawing/2014/main" xmlns="" id="{DAE3CC9C-4F21-4179-A026-1607119E52B1}"/>
                    </a:ext>
                  </a:extLst>
                </p:cNvPr>
                <p:cNvSpPr txBox="1"/>
                <p:nvPr/>
              </p:nvSpPr>
              <p:spPr bwMode="auto">
                <a:xfrm>
                  <a:off x="1058811" y="3921961"/>
                  <a:ext cx="1948665" cy="38759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b" anchorCtr="0">
                  <a:normAutofit lnSpcReduction="10000"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sz="2000" b="1" dirty="0"/>
                    <a:t>Text here</a:t>
                  </a:r>
                </a:p>
              </p:txBody>
            </p:sp>
          </p:grpSp>
          <p:sp>
            <p:nvSpPr>
              <p:cNvPr id="26" name="ïśļíḑê">
                <a:extLst>
                  <a:ext uri="{FF2B5EF4-FFF2-40B4-BE49-F238E27FC236}">
                    <a16:creationId xmlns:a16="http://schemas.microsoft.com/office/drawing/2014/main" xmlns="" id="{E7F5B41F-749C-4C80-AE77-A16207B8E70D}"/>
                  </a:ext>
                </a:extLst>
              </p:cNvPr>
              <p:cNvSpPr/>
              <p:nvPr/>
            </p:nvSpPr>
            <p:spPr bwMode="auto">
              <a:xfrm>
                <a:off x="1058812" y="5161758"/>
                <a:ext cx="1948665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15" name="ïślïďe">
              <a:extLst>
                <a:ext uri="{FF2B5EF4-FFF2-40B4-BE49-F238E27FC236}">
                  <a16:creationId xmlns:a16="http://schemas.microsoft.com/office/drawing/2014/main" xmlns="" id="{F8613D7E-6D2D-42A7-98DD-13857D0A63D7}"/>
                </a:ext>
              </a:extLst>
            </p:cNvPr>
            <p:cNvGrpSpPr/>
            <p:nvPr/>
          </p:nvGrpSpPr>
          <p:grpSpPr>
            <a:xfrm>
              <a:off x="5113827" y="3693990"/>
              <a:ext cx="1948665" cy="1111889"/>
              <a:chOff x="1058811" y="3921961"/>
              <a:chExt cx="1948665" cy="1111889"/>
            </a:xfrm>
          </p:grpSpPr>
          <p:sp>
            <p:nvSpPr>
              <p:cNvPr id="23" name="îşľiďe">
                <a:extLst>
                  <a:ext uri="{FF2B5EF4-FFF2-40B4-BE49-F238E27FC236}">
                    <a16:creationId xmlns:a16="http://schemas.microsoft.com/office/drawing/2014/main" xmlns="" id="{62798F84-C2E6-439A-A579-65BE9F3094F2}"/>
                  </a:ext>
                </a:extLst>
              </p:cNvPr>
              <p:cNvSpPr/>
              <p:nvPr/>
            </p:nvSpPr>
            <p:spPr bwMode="auto">
              <a:xfrm>
                <a:off x="1058811" y="4309559"/>
                <a:ext cx="1948665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4" name="iṡľîḓe">
                <a:extLst>
                  <a:ext uri="{FF2B5EF4-FFF2-40B4-BE49-F238E27FC236}">
                    <a16:creationId xmlns:a16="http://schemas.microsoft.com/office/drawing/2014/main" xmlns="" id="{3BB0AED3-FA39-4496-82DE-7249EEFD33D8}"/>
                  </a:ext>
                </a:extLst>
              </p:cNvPr>
              <p:cNvSpPr txBox="1"/>
              <p:nvPr/>
            </p:nvSpPr>
            <p:spPr bwMode="auto">
              <a:xfrm>
                <a:off x="1058811" y="3921961"/>
                <a:ext cx="1948665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6" name="ïśļïďê">
              <a:extLst>
                <a:ext uri="{FF2B5EF4-FFF2-40B4-BE49-F238E27FC236}">
                  <a16:creationId xmlns:a16="http://schemas.microsoft.com/office/drawing/2014/main" xmlns="" id="{4E49A299-91CD-412B-AF55-59A6CC136C6F}"/>
                </a:ext>
              </a:extLst>
            </p:cNvPr>
            <p:cNvGrpSpPr/>
            <p:nvPr/>
          </p:nvGrpSpPr>
          <p:grpSpPr>
            <a:xfrm>
              <a:off x="8851316" y="3693990"/>
              <a:ext cx="1948665" cy="2192059"/>
              <a:chOff x="9226583" y="3693990"/>
              <a:chExt cx="1948665" cy="2192059"/>
            </a:xfrm>
          </p:grpSpPr>
          <p:grpSp>
            <p:nvGrpSpPr>
              <p:cNvPr id="19" name="îṧḷîḍe">
                <a:extLst>
                  <a:ext uri="{FF2B5EF4-FFF2-40B4-BE49-F238E27FC236}">
                    <a16:creationId xmlns:a16="http://schemas.microsoft.com/office/drawing/2014/main" xmlns="" id="{BCBB4C9A-6215-44E4-AE85-C1EE97D7B412}"/>
                  </a:ext>
                </a:extLst>
              </p:cNvPr>
              <p:cNvGrpSpPr/>
              <p:nvPr/>
            </p:nvGrpSpPr>
            <p:grpSpPr>
              <a:xfrm>
                <a:off x="9226583" y="3693990"/>
                <a:ext cx="1948665" cy="1111889"/>
                <a:chOff x="1058811" y="3921961"/>
                <a:chExt cx="1948665" cy="1111889"/>
              </a:xfrm>
            </p:grpSpPr>
            <p:sp>
              <p:nvSpPr>
                <p:cNvPr id="21" name="ïŝḷîḓê">
                  <a:extLst>
                    <a:ext uri="{FF2B5EF4-FFF2-40B4-BE49-F238E27FC236}">
                      <a16:creationId xmlns:a16="http://schemas.microsoft.com/office/drawing/2014/main" xmlns="" id="{3857AD17-ED31-4E9A-8AAB-046E8E26FD05}"/>
                    </a:ext>
                  </a:extLst>
                </p:cNvPr>
                <p:cNvSpPr/>
                <p:nvPr/>
              </p:nvSpPr>
              <p:spPr bwMode="auto">
                <a:xfrm>
                  <a:off x="1058811" y="4309559"/>
                  <a:ext cx="1948665" cy="72429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20000"/>
                    </a:lnSpc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  <a:p>
                  <a:pPr algn="ctr">
                    <a:lnSpc>
                      <a:spcPct val="120000"/>
                    </a:lnSpc>
                  </a:pPr>
                  <a:r>
                    <a:rPr lang="en-US" altLang="zh-CN" sz="1100" dirty="0"/>
                    <a:t>……</a:t>
                  </a:r>
                </a:p>
              </p:txBody>
            </p:sp>
            <p:sp>
              <p:nvSpPr>
                <p:cNvPr id="22" name="íšlïḋê">
                  <a:extLst>
                    <a:ext uri="{FF2B5EF4-FFF2-40B4-BE49-F238E27FC236}">
                      <a16:creationId xmlns:a16="http://schemas.microsoft.com/office/drawing/2014/main" xmlns="" id="{68101C5A-FFAB-4DD8-BC60-3E6C56B3BCE7}"/>
                    </a:ext>
                  </a:extLst>
                </p:cNvPr>
                <p:cNvSpPr txBox="1"/>
                <p:nvPr/>
              </p:nvSpPr>
              <p:spPr bwMode="auto">
                <a:xfrm>
                  <a:off x="1058811" y="3921961"/>
                  <a:ext cx="1948665" cy="38759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b" anchorCtr="0">
                  <a:normAutofit lnSpcReduction="10000"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sz="2000" b="1" dirty="0"/>
                    <a:t>Text here</a:t>
                  </a:r>
                </a:p>
              </p:txBody>
            </p:sp>
          </p:grpSp>
          <p:sp>
            <p:nvSpPr>
              <p:cNvPr id="20" name="îṧḷídê">
                <a:extLst>
                  <a:ext uri="{FF2B5EF4-FFF2-40B4-BE49-F238E27FC236}">
                    <a16:creationId xmlns:a16="http://schemas.microsoft.com/office/drawing/2014/main" xmlns="" id="{49A53D40-2B66-4F39-A515-EB8FB359C5D2}"/>
                  </a:ext>
                </a:extLst>
              </p:cNvPr>
              <p:cNvSpPr/>
              <p:nvPr/>
            </p:nvSpPr>
            <p:spPr bwMode="auto">
              <a:xfrm>
                <a:off x="9226583" y="5161758"/>
                <a:ext cx="1948665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</p:grp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xmlns="" id="{DBF16A86-7BF7-4565-8671-CD18FF45EF02}"/>
                </a:ext>
              </a:extLst>
            </p:cNvPr>
            <p:cNvCxnSpPr/>
            <p:nvPr/>
          </p:nvCxnSpPr>
          <p:spPr>
            <a:xfrm>
              <a:off x="4219415" y="3265516"/>
              <a:ext cx="0" cy="2878109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xmlns="" id="{9DE83666-E627-4678-8BC7-A2C8C43529C8}"/>
                </a:ext>
              </a:extLst>
            </p:cNvPr>
            <p:cNvCxnSpPr/>
            <p:nvPr/>
          </p:nvCxnSpPr>
          <p:spPr>
            <a:xfrm>
              <a:off x="7956904" y="3265516"/>
              <a:ext cx="0" cy="2878109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335642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BF622FA-AA49-4553-8ED1-FFCBEDA76D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4D3A065E-6A66-4CB0-86E1-0457CD5254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A827B474-FEB6-4682-B1BF-76CA70B898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8</a:t>
            </a:fld>
            <a:endParaRPr lang="zh-CN" altLang="en-US"/>
          </a:p>
        </p:txBody>
      </p:sp>
      <p:grpSp>
        <p:nvGrpSpPr>
          <p:cNvPr id="81" name="20412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7E4E917B-60FE-4C07-A3E2-DAB446EFB077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1608614"/>
            <a:ext cx="10847388" cy="4059871"/>
            <a:chOff x="673100" y="1608614"/>
            <a:chExt cx="10847388" cy="4059871"/>
          </a:xfrm>
        </p:grpSpPr>
        <p:sp>
          <p:nvSpPr>
            <p:cNvPr id="82" name="îŝlîḓê">
              <a:extLst>
                <a:ext uri="{FF2B5EF4-FFF2-40B4-BE49-F238E27FC236}">
                  <a16:creationId xmlns:a16="http://schemas.microsoft.com/office/drawing/2014/main" xmlns="" id="{9A5DAD00-D533-40C9-91DB-C7DA8CC86B0C}"/>
                </a:ext>
              </a:extLst>
            </p:cNvPr>
            <p:cNvSpPr/>
            <p:nvPr/>
          </p:nvSpPr>
          <p:spPr>
            <a:xfrm flipH="1">
              <a:off x="6257924" y="1608614"/>
              <a:ext cx="5262563" cy="1181100"/>
            </a:xfrm>
            <a:prstGeom prst="homePlat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3" name="íşḷîḍê">
              <a:extLst>
                <a:ext uri="{FF2B5EF4-FFF2-40B4-BE49-F238E27FC236}">
                  <a16:creationId xmlns:a16="http://schemas.microsoft.com/office/drawing/2014/main" xmlns="" id="{4091435F-EDA0-41F8-B05E-D77A16041585}"/>
                </a:ext>
              </a:extLst>
            </p:cNvPr>
            <p:cNvSpPr/>
            <p:nvPr/>
          </p:nvSpPr>
          <p:spPr>
            <a:xfrm flipH="1">
              <a:off x="4410075" y="3047209"/>
              <a:ext cx="7110413" cy="1181100"/>
            </a:xfrm>
            <a:prstGeom prst="homePlat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4" name="îśļíďê">
              <a:extLst>
                <a:ext uri="{FF2B5EF4-FFF2-40B4-BE49-F238E27FC236}">
                  <a16:creationId xmlns:a16="http://schemas.microsoft.com/office/drawing/2014/main" xmlns="" id="{34610DD5-3FDF-447B-99DF-ABD1E3A1D2B5}"/>
                </a:ext>
              </a:extLst>
            </p:cNvPr>
            <p:cNvSpPr/>
            <p:nvPr/>
          </p:nvSpPr>
          <p:spPr>
            <a:xfrm flipH="1">
              <a:off x="6256336" y="4487385"/>
              <a:ext cx="5264151" cy="1181100"/>
            </a:xfrm>
            <a:prstGeom prst="homePlat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85" name="íṧľïḑè">
              <a:extLst>
                <a:ext uri="{FF2B5EF4-FFF2-40B4-BE49-F238E27FC236}">
                  <a16:creationId xmlns:a16="http://schemas.microsoft.com/office/drawing/2014/main" xmlns="" id="{F07EB69D-D78F-49B3-9E24-D9AE7DDC8327}"/>
                </a:ext>
              </a:extLst>
            </p:cNvPr>
            <p:cNvGrpSpPr/>
            <p:nvPr/>
          </p:nvGrpSpPr>
          <p:grpSpPr>
            <a:xfrm>
              <a:off x="673100" y="2688851"/>
              <a:ext cx="3642517" cy="1899399"/>
              <a:chOff x="7876383" y="2767095"/>
              <a:chExt cx="3642517" cy="1899399"/>
            </a:xfrm>
          </p:grpSpPr>
          <p:sp>
            <p:nvSpPr>
              <p:cNvPr id="98" name="îṧḷíḑê">
                <a:extLst>
                  <a:ext uri="{FF2B5EF4-FFF2-40B4-BE49-F238E27FC236}">
                    <a16:creationId xmlns:a16="http://schemas.microsoft.com/office/drawing/2014/main" xmlns="" id="{5D8308F5-6D24-4A3C-B19E-5C964BB9D0D0}"/>
                  </a:ext>
                </a:extLst>
              </p:cNvPr>
              <p:cNvSpPr/>
              <p:nvPr/>
            </p:nvSpPr>
            <p:spPr>
              <a:xfrm>
                <a:off x="7876383" y="3208900"/>
                <a:ext cx="3642517" cy="145759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Unified fonts make reading more fluent.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Adjust the spacing to adapt to Chinese typesetting, use the reference line in PPT.</a:t>
                </a:r>
              </a:p>
            </p:txBody>
          </p:sp>
          <p:sp>
            <p:nvSpPr>
              <p:cNvPr id="99" name="ísḻiḋe">
                <a:extLst>
                  <a:ext uri="{FF2B5EF4-FFF2-40B4-BE49-F238E27FC236}">
                    <a16:creationId xmlns:a16="http://schemas.microsoft.com/office/drawing/2014/main" xmlns="" id="{D1760DDC-00E5-41DA-B229-906D31514BB0}"/>
                  </a:ext>
                </a:extLst>
              </p:cNvPr>
              <p:cNvSpPr txBox="1"/>
              <p:nvPr/>
            </p:nvSpPr>
            <p:spPr bwMode="auto">
              <a:xfrm>
                <a:off x="7876383" y="2767095"/>
                <a:ext cx="364251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sp>
          <p:nvSpPr>
            <p:cNvPr id="86" name="îṥľiḍé">
              <a:extLst>
                <a:ext uri="{FF2B5EF4-FFF2-40B4-BE49-F238E27FC236}">
                  <a16:creationId xmlns:a16="http://schemas.microsoft.com/office/drawing/2014/main" xmlns="" id="{494EEF86-B4A4-4556-890F-BDB5739E0F34}"/>
                </a:ext>
              </a:extLst>
            </p:cNvPr>
            <p:cNvSpPr/>
            <p:nvPr/>
          </p:nvSpPr>
          <p:spPr bwMode="auto">
            <a:xfrm>
              <a:off x="6694487" y="1926096"/>
              <a:ext cx="567874" cy="546136"/>
            </a:xfrm>
            <a:custGeom>
              <a:avLst/>
              <a:gdLst>
                <a:gd name="connsiteX0" fmla="*/ 61288 w 609549"/>
                <a:gd name="connsiteY0" fmla="*/ 383285 h 586216"/>
                <a:gd name="connsiteX1" fmla="*/ 71162 w 609549"/>
                <a:gd name="connsiteY1" fmla="*/ 387101 h 586216"/>
                <a:gd name="connsiteX2" fmla="*/ 120018 w 609549"/>
                <a:gd name="connsiteY2" fmla="*/ 435892 h 586216"/>
                <a:gd name="connsiteX3" fmla="*/ 120018 w 609549"/>
                <a:gd name="connsiteY3" fmla="*/ 454200 h 586216"/>
                <a:gd name="connsiteX4" fmla="*/ 56639 w 609549"/>
                <a:gd name="connsiteY4" fmla="*/ 517543 h 586216"/>
                <a:gd name="connsiteX5" fmla="*/ 35592 w 609549"/>
                <a:gd name="connsiteY5" fmla="*/ 513644 h 586216"/>
                <a:gd name="connsiteX6" fmla="*/ 51877 w 609549"/>
                <a:gd name="connsiteY6" fmla="*/ 388099 h 586216"/>
                <a:gd name="connsiteX7" fmla="*/ 61288 w 609549"/>
                <a:gd name="connsiteY7" fmla="*/ 383285 h 586216"/>
                <a:gd name="connsiteX8" fmla="*/ 235245 w 609549"/>
                <a:gd name="connsiteY8" fmla="*/ 302810 h 586216"/>
                <a:gd name="connsiteX9" fmla="*/ 306042 w 609549"/>
                <a:gd name="connsiteY9" fmla="*/ 373466 h 586216"/>
                <a:gd name="connsiteX10" fmla="*/ 258717 w 609549"/>
                <a:gd name="connsiteY10" fmla="*/ 420680 h 586216"/>
                <a:gd name="connsiteX11" fmla="*/ 230246 w 609549"/>
                <a:gd name="connsiteY11" fmla="*/ 550152 h 586216"/>
                <a:gd name="connsiteX12" fmla="*/ 92223 w 609549"/>
                <a:gd name="connsiteY12" fmla="*/ 575305 h 586216"/>
                <a:gd name="connsiteX13" fmla="*/ 88748 w 609549"/>
                <a:gd name="connsiteY13" fmla="*/ 556143 h 586216"/>
                <a:gd name="connsiteX14" fmla="*/ 165115 w 609549"/>
                <a:gd name="connsiteY14" fmla="*/ 479877 h 586216"/>
                <a:gd name="connsiteX15" fmla="*/ 165115 w 609549"/>
                <a:gd name="connsiteY15" fmla="*/ 446308 h 586216"/>
                <a:gd name="connsiteX16" fmla="*/ 88700 w 609549"/>
                <a:gd name="connsiteY16" fmla="*/ 369995 h 586216"/>
                <a:gd name="connsiteX17" fmla="*/ 92128 w 609549"/>
                <a:gd name="connsiteY17" fmla="*/ 350976 h 586216"/>
                <a:gd name="connsiteX18" fmla="*/ 189111 w 609549"/>
                <a:gd name="connsiteY18" fmla="*/ 348884 h 586216"/>
                <a:gd name="connsiteX19" fmla="*/ 257958 w 609549"/>
                <a:gd name="connsiteY19" fmla="*/ 161679 h 586216"/>
                <a:gd name="connsiteX20" fmla="*/ 317251 w 609549"/>
                <a:gd name="connsiteY20" fmla="*/ 220879 h 586216"/>
                <a:gd name="connsiteX21" fmla="*/ 388070 w 609549"/>
                <a:gd name="connsiteY21" fmla="*/ 291586 h 586216"/>
                <a:gd name="connsiteX22" fmla="*/ 604906 w 609549"/>
                <a:gd name="connsiteY22" fmla="*/ 508130 h 586216"/>
                <a:gd name="connsiteX23" fmla="*/ 604906 w 609549"/>
                <a:gd name="connsiteY23" fmla="*/ 530526 h 586216"/>
                <a:gd name="connsiteX24" fmla="*/ 556567 w 609549"/>
                <a:gd name="connsiteY24" fmla="*/ 578789 h 586216"/>
                <a:gd name="connsiteX25" fmla="*/ 545327 w 609549"/>
                <a:gd name="connsiteY25" fmla="*/ 583449 h 586216"/>
                <a:gd name="connsiteX26" fmla="*/ 534135 w 609549"/>
                <a:gd name="connsiteY26" fmla="*/ 578789 h 586216"/>
                <a:gd name="connsiteX27" fmla="*/ 317251 w 609549"/>
                <a:gd name="connsiteY27" fmla="*/ 362293 h 586216"/>
                <a:gd name="connsiteX28" fmla="*/ 246481 w 609549"/>
                <a:gd name="connsiteY28" fmla="*/ 291586 h 586216"/>
                <a:gd name="connsiteX29" fmla="*/ 187140 w 609549"/>
                <a:gd name="connsiteY29" fmla="*/ 232339 h 586216"/>
                <a:gd name="connsiteX30" fmla="*/ 58606 w 609549"/>
                <a:gd name="connsiteY30" fmla="*/ 160814 h 586216"/>
                <a:gd name="connsiteX31" fmla="*/ 126401 w 609549"/>
                <a:gd name="connsiteY31" fmla="*/ 228498 h 586216"/>
                <a:gd name="connsiteX32" fmla="*/ 111975 w 609549"/>
                <a:gd name="connsiteY32" fmla="*/ 242899 h 586216"/>
                <a:gd name="connsiteX33" fmla="*/ 119307 w 609549"/>
                <a:gd name="connsiteY33" fmla="*/ 250219 h 586216"/>
                <a:gd name="connsiteX34" fmla="*/ 119307 w 609549"/>
                <a:gd name="connsiteY34" fmla="*/ 277692 h 586216"/>
                <a:gd name="connsiteX35" fmla="*/ 115641 w 609549"/>
                <a:gd name="connsiteY35" fmla="*/ 281352 h 586216"/>
                <a:gd name="connsiteX36" fmla="*/ 88123 w 609549"/>
                <a:gd name="connsiteY36" fmla="*/ 281352 h 586216"/>
                <a:gd name="connsiteX37" fmla="*/ 5712 w 609549"/>
                <a:gd name="connsiteY37" fmla="*/ 199029 h 586216"/>
                <a:gd name="connsiteX38" fmla="*/ 5712 w 609549"/>
                <a:gd name="connsiteY38" fmla="*/ 171604 h 586216"/>
                <a:gd name="connsiteX39" fmla="*/ 9378 w 609549"/>
                <a:gd name="connsiteY39" fmla="*/ 167944 h 586216"/>
                <a:gd name="connsiteX40" fmla="*/ 36849 w 609549"/>
                <a:gd name="connsiteY40" fmla="*/ 167944 h 586216"/>
                <a:gd name="connsiteX41" fmla="*/ 44180 w 609549"/>
                <a:gd name="connsiteY41" fmla="*/ 175264 h 586216"/>
                <a:gd name="connsiteX42" fmla="*/ 585775 w 609549"/>
                <a:gd name="connsiteY42" fmla="*/ 66370 h 586216"/>
                <a:gd name="connsiteX43" fmla="*/ 595263 w 609549"/>
                <a:gd name="connsiteY43" fmla="*/ 73839 h 586216"/>
                <a:gd name="connsiteX44" fmla="*/ 578978 w 609549"/>
                <a:gd name="connsiteY44" fmla="*/ 199341 h 586216"/>
                <a:gd name="connsiteX45" fmla="*/ 559693 w 609549"/>
                <a:gd name="connsiteY45" fmla="*/ 200387 h 586216"/>
                <a:gd name="connsiteX46" fmla="*/ 510789 w 609549"/>
                <a:gd name="connsiteY46" fmla="*/ 151612 h 586216"/>
                <a:gd name="connsiteX47" fmla="*/ 510789 w 609549"/>
                <a:gd name="connsiteY47" fmla="*/ 133262 h 586216"/>
                <a:gd name="connsiteX48" fmla="*/ 574216 w 609549"/>
                <a:gd name="connsiteY48" fmla="*/ 69988 h 586216"/>
                <a:gd name="connsiteX49" fmla="*/ 585775 w 609549"/>
                <a:gd name="connsiteY49" fmla="*/ 66370 h 586216"/>
                <a:gd name="connsiteX50" fmla="*/ 158702 w 609549"/>
                <a:gd name="connsiteY50" fmla="*/ 26758 h 586216"/>
                <a:gd name="connsiteX51" fmla="*/ 172463 w 609549"/>
                <a:gd name="connsiteY51" fmla="*/ 32464 h 586216"/>
                <a:gd name="connsiteX52" fmla="*/ 179701 w 609549"/>
                <a:gd name="connsiteY52" fmla="*/ 39691 h 586216"/>
                <a:gd name="connsiteX53" fmla="*/ 246935 w 609549"/>
                <a:gd name="connsiteY53" fmla="*/ 106831 h 586216"/>
                <a:gd name="connsiteX54" fmla="*/ 254886 w 609549"/>
                <a:gd name="connsiteY54" fmla="*/ 114819 h 586216"/>
                <a:gd name="connsiteX55" fmla="*/ 257600 w 609549"/>
                <a:gd name="connsiteY55" fmla="*/ 138879 h 586216"/>
                <a:gd name="connsiteX56" fmla="*/ 254886 w 609549"/>
                <a:gd name="connsiteY56" fmla="*/ 142255 h 586216"/>
                <a:gd name="connsiteX57" fmla="*/ 252315 w 609549"/>
                <a:gd name="connsiteY57" fmla="*/ 144823 h 586216"/>
                <a:gd name="connsiteX58" fmla="*/ 246696 w 609549"/>
                <a:gd name="connsiteY58" fmla="*/ 150434 h 586216"/>
                <a:gd name="connsiteX59" fmla="*/ 175892 w 609549"/>
                <a:gd name="connsiteY59" fmla="*/ 221140 h 586216"/>
                <a:gd name="connsiteX60" fmla="*/ 172463 w 609549"/>
                <a:gd name="connsiteY60" fmla="*/ 224611 h 586216"/>
                <a:gd name="connsiteX61" fmla="*/ 170130 w 609549"/>
                <a:gd name="connsiteY61" fmla="*/ 226560 h 586216"/>
                <a:gd name="connsiteX62" fmla="*/ 162274 w 609549"/>
                <a:gd name="connsiteY62" fmla="*/ 229936 h 586216"/>
                <a:gd name="connsiteX63" fmla="*/ 158702 w 609549"/>
                <a:gd name="connsiteY63" fmla="*/ 230269 h 586216"/>
                <a:gd name="connsiteX64" fmla="*/ 144942 w 609549"/>
                <a:gd name="connsiteY64" fmla="*/ 224611 h 586216"/>
                <a:gd name="connsiteX65" fmla="*/ 137609 w 609549"/>
                <a:gd name="connsiteY65" fmla="*/ 217288 h 586216"/>
                <a:gd name="connsiteX66" fmla="*/ 69804 w 609549"/>
                <a:gd name="connsiteY66" fmla="*/ 149578 h 586216"/>
                <a:gd name="connsiteX67" fmla="*/ 62519 w 609549"/>
                <a:gd name="connsiteY67" fmla="*/ 142255 h 586216"/>
                <a:gd name="connsiteX68" fmla="*/ 62519 w 609549"/>
                <a:gd name="connsiteY68" fmla="*/ 114819 h 586216"/>
                <a:gd name="connsiteX69" fmla="*/ 144942 w 609549"/>
                <a:gd name="connsiteY69" fmla="*/ 32464 h 586216"/>
                <a:gd name="connsiteX70" fmla="*/ 158702 w 609549"/>
                <a:gd name="connsiteY70" fmla="*/ 26758 h 586216"/>
                <a:gd name="connsiteX71" fmla="*/ 254809 w 609549"/>
                <a:gd name="connsiteY71" fmla="*/ 6542 h 586216"/>
                <a:gd name="connsiteX72" fmla="*/ 321015 w 609549"/>
                <a:gd name="connsiteY72" fmla="*/ 29913 h 586216"/>
                <a:gd name="connsiteX73" fmla="*/ 260017 w 609549"/>
                <a:gd name="connsiteY73" fmla="*/ 97465 h 586216"/>
                <a:gd name="connsiteX74" fmla="*/ 193067 w 609549"/>
                <a:gd name="connsiteY74" fmla="*/ 30626 h 586216"/>
                <a:gd name="connsiteX75" fmla="*/ 254809 w 609549"/>
                <a:gd name="connsiteY75" fmla="*/ 6542 h 586216"/>
                <a:gd name="connsiteX76" fmla="*/ 503105 w 609549"/>
                <a:gd name="connsiteY76" fmla="*/ 953 h 586216"/>
                <a:gd name="connsiteX77" fmla="*/ 538560 w 609549"/>
                <a:gd name="connsiteY77" fmla="*/ 10911 h 586216"/>
                <a:gd name="connsiteX78" fmla="*/ 542083 w 609549"/>
                <a:gd name="connsiteY78" fmla="*/ 30073 h 586216"/>
                <a:gd name="connsiteX79" fmla="*/ 465709 w 609549"/>
                <a:gd name="connsiteY79" fmla="*/ 106341 h 586216"/>
                <a:gd name="connsiteX80" fmla="*/ 465709 w 609549"/>
                <a:gd name="connsiteY80" fmla="*/ 139911 h 586216"/>
                <a:gd name="connsiteX81" fmla="*/ 542131 w 609549"/>
                <a:gd name="connsiteY81" fmla="*/ 216227 h 586216"/>
                <a:gd name="connsiteX82" fmla="*/ 538655 w 609549"/>
                <a:gd name="connsiteY82" fmla="*/ 235246 h 586216"/>
                <a:gd name="connsiteX83" fmla="*/ 442187 w 609549"/>
                <a:gd name="connsiteY83" fmla="*/ 237528 h 586216"/>
                <a:gd name="connsiteX84" fmla="*/ 399238 w 609549"/>
                <a:gd name="connsiteY84" fmla="*/ 280370 h 586216"/>
                <a:gd name="connsiteX85" fmla="*/ 328482 w 609549"/>
                <a:gd name="connsiteY85" fmla="*/ 209712 h 586216"/>
                <a:gd name="connsiteX86" fmla="*/ 372240 w 609549"/>
                <a:gd name="connsiteY86" fmla="*/ 166015 h 586216"/>
                <a:gd name="connsiteX87" fmla="*/ 400571 w 609549"/>
                <a:gd name="connsiteY87" fmla="*/ 36064 h 586216"/>
                <a:gd name="connsiteX88" fmla="*/ 503105 w 609549"/>
                <a:gd name="connsiteY88" fmla="*/ 953 h 586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609549" h="586216">
                  <a:moveTo>
                    <a:pt x="61288" y="383285"/>
                  </a:moveTo>
                  <a:cubicBezTo>
                    <a:pt x="64829" y="383106"/>
                    <a:pt x="68448" y="384367"/>
                    <a:pt x="71162" y="387101"/>
                  </a:cubicBezTo>
                  <a:lnTo>
                    <a:pt x="120018" y="435892"/>
                  </a:lnTo>
                  <a:cubicBezTo>
                    <a:pt x="125113" y="440933"/>
                    <a:pt x="125113" y="449160"/>
                    <a:pt x="120018" y="454200"/>
                  </a:cubicBezTo>
                  <a:lnTo>
                    <a:pt x="56639" y="517543"/>
                  </a:lnTo>
                  <a:cubicBezTo>
                    <a:pt x="50211" y="523963"/>
                    <a:pt x="39211" y="522013"/>
                    <a:pt x="35592" y="513644"/>
                  </a:cubicBezTo>
                  <a:cubicBezTo>
                    <a:pt x="17783" y="472794"/>
                    <a:pt x="23211" y="424288"/>
                    <a:pt x="51877" y="388099"/>
                  </a:cubicBezTo>
                  <a:cubicBezTo>
                    <a:pt x="54282" y="385079"/>
                    <a:pt x="57746" y="383463"/>
                    <a:pt x="61288" y="383285"/>
                  </a:cubicBezTo>
                  <a:close/>
                  <a:moveTo>
                    <a:pt x="235245" y="302810"/>
                  </a:moveTo>
                  <a:lnTo>
                    <a:pt x="306042" y="373466"/>
                  </a:lnTo>
                  <a:lnTo>
                    <a:pt x="258717" y="420680"/>
                  </a:lnTo>
                  <a:cubicBezTo>
                    <a:pt x="274667" y="464329"/>
                    <a:pt x="265192" y="515300"/>
                    <a:pt x="230246" y="550152"/>
                  </a:cubicBezTo>
                  <a:cubicBezTo>
                    <a:pt x="192919" y="587430"/>
                    <a:pt x="137644" y="595798"/>
                    <a:pt x="92223" y="575305"/>
                  </a:cubicBezTo>
                  <a:cubicBezTo>
                    <a:pt x="84701" y="571882"/>
                    <a:pt x="82892" y="561992"/>
                    <a:pt x="88748" y="556143"/>
                  </a:cubicBezTo>
                  <a:lnTo>
                    <a:pt x="165115" y="479877"/>
                  </a:lnTo>
                  <a:cubicBezTo>
                    <a:pt x="174399" y="470605"/>
                    <a:pt x="174399" y="455580"/>
                    <a:pt x="165115" y="446308"/>
                  </a:cubicBezTo>
                  <a:lnTo>
                    <a:pt x="88700" y="369995"/>
                  </a:lnTo>
                  <a:cubicBezTo>
                    <a:pt x="82844" y="364194"/>
                    <a:pt x="84653" y="354399"/>
                    <a:pt x="92128" y="350976"/>
                  </a:cubicBezTo>
                  <a:cubicBezTo>
                    <a:pt x="122789" y="337092"/>
                    <a:pt x="157973" y="336379"/>
                    <a:pt x="189111" y="348884"/>
                  </a:cubicBezTo>
                  <a:close/>
                  <a:moveTo>
                    <a:pt x="257958" y="161679"/>
                  </a:moveTo>
                  <a:lnTo>
                    <a:pt x="317251" y="220879"/>
                  </a:lnTo>
                  <a:lnTo>
                    <a:pt x="388070" y="291586"/>
                  </a:lnTo>
                  <a:lnTo>
                    <a:pt x="604906" y="508130"/>
                  </a:lnTo>
                  <a:cubicBezTo>
                    <a:pt x="611097" y="514311"/>
                    <a:pt x="611097" y="524344"/>
                    <a:pt x="604906" y="530526"/>
                  </a:cubicBezTo>
                  <a:lnTo>
                    <a:pt x="556567" y="578789"/>
                  </a:lnTo>
                  <a:cubicBezTo>
                    <a:pt x="553471" y="581880"/>
                    <a:pt x="549423" y="583449"/>
                    <a:pt x="545327" y="583449"/>
                  </a:cubicBezTo>
                  <a:cubicBezTo>
                    <a:pt x="541279" y="583449"/>
                    <a:pt x="537231" y="581880"/>
                    <a:pt x="534135" y="578789"/>
                  </a:cubicBezTo>
                  <a:lnTo>
                    <a:pt x="317251" y="362293"/>
                  </a:lnTo>
                  <a:lnTo>
                    <a:pt x="246481" y="291586"/>
                  </a:lnTo>
                  <a:lnTo>
                    <a:pt x="187140" y="232339"/>
                  </a:lnTo>
                  <a:close/>
                  <a:moveTo>
                    <a:pt x="58606" y="160814"/>
                  </a:moveTo>
                  <a:lnTo>
                    <a:pt x="126401" y="228498"/>
                  </a:lnTo>
                  <a:lnTo>
                    <a:pt x="111975" y="242899"/>
                  </a:lnTo>
                  <a:lnTo>
                    <a:pt x="119307" y="250219"/>
                  </a:lnTo>
                  <a:cubicBezTo>
                    <a:pt x="126877" y="257824"/>
                    <a:pt x="126877" y="270087"/>
                    <a:pt x="119307" y="277692"/>
                  </a:cubicBezTo>
                  <a:lnTo>
                    <a:pt x="115641" y="281352"/>
                  </a:lnTo>
                  <a:cubicBezTo>
                    <a:pt x="108024" y="288909"/>
                    <a:pt x="95741" y="288909"/>
                    <a:pt x="88123" y="281352"/>
                  </a:cubicBezTo>
                  <a:lnTo>
                    <a:pt x="5712" y="199029"/>
                  </a:lnTo>
                  <a:cubicBezTo>
                    <a:pt x="-1905" y="191424"/>
                    <a:pt x="-1905" y="179161"/>
                    <a:pt x="5712" y="171604"/>
                  </a:cubicBezTo>
                  <a:lnTo>
                    <a:pt x="9378" y="167944"/>
                  </a:lnTo>
                  <a:cubicBezTo>
                    <a:pt x="16948" y="160339"/>
                    <a:pt x="29231" y="160339"/>
                    <a:pt x="36849" y="167944"/>
                  </a:cubicBezTo>
                  <a:lnTo>
                    <a:pt x="44180" y="175264"/>
                  </a:lnTo>
                  <a:close/>
                  <a:moveTo>
                    <a:pt x="585775" y="66370"/>
                  </a:moveTo>
                  <a:cubicBezTo>
                    <a:pt x="589775" y="67101"/>
                    <a:pt x="593430" y="69680"/>
                    <a:pt x="595263" y="73839"/>
                  </a:cubicBezTo>
                  <a:cubicBezTo>
                    <a:pt x="613072" y="114675"/>
                    <a:pt x="607644" y="163212"/>
                    <a:pt x="578978" y="199341"/>
                  </a:cubicBezTo>
                  <a:cubicBezTo>
                    <a:pt x="574168" y="205379"/>
                    <a:pt x="565121" y="205854"/>
                    <a:pt x="559693" y="200387"/>
                  </a:cubicBezTo>
                  <a:lnTo>
                    <a:pt x="510789" y="151612"/>
                  </a:lnTo>
                  <a:cubicBezTo>
                    <a:pt x="505742" y="146526"/>
                    <a:pt x="505742" y="138349"/>
                    <a:pt x="510789" y="133262"/>
                  </a:cubicBezTo>
                  <a:lnTo>
                    <a:pt x="574216" y="69988"/>
                  </a:lnTo>
                  <a:cubicBezTo>
                    <a:pt x="577430" y="66756"/>
                    <a:pt x="581775" y="65639"/>
                    <a:pt x="585775" y="66370"/>
                  </a:cubicBezTo>
                  <a:close/>
                  <a:moveTo>
                    <a:pt x="158702" y="26758"/>
                  </a:moveTo>
                  <a:cubicBezTo>
                    <a:pt x="163655" y="26758"/>
                    <a:pt x="168654" y="28660"/>
                    <a:pt x="172463" y="32464"/>
                  </a:cubicBezTo>
                  <a:lnTo>
                    <a:pt x="179701" y="39691"/>
                  </a:lnTo>
                  <a:lnTo>
                    <a:pt x="246935" y="106831"/>
                  </a:lnTo>
                  <a:lnTo>
                    <a:pt x="254886" y="114819"/>
                  </a:lnTo>
                  <a:cubicBezTo>
                    <a:pt x="261457" y="121334"/>
                    <a:pt x="262362" y="131414"/>
                    <a:pt x="257600" y="138879"/>
                  </a:cubicBezTo>
                  <a:cubicBezTo>
                    <a:pt x="256839" y="140068"/>
                    <a:pt x="255934" y="141209"/>
                    <a:pt x="254886" y="142255"/>
                  </a:cubicBezTo>
                  <a:lnTo>
                    <a:pt x="252315" y="144823"/>
                  </a:lnTo>
                  <a:lnTo>
                    <a:pt x="246696" y="150434"/>
                  </a:lnTo>
                  <a:lnTo>
                    <a:pt x="175892" y="221140"/>
                  </a:lnTo>
                  <a:lnTo>
                    <a:pt x="172463" y="224611"/>
                  </a:lnTo>
                  <a:cubicBezTo>
                    <a:pt x="171702" y="225324"/>
                    <a:pt x="170940" y="225990"/>
                    <a:pt x="170130" y="226560"/>
                  </a:cubicBezTo>
                  <a:cubicBezTo>
                    <a:pt x="167749" y="228319"/>
                    <a:pt x="165083" y="229413"/>
                    <a:pt x="162274" y="229936"/>
                  </a:cubicBezTo>
                  <a:cubicBezTo>
                    <a:pt x="161083" y="230174"/>
                    <a:pt x="159893" y="230269"/>
                    <a:pt x="158702" y="230269"/>
                  </a:cubicBezTo>
                  <a:cubicBezTo>
                    <a:pt x="153703" y="230269"/>
                    <a:pt x="148751" y="228367"/>
                    <a:pt x="144942" y="224611"/>
                  </a:cubicBezTo>
                  <a:lnTo>
                    <a:pt x="137609" y="217288"/>
                  </a:lnTo>
                  <a:lnTo>
                    <a:pt x="69804" y="149578"/>
                  </a:lnTo>
                  <a:lnTo>
                    <a:pt x="62519" y="142255"/>
                  </a:lnTo>
                  <a:cubicBezTo>
                    <a:pt x="54900" y="134647"/>
                    <a:pt x="54900" y="122380"/>
                    <a:pt x="62519" y="114819"/>
                  </a:cubicBezTo>
                  <a:lnTo>
                    <a:pt x="144942" y="32464"/>
                  </a:lnTo>
                  <a:cubicBezTo>
                    <a:pt x="148751" y="28660"/>
                    <a:pt x="153750" y="26758"/>
                    <a:pt x="158702" y="26758"/>
                  </a:cubicBezTo>
                  <a:close/>
                  <a:moveTo>
                    <a:pt x="254809" y="6542"/>
                  </a:moveTo>
                  <a:cubicBezTo>
                    <a:pt x="277279" y="4029"/>
                    <a:pt x="300492" y="9424"/>
                    <a:pt x="321015" y="29913"/>
                  </a:cubicBezTo>
                  <a:cubicBezTo>
                    <a:pt x="380347" y="89193"/>
                    <a:pt x="337205" y="46124"/>
                    <a:pt x="260017" y="97465"/>
                  </a:cubicBezTo>
                  <a:lnTo>
                    <a:pt x="193067" y="30626"/>
                  </a:lnTo>
                  <a:cubicBezTo>
                    <a:pt x="210614" y="19479"/>
                    <a:pt x="232340" y="9056"/>
                    <a:pt x="254809" y="6542"/>
                  </a:cubicBezTo>
                  <a:close/>
                  <a:moveTo>
                    <a:pt x="503105" y="953"/>
                  </a:moveTo>
                  <a:cubicBezTo>
                    <a:pt x="515252" y="2468"/>
                    <a:pt x="527216" y="5788"/>
                    <a:pt x="538560" y="10911"/>
                  </a:cubicBezTo>
                  <a:cubicBezTo>
                    <a:pt x="546131" y="14334"/>
                    <a:pt x="547940" y="24224"/>
                    <a:pt x="542083" y="30073"/>
                  </a:cubicBezTo>
                  <a:lnTo>
                    <a:pt x="465709" y="106341"/>
                  </a:lnTo>
                  <a:cubicBezTo>
                    <a:pt x="456424" y="115613"/>
                    <a:pt x="456424" y="130639"/>
                    <a:pt x="465709" y="139911"/>
                  </a:cubicBezTo>
                  <a:lnTo>
                    <a:pt x="542131" y="216227"/>
                  </a:lnTo>
                  <a:cubicBezTo>
                    <a:pt x="547940" y="222028"/>
                    <a:pt x="546178" y="231823"/>
                    <a:pt x="538655" y="235246"/>
                  </a:cubicBezTo>
                  <a:cubicBezTo>
                    <a:pt x="508181" y="249035"/>
                    <a:pt x="473184" y="249844"/>
                    <a:pt x="442187" y="237528"/>
                  </a:cubicBezTo>
                  <a:lnTo>
                    <a:pt x="399238" y="280370"/>
                  </a:lnTo>
                  <a:lnTo>
                    <a:pt x="328482" y="209712"/>
                  </a:lnTo>
                  <a:lnTo>
                    <a:pt x="372240" y="166015"/>
                  </a:lnTo>
                  <a:cubicBezTo>
                    <a:pt x="356051" y="122270"/>
                    <a:pt x="365527" y="71060"/>
                    <a:pt x="400571" y="36064"/>
                  </a:cubicBezTo>
                  <a:cubicBezTo>
                    <a:pt x="428569" y="8106"/>
                    <a:pt x="466664" y="-3592"/>
                    <a:pt x="503105" y="953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87" name="îsļíḑê">
              <a:extLst>
                <a:ext uri="{FF2B5EF4-FFF2-40B4-BE49-F238E27FC236}">
                  <a16:creationId xmlns:a16="http://schemas.microsoft.com/office/drawing/2014/main" xmlns="" id="{15A3855C-46C9-4EAA-8B0B-152BC80A7A4A}"/>
                </a:ext>
              </a:extLst>
            </p:cNvPr>
            <p:cNvSpPr/>
            <p:nvPr/>
          </p:nvSpPr>
          <p:spPr bwMode="auto">
            <a:xfrm>
              <a:off x="4848225" y="3367768"/>
              <a:ext cx="540992" cy="539982"/>
            </a:xfrm>
            <a:custGeom>
              <a:avLst/>
              <a:gdLst>
                <a:gd name="connsiteX0" fmla="*/ 290910 w 605702"/>
                <a:gd name="connsiteY0" fmla="*/ 156336 h 604568"/>
                <a:gd name="connsiteX1" fmla="*/ 335849 w 605702"/>
                <a:gd name="connsiteY1" fmla="*/ 164992 h 604568"/>
                <a:gd name="connsiteX2" fmla="*/ 288310 w 605702"/>
                <a:gd name="connsiteY2" fmla="*/ 212456 h 604568"/>
                <a:gd name="connsiteX3" fmla="*/ 203632 w 605702"/>
                <a:gd name="connsiteY3" fmla="*/ 244717 h 604568"/>
                <a:gd name="connsiteX4" fmla="*/ 203632 w 605702"/>
                <a:gd name="connsiteY4" fmla="*/ 401388 h 604568"/>
                <a:gd name="connsiteX5" fmla="*/ 360547 w 605702"/>
                <a:gd name="connsiteY5" fmla="*/ 401388 h 604568"/>
                <a:gd name="connsiteX6" fmla="*/ 392859 w 605702"/>
                <a:gd name="connsiteY6" fmla="*/ 316749 h 604568"/>
                <a:gd name="connsiteX7" fmla="*/ 440397 w 605702"/>
                <a:gd name="connsiteY7" fmla="*/ 269284 h 604568"/>
                <a:gd name="connsiteX8" fmla="*/ 400287 w 605702"/>
                <a:gd name="connsiteY8" fmla="*/ 441065 h 604568"/>
                <a:gd name="connsiteX9" fmla="*/ 163892 w 605702"/>
                <a:gd name="connsiteY9" fmla="*/ 441065 h 604568"/>
                <a:gd name="connsiteX10" fmla="*/ 163892 w 605702"/>
                <a:gd name="connsiteY10" fmla="*/ 205040 h 604568"/>
                <a:gd name="connsiteX11" fmla="*/ 290910 w 605702"/>
                <a:gd name="connsiteY11" fmla="*/ 156336 h 604568"/>
                <a:gd name="connsiteX12" fmla="*/ 246542 w 605702"/>
                <a:gd name="connsiteY12" fmla="*/ 43775 h 604568"/>
                <a:gd name="connsiteX13" fmla="*/ 422196 w 605702"/>
                <a:gd name="connsiteY13" fmla="*/ 78723 h 604568"/>
                <a:gd name="connsiteX14" fmla="*/ 376794 w 605702"/>
                <a:gd name="connsiteY14" fmla="*/ 124054 h 604568"/>
                <a:gd name="connsiteX15" fmla="*/ 126109 w 605702"/>
                <a:gd name="connsiteY15" fmla="*/ 167345 h 604568"/>
                <a:gd name="connsiteX16" fmla="*/ 126109 w 605702"/>
                <a:gd name="connsiteY16" fmla="*/ 478820 h 604568"/>
                <a:gd name="connsiteX17" fmla="*/ 438073 w 605702"/>
                <a:gd name="connsiteY17" fmla="*/ 478820 h 604568"/>
                <a:gd name="connsiteX18" fmla="*/ 481432 w 605702"/>
                <a:gd name="connsiteY18" fmla="*/ 228527 h 604568"/>
                <a:gd name="connsiteX19" fmla="*/ 526741 w 605702"/>
                <a:gd name="connsiteY19" fmla="*/ 183011 h 604568"/>
                <a:gd name="connsiteX20" fmla="*/ 481432 w 605702"/>
                <a:gd name="connsiteY20" fmla="*/ 522111 h 604568"/>
                <a:gd name="connsiteX21" fmla="*/ 82657 w 605702"/>
                <a:gd name="connsiteY21" fmla="*/ 522111 h 604568"/>
                <a:gd name="connsiteX22" fmla="*/ 82657 w 605702"/>
                <a:gd name="connsiteY22" fmla="*/ 123961 h 604568"/>
                <a:gd name="connsiteX23" fmla="*/ 246542 w 605702"/>
                <a:gd name="connsiteY23" fmla="*/ 43775 h 604568"/>
                <a:gd name="connsiteX24" fmla="*/ 536061 w 605702"/>
                <a:gd name="connsiteY24" fmla="*/ 0 h 604568"/>
                <a:gd name="connsiteX25" fmla="*/ 544232 w 605702"/>
                <a:gd name="connsiteY25" fmla="*/ 61368 h 604568"/>
                <a:gd name="connsiteX26" fmla="*/ 605702 w 605702"/>
                <a:gd name="connsiteY26" fmla="*/ 69526 h 604568"/>
                <a:gd name="connsiteX27" fmla="*/ 524361 w 605702"/>
                <a:gd name="connsiteY27" fmla="*/ 150732 h 604568"/>
                <a:gd name="connsiteX28" fmla="*/ 498361 w 605702"/>
                <a:gd name="connsiteY28" fmla="*/ 147302 h 604568"/>
                <a:gd name="connsiteX29" fmla="*/ 337721 w 605702"/>
                <a:gd name="connsiteY29" fmla="*/ 307767 h 604568"/>
                <a:gd name="connsiteX30" fmla="*/ 339764 w 605702"/>
                <a:gd name="connsiteY30" fmla="*/ 323063 h 604568"/>
                <a:gd name="connsiteX31" fmla="*/ 282101 w 605702"/>
                <a:gd name="connsiteY31" fmla="*/ 380630 h 604568"/>
                <a:gd name="connsiteX32" fmla="*/ 224437 w 605702"/>
                <a:gd name="connsiteY32" fmla="*/ 323063 h 604568"/>
                <a:gd name="connsiteX33" fmla="*/ 282101 w 605702"/>
                <a:gd name="connsiteY33" fmla="*/ 265495 h 604568"/>
                <a:gd name="connsiteX34" fmla="*/ 297422 w 605702"/>
                <a:gd name="connsiteY34" fmla="*/ 267535 h 604568"/>
                <a:gd name="connsiteX35" fmla="*/ 458155 w 605702"/>
                <a:gd name="connsiteY35" fmla="*/ 107162 h 604568"/>
                <a:gd name="connsiteX36" fmla="*/ 454719 w 605702"/>
                <a:gd name="connsiteY36" fmla="*/ 81206 h 604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05702" h="604568">
                  <a:moveTo>
                    <a:pt x="290910" y="156336"/>
                  </a:moveTo>
                  <a:cubicBezTo>
                    <a:pt x="306137" y="157147"/>
                    <a:pt x="321272" y="160032"/>
                    <a:pt x="335849" y="164992"/>
                  </a:cubicBezTo>
                  <a:lnTo>
                    <a:pt x="288310" y="212456"/>
                  </a:lnTo>
                  <a:cubicBezTo>
                    <a:pt x="257856" y="210695"/>
                    <a:pt x="226844" y="221449"/>
                    <a:pt x="203632" y="244717"/>
                  </a:cubicBezTo>
                  <a:cubicBezTo>
                    <a:pt x="160271" y="287918"/>
                    <a:pt x="160271" y="358187"/>
                    <a:pt x="203632" y="401388"/>
                  </a:cubicBezTo>
                  <a:cubicBezTo>
                    <a:pt x="246900" y="444680"/>
                    <a:pt x="317279" y="444680"/>
                    <a:pt x="360547" y="401388"/>
                  </a:cubicBezTo>
                  <a:cubicBezTo>
                    <a:pt x="383852" y="378211"/>
                    <a:pt x="394623" y="347156"/>
                    <a:pt x="392859" y="316749"/>
                  </a:cubicBezTo>
                  <a:lnTo>
                    <a:pt x="440397" y="269284"/>
                  </a:lnTo>
                  <a:cubicBezTo>
                    <a:pt x="460267" y="327595"/>
                    <a:pt x="446897" y="394620"/>
                    <a:pt x="400287" y="441065"/>
                  </a:cubicBezTo>
                  <a:cubicBezTo>
                    <a:pt x="335106" y="506236"/>
                    <a:pt x="229073" y="506236"/>
                    <a:pt x="163892" y="441065"/>
                  </a:cubicBezTo>
                  <a:cubicBezTo>
                    <a:pt x="98619" y="375987"/>
                    <a:pt x="98619" y="270118"/>
                    <a:pt x="163892" y="205040"/>
                  </a:cubicBezTo>
                  <a:cubicBezTo>
                    <a:pt x="198711" y="170137"/>
                    <a:pt x="245228" y="153902"/>
                    <a:pt x="290910" y="156336"/>
                  </a:cubicBezTo>
                  <a:close/>
                  <a:moveTo>
                    <a:pt x="246542" y="43775"/>
                  </a:moveTo>
                  <a:cubicBezTo>
                    <a:pt x="306463" y="36243"/>
                    <a:pt x="368345" y="47900"/>
                    <a:pt x="422196" y="78723"/>
                  </a:cubicBezTo>
                  <a:lnTo>
                    <a:pt x="376794" y="124054"/>
                  </a:lnTo>
                  <a:cubicBezTo>
                    <a:pt x="294811" y="85305"/>
                    <a:pt x="193980" y="99581"/>
                    <a:pt x="126109" y="167345"/>
                  </a:cubicBezTo>
                  <a:cubicBezTo>
                    <a:pt x="39948" y="253371"/>
                    <a:pt x="39948" y="392793"/>
                    <a:pt x="126109" y="478820"/>
                  </a:cubicBezTo>
                  <a:cubicBezTo>
                    <a:pt x="212271" y="564846"/>
                    <a:pt x="351912" y="564846"/>
                    <a:pt x="438073" y="478820"/>
                  </a:cubicBezTo>
                  <a:cubicBezTo>
                    <a:pt x="505944" y="411055"/>
                    <a:pt x="520428" y="310382"/>
                    <a:pt x="481432" y="228527"/>
                  </a:cubicBezTo>
                  <a:lnTo>
                    <a:pt x="526741" y="183011"/>
                  </a:lnTo>
                  <a:cubicBezTo>
                    <a:pt x="588484" y="290544"/>
                    <a:pt x="573350" y="430244"/>
                    <a:pt x="481432" y="522111"/>
                  </a:cubicBezTo>
                  <a:cubicBezTo>
                    <a:pt x="371316" y="632054"/>
                    <a:pt x="192866" y="632054"/>
                    <a:pt x="82657" y="522111"/>
                  </a:cubicBezTo>
                  <a:cubicBezTo>
                    <a:pt x="-27552" y="412168"/>
                    <a:pt x="-27552" y="233997"/>
                    <a:pt x="82657" y="123961"/>
                  </a:cubicBezTo>
                  <a:cubicBezTo>
                    <a:pt x="128662" y="78028"/>
                    <a:pt x="186622" y="51307"/>
                    <a:pt x="246542" y="43775"/>
                  </a:cubicBezTo>
                  <a:close/>
                  <a:moveTo>
                    <a:pt x="536061" y="0"/>
                  </a:moveTo>
                  <a:lnTo>
                    <a:pt x="544232" y="61368"/>
                  </a:lnTo>
                  <a:lnTo>
                    <a:pt x="605702" y="69526"/>
                  </a:lnTo>
                  <a:lnTo>
                    <a:pt x="524361" y="150732"/>
                  </a:lnTo>
                  <a:lnTo>
                    <a:pt x="498361" y="147302"/>
                  </a:lnTo>
                  <a:lnTo>
                    <a:pt x="337721" y="307767"/>
                  </a:lnTo>
                  <a:cubicBezTo>
                    <a:pt x="339021" y="312588"/>
                    <a:pt x="339764" y="317779"/>
                    <a:pt x="339764" y="323063"/>
                  </a:cubicBezTo>
                  <a:cubicBezTo>
                    <a:pt x="339764" y="354859"/>
                    <a:pt x="313950" y="380630"/>
                    <a:pt x="282101" y="380630"/>
                  </a:cubicBezTo>
                  <a:cubicBezTo>
                    <a:pt x="250251" y="380630"/>
                    <a:pt x="224437" y="354859"/>
                    <a:pt x="224437" y="323063"/>
                  </a:cubicBezTo>
                  <a:cubicBezTo>
                    <a:pt x="224437" y="291266"/>
                    <a:pt x="250251" y="265495"/>
                    <a:pt x="282101" y="265495"/>
                  </a:cubicBezTo>
                  <a:cubicBezTo>
                    <a:pt x="287393" y="265495"/>
                    <a:pt x="292500" y="266237"/>
                    <a:pt x="297422" y="267535"/>
                  </a:cubicBezTo>
                  <a:lnTo>
                    <a:pt x="458155" y="107162"/>
                  </a:lnTo>
                  <a:lnTo>
                    <a:pt x="454719" y="8120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anchor="ctr" anchorCtr="0" compatLnSpc="1">
              <a:prstTxWarp prst="textNoShape">
                <a:avLst/>
              </a:prstTxWarp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spcBef>
                  <a:spcPct val="0"/>
                </a:spcBef>
              </a:pPr>
              <a:endParaRPr b="1" dirty="0">
                <a:solidFill>
                  <a:schemeClr val="bg1"/>
                </a:solidFill>
              </a:endParaRPr>
            </a:p>
          </p:txBody>
        </p:sp>
        <p:sp>
          <p:nvSpPr>
            <p:cNvPr id="88" name="îśḻîdé">
              <a:extLst>
                <a:ext uri="{FF2B5EF4-FFF2-40B4-BE49-F238E27FC236}">
                  <a16:creationId xmlns:a16="http://schemas.microsoft.com/office/drawing/2014/main" xmlns="" id="{D6F5975F-B9DB-40FC-93FB-E36B94DFB661}"/>
                </a:ext>
              </a:extLst>
            </p:cNvPr>
            <p:cNvSpPr/>
            <p:nvPr/>
          </p:nvSpPr>
          <p:spPr bwMode="auto">
            <a:xfrm>
              <a:off x="6710989" y="4812719"/>
              <a:ext cx="551372" cy="530432"/>
            </a:xfrm>
            <a:custGeom>
              <a:avLst/>
              <a:gdLst>
                <a:gd name="connsiteX0" fmla="*/ 195114 w 608814"/>
                <a:gd name="connsiteY0" fmla="*/ 351627 h 585693"/>
                <a:gd name="connsiteX1" fmla="*/ 258290 w 608814"/>
                <a:gd name="connsiteY1" fmla="*/ 351627 h 585693"/>
                <a:gd name="connsiteX2" fmla="*/ 282731 w 608814"/>
                <a:gd name="connsiteY2" fmla="*/ 376018 h 585693"/>
                <a:gd name="connsiteX3" fmla="*/ 282731 w 608814"/>
                <a:gd name="connsiteY3" fmla="*/ 561210 h 585693"/>
                <a:gd name="connsiteX4" fmla="*/ 258290 w 608814"/>
                <a:gd name="connsiteY4" fmla="*/ 585693 h 585693"/>
                <a:gd name="connsiteX5" fmla="*/ 195114 w 608814"/>
                <a:gd name="connsiteY5" fmla="*/ 585693 h 585693"/>
                <a:gd name="connsiteX6" fmla="*/ 170673 w 608814"/>
                <a:gd name="connsiteY6" fmla="*/ 561210 h 585693"/>
                <a:gd name="connsiteX7" fmla="*/ 170673 w 608814"/>
                <a:gd name="connsiteY7" fmla="*/ 376018 h 585693"/>
                <a:gd name="connsiteX8" fmla="*/ 195114 w 608814"/>
                <a:gd name="connsiteY8" fmla="*/ 351627 h 585693"/>
                <a:gd name="connsiteX9" fmla="*/ 358100 w 608814"/>
                <a:gd name="connsiteY9" fmla="*/ 249872 h 585693"/>
                <a:gd name="connsiteX10" fmla="*/ 421316 w 608814"/>
                <a:gd name="connsiteY10" fmla="*/ 249872 h 585693"/>
                <a:gd name="connsiteX11" fmla="*/ 445737 w 608814"/>
                <a:gd name="connsiteY11" fmla="*/ 274267 h 585693"/>
                <a:gd name="connsiteX12" fmla="*/ 445737 w 608814"/>
                <a:gd name="connsiteY12" fmla="*/ 561206 h 585693"/>
                <a:gd name="connsiteX13" fmla="*/ 421316 w 608814"/>
                <a:gd name="connsiteY13" fmla="*/ 585693 h 585693"/>
                <a:gd name="connsiteX14" fmla="*/ 358100 w 608814"/>
                <a:gd name="connsiteY14" fmla="*/ 585693 h 585693"/>
                <a:gd name="connsiteX15" fmla="*/ 333679 w 608814"/>
                <a:gd name="connsiteY15" fmla="*/ 561206 h 585693"/>
                <a:gd name="connsiteX16" fmla="*/ 333679 w 608814"/>
                <a:gd name="connsiteY16" fmla="*/ 274267 h 585693"/>
                <a:gd name="connsiteX17" fmla="*/ 358100 w 608814"/>
                <a:gd name="connsiteY17" fmla="*/ 249872 h 585693"/>
                <a:gd name="connsiteX18" fmla="*/ 140260 w 608814"/>
                <a:gd name="connsiteY18" fmla="*/ 224680 h 585693"/>
                <a:gd name="connsiteX19" fmla="*/ 191844 w 608814"/>
                <a:gd name="connsiteY19" fmla="*/ 276122 h 585693"/>
                <a:gd name="connsiteX20" fmla="*/ 140260 w 608814"/>
                <a:gd name="connsiteY20" fmla="*/ 327564 h 585693"/>
                <a:gd name="connsiteX21" fmla="*/ 88676 w 608814"/>
                <a:gd name="connsiteY21" fmla="*/ 276122 h 585693"/>
                <a:gd name="connsiteX22" fmla="*/ 140260 w 608814"/>
                <a:gd name="connsiteY22" fmla="*/ 224680 h 585693"/>
                <a:gd name="connsiteX23" fmla="*/ 521177 w 608814"/>
                <a:gd name="connsiteY23" fmla="*/ 148117 h 585693"/>
                <a:gd name="connsiteX24" fmla="*/ 584301 w 608814"/>
                <a:gd name="connsiteY24" fmla="*/ 148117 h 585693"/>
                <a:gd name="connsiteX25" fmla="*/ 608814 w 608814"/>
                <a:gd name="connsiteY25" fmla="*/ 172601 h 585693"/>
                <a:gd name="connsiteX26" fmla="*/ 608814 w 608814"/>
                <a:gd name="connsiteY26" fmla="*/ 561209 h 585693"/>
                <a:gd name="connsiteX27" fmla="*/ 584301 w 608814"/>
                <a:gd name="connsiteY27" fmla="*/ 585693 h 585693"/>
                <a:gd name="connsiteX28" fmla="*/ 521177 w 608814"/>
                <a:gd name="connsiteY28" fmla="*/ 585693 h 585693"/>
                <a:gd name="connsiteX29" fmla="*/ 496756 w 608814"/>
                <a:gd name="connsiteY29" fmla="*/ 561209 h 585693"/>
                <a:gd name="connsiteX30" fmla="*/ 496756 w 608814"/>
                <a:gd name="connsiteY30" fmla="*/ 172601 h 585693"/>
                <a:gd name="connsiteX31" fmla="*/ 521177 w 608814"/>
                <a:gd name="connsiteY31" fmla="*/ 148117 h 585693"/>
                <a:gd name="connsiteX32" fmla="*/ 116229 w 608814"/>
                <a:gd name="connsiteY32" fmla="*/ 131322 h 585693"/>
                <a:gd name="connsiteX33" fmla="*/ 164246 w 608814"/>
                <a:gd name="connsiteY33" fmla="*/ 131322 h 585693"/>
                <a:gd name="connsiteX34" fmla="*/ 184061 w 608814"/>
                <a:gd name="connsiteY34" fmla="*/ 151113 h 585693"/>
                <a:gd name="connsiteX35" fmla="*/ 184061 w 608814"/>
                <a:gd name="connsiteY35" fmla="*/ 171457 h 585693"/>
                <a:gd name="connsiteX36" fmla="*/ 208669 w 608814"/>
                <a:gd name="connsiteY36" fmla="*/ 186094 h 585693"/>
                <a:gd name="connsiteX37" fmla="*/ 226641 w 608814"/>
                <a:gd name="connsiteY37" fmla="*/ 175692 h 585693"/>
                <a:gd name="connsiteX38" fmla="*/ 253737 w 608814"/>
                <a:gd name="connsiteY38" fmla="*/ 182964 h 585693"/>
                <a:gd name="connsiteX39" fmla="*/ 277792 w 608814"/>
                <a:gd name="connsiteY39" fmla="*/ 224572 h 585693"/>
                <a:gd name="connsiteX40" fmla="*/ 279727 w 608814"/>
                <a:gd name="connsiteY40" fmla="*/ 239577 h 585693"/>
                <a:gd name="connsiteX41" fmla="*/ 270511 w 608814"/>
                <a:gd name="connsiteY41" fmla="*/ 251544 h 585693"/>
                <a:gd name="connsiteX42" fmla="*/ 252355 w 608814"/>
                <a:gd name="connsiteY42" fmla="*/ 262038 h 585693"/>
                <a:gd name="connsiteX43" fmla="*/ 253829 w 608814"/>
                <a:gd name="connsiteY43" fmla="*/ 276122 h 585693"/>
                <a:gd name="connsiteX44" fmla="*/ 252355 w 608814"/>
                <a:gd name="connsiteY44" fmla="*/ 290206 h 585693"/>
                <a:gd name="connsiteX45" fmla="*/ 270511 w 608814"/>
                <a:gd name="connsiteY45" fmla="*/ 300700 h 585693"/>
                <a:gd name="connsiteX46" fmla="*/ 278714 w 608814"/>
                <a:gd name="connsiteY46" fmla="*/ 325094 h 585693"/>
                <a:gd name="connsiteX47" fmla="*/ 258253 w 608814"/>
                <a:gd name="connsiteY47" fmla="*/ 321136 h 585693"/>
                <a:gd name="connsiteX48" fmla="*/ 195858 w 608814"/>
                <a:gd name="connsiteY48" fmla="*/ 321136 h 585693"/>
                <a:gd name="connsiteX49" fmla="*/ 212171 w 608814"/>
                <a:gd name="connsiteY49" fmla="*/ 276122 h 585693"/>
                <a:gd name="connsiteX50" fmla="*/ 140191 w 608814"/>
                <a:gd name="connsiteY50" fmla="*/ 204320 h 585693"/>
                <a:gd name="connsiteX51" fmla="*/ 68304 w 608814"/>
                <a:gd name="connsiteY51" fmla="*/ 276122 h 585693"/>
                <a:gd name="connsiteX52" fmla="*/ 140191 w 608814"/>
                <a:gd name="connsiteY52" fmla="*/ 348016 h 585693"/>
                <a:gd name="connsiteX53" fmla="*/ 148486 w 608814"/>
                <a:gd name="connsiteY53" fmla="*/ 347095 h 585693"/>
                <a:gd name="connsiteX54" fmla="*/ 140099 w 608814"/>
                <a:gd name="connsiteY54" fmla="*/ 376000 h 585693"/>
                <a:gd name="connsiteX55" fmla="*/ 140099 w 608814"/>
                <a:gd name="connsiteY55" fmla="*/ 420922 h 585693"/>
                <a:gd name="connsiteX56" fmla="*/ 116229 w 608814"/>
                <a:gd name="connsiteY56" fmla="*/ 420922 h 585693"/>
                <a:gd name="connsiteX57" fmla="*/ 96413 w 608814"/>
                <a:gd name="connsiteY57" fmla="*/ 401131 h 585693"/>
                <a:gd name="connsiteX58" fmla="*/ 96413 w 608814"/>
                <a:gd name="connsiteY58" fmla="*/ 380787 h 585693"/>
                <a:gd name="connsiteX59" fmla="*/ 71806 w 608814"/>
                <a:gd name="connsiteY59" fmla="*/ 366150 h 585693"/>
                <a:gd name="connsiteX60" fmla="*/ 53742 w 608814"/>
                <a:gd name="connsiteY60" fmla="*/ 376552 h 585693"/>
                <a:gd name="connsiteX61" fmla="*/ 38719 w 608814"/>
                <a:gd name="connsiteY61" fmla="*/ 378577 h 585693"/>
                <a:gd name="connsiteX62" fmla="*/ 26738 w 608814"/>
                <a:gd name="connsiteY62" fmla="*/ 369372 h 585693"/>
                <a:gd name="connsiteX63" fmla="*/ 2683 w 608814"/>
                <a:gd name="connsiteY63" fmla="*/ 327764 h 585693"/>
                <a:gd name="connsiteX64" fmla="*/ 9872 w 608814"/>
                <a:gd name="connsiteY64" fmla="*/ 300700 h 585693"/>
                <a:gd name="connsiteX65" fmla="*/ 28120 w 608814"/>
                <a:gd name="connsiteY65" fmla="*/ 290206 h 585693"/>
                <a:gd name="connsiteX66" fmla="*/ 26645 w 608814"/>
                <a:gd name="connsiteY66" fmla="*/ 276122 h 585693"/>
                <a:gd name="connsiteX67" fmla="*/ 28120 w 608814"/>
                <a:gd name="connsiteY67" fmla="*/ 262038 h 585693"/>
                <a:gd name="connsiteX68" fmla="*/ 9872 w 608814"/>
                <a:gd name="connsiteY68" fmla="*/ 251544 h 585693"/>
                <a:gd name="connsiteX69" fmla="*/ 2683 w 608814"/>
                <a:gd name="connsiteY69" fmla="*/ 224572 h 585693"/>
                <a:gd name="connsiteX70" fmla="*/ 26738 w 608814"/>
                <a:gd name="connsiteY70" fmla="*/ 182964 h 585693"/>
                <a:gd name="connsiteX71" fmla="*/ 38719 w 608814"/>
                <a:gd name="connsiteY71" fmla="*/ 173759 h 585693"/>
                <a:gd name="connsiteX72" fmla="*/ 53742 w 608814"/>
                <a:gd name="connsiteY72" fmla="*/ 175692 h 585693"/>
                <a:gd name="connsiteX73" fmla="*/ 71806 w 608814"/>
                <a:gd name="connsiteY73" fmla="*/ 186094 h 585693"/>
                <a:gd name="connsiteX74" fmla="*/ 96413 w 608814"/>
                <a:gd name="connsiteY74" fmla="*/ 171457 h 585693"/>
                <a:gd name="connsiteX75" fmla="*/ 96413 w 608814"/>
                <a:gd name="connsiteY75" fmla="*/ 151113 h 585693"/>
                <a:gd name="connsiteX76" fmla="*/ 116229 w 608814"/>
                <a:gd name="connsiteY76" fmla="*/ 131322 h 585693"/>
                <a:gd name="connsiteX77" fmla="*/ 445756 w 608814"/>
                <a:gd name="connsiteY77" fmla="*/ 83476 h 585693"/>
                <a:gd name="connsiteX78" fmla="*/ 414140 w 608814"/>
                <a:gd name="connsiteY78" fmla="*/ 115044 h 585693"/>
                <a:gd name="connsiteX79" fmla="*/ 445756 w 608814"/>
                <a:gd name="connsiteY79" fmla="*/ 146520 h 585693"/>
                <a:gd name="connsiteX80" fmla="*/ 477371 w 608814"/>
                <a:gd name="connsiteY80" fmla="*/ 115044 h 585693"/>
                <a:gd name="connsiteX81" fmla="*/ 445756 w 608814"/>
                <a:gd name="connsiteY81" fmla="*/ 83476 h 585693"/>
                <a:gd name="connsiteX82" fmla="*/ 426676 w 608814"/>
                <a:gd name="connsiteY82" fmla="*/ 0 h 585693"/>
                <a:gd name="connsiteX83" fmla="*/ 464835 w 608814"/>
                <a:gd name="connsiteY83" fmla="*/ 0 h 585693"/>
                <a:gd name="connsiteX84" fmla="*/ 480597 w 608814"/>
                <a:gd name="connsiteY84" fmla="*/ 15738 h 585693"/>
                <a:gd name="connsiteX85" fmla="*/ 480597 w 608814"/>
                <a:gd name="connsiteY85" fmla="*/ 31936 h 585693"/>
                <a:gd name="connsiteX86" fmla="*/ 500138 w 608814"/>
                <a:gd name="connsiteY86" fmla="*/ 43533 h 585693"/>
                <a:gd name="connsiteX87" fmla="*/ 514425 w 608814"/>
                <a:gd name="connsiteY87" fmla="*/ 35249 h 585693"/>
                <a:gd name="connsiteX88" fmla="*/ 535901 w 608814"/>
                <a:gd name="connsiteY88" fmla="*/ 40956 h 585693"/>
                <a:gd name="connsiteX89" fmla="*/ 554981 w 608814"/>
                <a:gd name="connsiteY89" fmla="*/ 73996 h 585693"/>
                <a:gd name="connsiteX90" fmla="*/ 556640 w 608814"/>
                <a:gd name="connsiteY90" fmla="*/ 85961 h 585693"/>
                <a:gd name="connsiteX91" fmla="*/ 549266 w 608814"/>
                <a:gd name="connsiteY91" fmla="*/ 95440 h 585693"/>
                <a:gd name="connsiteX92" fmla="*/ 534887 w 608814"/>
                <a:gd name="connsiteY92" fmla="*/ 103815 h 585693"/>
                <a:gd name="connsiteX93" fmla="*/ 535993 w 608814"/>
                <a:gd name="connsiteY93" fmla="*/ 115044 h 585693"/>
                <a:gd name="connsiteX94" fmla="*/ 535717 w 608814"/>
                <a:gd name="connsiteY94" fmla="*/ 117621 h 585693"/>
                <a:gd name="connsiteX95" fmla="*/ 521153 w 608814"/>
                <a:gd name="connsiteY95" fmla="*/ 117621 h 585693"/>
                <a:gd name="connsiteX96" fmla="*/ 466126 w 608814"/>
                <a:gd name="connsiteY96" fmla="*/ 172565 h 585693"/>
                <a:gd name="connsiteX97" fmla="*/ 466126 w 608814"/>
                <a:gd name="connsiteY97" fmla="*/ 229719 h 585693"/>
                <a:gd name="connsiteX98" fmla="*/ 466126 w 608814"/>
                <a:gd name="connsiteY98" fmla="*/ 242604 h 585693"/>
                <a:gd name="connsiteX99" fmla="*/ 453590 w 608814"/>
                <a:gd name="connsiteY99" fmla="*/ 229995 h 585693"/>
                <a:gd name="connsiteX100" fmla="*/ 421330 w 608814"/>
                <a:gd name="connsiteY100" fmla="*/ 219319 h 585693"/>
                <a:gd name="connsiteX101" fmla="*/ 411928 w 608814"/>
                <a:gd name="connsiteY101" fmla="*/ 219319 h 585693"/>
                <a:gd name="connsiteX102" fmla="*/ 410914 w 608814"/>
                <a:gd name="connsiteY102" fmla="*/ 214257 h 585693"/>
                <a:gd name="connsiteX103" fmla="*/ 410914 w 608814"/>
                <a:gd name="connsiteY103" fmla="*/ 198059 h 585693"/>
                <a:gd name="connsiteX104" fmla="*/ 391373 w 608814"/>
                <a:gd name="connsiteY104" fmla="*/ 186463 h 585693"/>
                <a:gd name="connsiteX105" fmla="*/ 377086 w 608814"/>
                <a:gd name="connsiteY105" fmla="*/ 194746 h 585693"/>
                <a:gd name="connsiteX106" fmla="*/ 365104 w 608814"/>
                <a:gd name="connsiteY106" fmla="*/ 196310 h 585693"/>
                <a:gd name="connsiteX107" fmla="*/ 355610 w 608814"/>
                <a:gd name="connsiteY107" fmla="*/ 189040 h 585693"/>
                <a:gd name="connsiteX108" fmla="*/ 336530 w 608814"/>
                <a:gd name="connsiteY108" fmla="*/ 155999 h 585693"/>
                <a:gd name="connsiteX109" fmla="*/ 342245 w 608814"/>
                <a:gd name="connsiteY109" fmla="*/ 134463 h 585693"/>
                <a:gd name="connsiteX110" fmla="*/ 356716 w 608814"/>
                <a:gd name="connsiteY110" fmla="*/ 126180 h 585693"/>
                <a:gd name="connsiteX111" fmla="*/ 355518 w 608814"/>
                <a:gd name="connsiteY111" fmla="*/ 115044 h 585693"/>
                <a:gd name="connsiteX112" fmla="*/ 356716 w 608814"/>
                <a:gd name="connsiteY112" fmla="*/ 103815 h 585693"/>
                <a:gd name="connsiteX113" fmla="*/ 342245 w 608814"/>
                <a:gd name="connsiteY113" fmla="*/ 95440 h 585693"/>
                <a:gd name="connsiteX114" fmla="*/ 336530 w 608814"/>
                <a:gd name="connsiteY114" fmla="*/ 73996 h 585693"/>
                <a:gd name="connsiteX115" fmla="*/ 355610 w 608814"/>
                <a:gd name="connsiteY115" fmla="*/ 40956 h 585693"/>
                <a:gd name="connsiteX116" fmla="*/ 365104 w 608814"/>
                <a:gd name="connsiteY116" fmla="*/ 33685 h 585693"/>
                <a:gd name="connsiteX117" fmla="*/ 377086 w 608814"/>
                <a:gd name="connsiteY117" fmla="*/ 35249 h 585693"/>
                <a:gd name="connsiteX118" fmla="*/ 391373 w 608814"/>
                <a:gd name="connsiteY118" fmla="*/ 43533 h 585693"/>
                <a:gd name="connsiteX119" fmla="*/ 410914 w 608814"/>
                <a:gd name="connsiteY119" fmla="*/ 31936 h 585693"/>
                <a:gd name="connsiteX120" fmla="*/ 410914 w 608814"/>
                <a:gd name="connsiteY120" fmla="*/ 15738 h 585693"/>
                <a:gd name="connsiteX121" fmla="*/ 426676 w 608814"/>
                <a:gd name="connsiteY121" fmla="*/ 0 h 585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608814" h="585693">
                  <a:moveTo>
                    <a:pt x="195114" y="351627"/>
                  </a:moveTo>
                  <a:lnTo>
                    <a:pt x="258290" y="351627"/>
                  </a:lnTo>
                  <a:cubicBezTo>
                    <a:pt x="271848" y="351627"/>
                    <a:pt x="282731" y="362580"/>
                    <a:pt x="282731" y="376018"/>
                  </a:cubicBezTo>
                  <a:lnTo>
                    <a:pt x="282731" y="561210"/>
                  </a:lnTo>
                  <a:cubicBezTo>
                    <a:pt x="282731" y="574740"/>
                    <a:pt x="271848" y="585693"/>
                    <a:pt x="258290" y="585693"/>
                  </a:cubicBezTo>
                  <a:lnTo>
                    <a:pt x="195114" y="585693"/>
                  </a:lnTo>
                  <a:cubicBezTo>
                    <a:pt x="181556" y="585693"/>
                    <a:pt x="170673" y="574740"/>
                    <a:pt x="170673" y="561210"/>
                  </a:cubicBezTo>
                  <a:lnTo>
                    <a:pt x="170673" y="376018"/>
                  </a:lnTo>
                  <a:cubicBezTo>
                    <a:pt x="170673" y="362580"/>
                    <a:pt x="181556" y="351627"/>
                    <a:pt x="195114" y="351627"/>
                  </a:cubicBezTo>
                  <a:close/>
                  <a:moveTo>
                    <a:pt x="358100" y="249872"/>
                  </a:moveTo>
                  <a:lnTo>
                    <a:pt x="421316" y="249872"/>
                  </a:lnTo>
                  <a:cubicBezTo>
                    <a:pt x="434771" y="249872"/>
                    <a:pt x="445737" y="260735"/>
                    <a:pt x="445737" y="274267"/>
                  </a:cubicBezTo>
                  <a:lnTo>
                    <a:pt x="445737" y="561206"/>
                  </a:lnTo>
                  <a:cubicBezTo>
                    <a:pt x="445737" y="574738"/>
                    <a:pt x="434771" y="585693"/>
                    <a:pt x="421316" y="585693"/>
                  </a:cubicBezTo>
                  <a:lnTo>
                    <a:pt x="358100" y="585693"/>
                  </a:lnTo>
                  <a:cubicBezTo>
                    <a:pt x="344645" y="585693"/>
                    <a:pt x="333679" y="574738"/>
                    <a:pt x="333679" y="561206"/>
                  </a:cubicBezTo>
                  <a:lnTo>
                    <a:pt x="333679" y="274267"/>
                  </a:lnTo>
                  <a:cubicBezTo>
                    <a:pt x="333679" y="260735"/>
                    <a:pt x="344645" y="249872"/>
                    <a:pt x="358100" y="249872"/>
                  </a:cubicBezTo>
                  <a:close/>
                  <a:moveTo>
                    <a:pt x="140260" y="224680"/>
                  </a:moveTo>
                  <a:cubicBezTo>
                    <a:pt x="168749" y="224680"/>
                    <a:pt x="191844" y="247711"/>
                    <a:pt x="191844" y="276122"/>
                  </a:cubicBezTo>
                  <a:cubicBezTo>
                    <a:pt x="191844" y="304533"/>
                    <a:pt x="168749" y="327564"/>
                    <a:pt x="140260" y="327564"/>
                  </a:cubicBezTo>
                  <a:cubicBezTo>
                    <a:pt x="111771" y="327564"/>
                    <a:pt x="88676" y="304533"/>
                    <a:pt x="88676" y="276122"/>
                  </a:cubicBezTo>
                  <a:cubicBezTo>
                    <a:pt x="88676" y="247711"/>
                    <a:pt x="111771" y="224680"/>
                    <a:pt x="140260" y="224680"/>
                  </a:cubicBezTo>
                  <a:close/>
                  <a:moveTo>
                    <a:pt x="521177" y="148117"/>
                  </a:moveTo>
                  <a:lnTo>
                    <a:pt x="584301" y="148117"/>
                  </a:lnTo>
                  <a:cubicBezTo>
                    <a:pt x="597848" y="148117"/>
                    <a:pt x="608814" y="159070"/>
                    <a:pt x="608814" y="172601"/>
                  </a:cubicBezTo>
                  <a:lnTo>
                    <a:pt x="608814" y="561209"/>
                  </a:lnTo>
                  <a:cubicBezTo>
                    <a:pt x="608814" y="574740"/>
                    <a:pt x="597848" y="585693"/>
                    <a:pt x="584301" y="585693"/>
                  </a:cubicBezTo>
                  <a:lnTo>
                    <a:pt x="521177" y="585693"/>
                  </a:lnTo>
                  <a:cubicBezTo>
                    <a:pt x="507722" y="585693"/>
                    <a:pt x="496756" y="574740"/>
                    <a:pt x="496756" y="561209"/>
                  </a:cubicBezTo>
                  <a:lnTo>
                    <a:pt x="496756" y="172601"/>
                  </a:lnTo>
                  <a:cubicBezTo>
                    <a:pt x="496756" y="159070"/>
                    <a:pt x="507722" y="148117"/>
                    <a:pt x="521177" y="148117"/>
                  </a:cubicBezTo>
                  <a:close/>
                  <a:moveTo>
                    <a:pt x="116229" y="131322"/>
                  </a:moveTo>
                  <a:lnTo>
                    <a:pt x="164246" y="131322"/>
                  </a:lnTo>
                  <a:cubicBezTo>
                    <a:pt x="175214" y="131322"/>
                    <a:pt x="184061" y="140159"/>
                    <a:pt x="184061" y="151113"/>
                  </a:cubicBezTo>
                  <a:lnTo>
                    <a:pt x="184061" y="171457"/>
                  </a:lnTo>
                  <a:cubicBezTo>
                    <a:pt x="193001" y="175231"/>
                    <a:pt x="201019" y="180386"/>
                    <a:pt x="208669" y="186094"/>
                  </a:cubicBezTo>
                  <a:lnTo>
                    <a:pt x="226641" y="175692"/>
                  </a:lnTo>
                  <a:cubicBezTo>
                    <a:pt x="236134" y="170261"/>
                    <a:pt x="248300" y="173482"/>
                    <a:pt x="253737" y="182964"/>
                  </a:cubicBezTo>
                  <a:lnTo>
                    <a:pt x="277792" y="224572"/>
                  </a:lnTo>
                  <a:cubicBezTo>
                    <a:pt x="280465" y="229083"/>
                    <a:pt x="281110" y="234514"/>
                    <a:pt x="279727" y="239577"/>
                  </a:cubicBezTo>
                  <a:cubicBezTo>
                    <a:pt x="278437" y="244640"/>
                    <a:pt x="275119" y="248966"/>
                    <a:pt x="270511" y="251544"/>
                  </a:cubicBezTo>
                  <a:lnTo>
                    <a:pt x="252355" y="262038"/>
                  </a:lnTo>
                  <a:cubicBezTo>
                    <a:pt x="253000" y="266733"/>
                    <a:pt x="253829" y="271335"/>
                    <a:pt x="253829" y="276122"/>
                  </a:cubicBezTo>
                  <a:cubicBezTo>
                    <a:pt x="253829" y="281001"/>
                    <a:pt x="253000" y="285604"/>
                    <a:pt x="252355" y="290206"/>
                  </a:cubicBezTo>
                  <a:lnTo>
                    <a:pt x="270511" y="300700"/>
                  </a:lnTo>
                  <a:cubicBezTo>
                    <a:pt x="279174" y="305671"/>
                    <a:pt x="282308" y="316165"/>
                    <a:pt x="278714" y="325094"/>
                  </a:cubicBezTo>
                  <a:cubicBezTo>
                    <a:pt x="272354" y="322609"/>
                    <a:pt x="265442" y="321136"/>
                    <a:pt x="258253" y="321136"/>
                  </a:cubicBezTo>
                  <a:lnTo>
                    <a:pt x="195858" y="321136"/>
                  </a:lnTo>
                  <a:cubicBezTo>
                    <a:pt x="205904" y="308709"/>
                    <a:pt x="212171" y="293244"/>
                    <a:pt x="212171" y="276122"/>
                  </a:cubicBezTo>
                  <a:cubicBezTo>
                    <a:pt x="212171" y="236539"/>
                    <a:pt x="179914" y="204320"/>
                    <a:pt x="140191" y="204320"/>
                  </a:cubicBezTo>
                  <a:cubicBezTo>
                    <a:pt x="100561" y="204320"/>
                    <a:pt x="68304" y="236539"/>
                    <a:pt x="68304" y="276122"/>
                  </a:cubicBezTo>
                  <a:cubicBezTo>
                    <a:pt x="68304" y="315797"/>
                    <a:pt x="100561" y="348016"/>
                    <a:pt x="140191" y="348016"/>
                  </a:cubicBezTo>
                  <a:cubicBezTo>
                    <a:pt x="143048" y="348016"/>
                    <a:pt x="145721" y="347463"/>
                    <a:pt x="148486" y="347095"/>
                  </a:cubicBezTo>
                  <a:cubicBezTo>
                    <a:pt x="143233" y="355564"/>
                    <a:pt x="140099" y="365414"/>
                    <a:pt x="140099" y="376000"/>
                  </a:cubicBezTo>
                  <a:lnTo>
                    <a:pt x="140099" y="420922"/>
                  </a:lnTo>
                  <a:lnTo>
                    <a:pt x="116229" y="420922"/>
                  </a:lnTo>
                  <a:cubicBezTo>
                    <a:pt x="105261" y="420922"/>
                    <a:pt x="96413" y="412085"/>
                    <a:pt x="96413" y="401131"/>
                  </a:cubicBezTo>
                  <a:lnTo>
                    <a:pt x="96413" y="380787"/>
                  </a:lnTo>
                  <a:cubicBezTo>
                    <a:pt x="87474" y="377013"/>
                    <a:pt x="79455" y="371950"/>
                    <a:pt x="71806" y="366150"/>
                  </a:cubicBezTo>
                  <a:lnTo>
                    <a:pt x="53742" y="376552"/>
                  </a:lnTo>
                  <a:cubicBezTo>
                    <a:pt x="49226" y="379222"/>
                    <a:pt x="43788" y="379866"/>
                    <a:pt x="38719" y="378577"/>
                  </a:cubicBezTo>
                  <a:cubicBezTo>
                    <a:pt x="33650" y="377197"/>
                    <a:pt x="29318" y="373883"/>
                    <a:pt x="26738" y="369372"/>
                  </a:cubicBezTo>
                  <a:lnTo>
                    <a:pt x="2683" y="327764"/>
                  </a:lnTo>
                  <a:cubicBezTo>
                    <a:pt x="-2847" y="318282"/>
                    <a:pt x="471" y="306131"/>
                    <a:pt x="9872" y="300700"/>
                  </a:cubicBezTo>
                  <a:lnTo>
                    <a:pt x="28120" y="290206"/>
                  </a:lnTo>
                  <a:cubicBezTo>
                    <a:pt x="27475" y="285604"/>
                    <a:pt x="26645" y="281001"/>
                    <a:pt x="26645" y="276122"/>
                  </a:cubicBezTo>
                  <a:cubicBezTo>
                    <a:pt x="26645" y="271335"/>
                    <a:pt x="27475" y="266733"/>
                    <a:pt x="28120" y="262038"/>
                  </a:cubicBezTo>
                  <a:lnTo>
                    <a:pt x="9872" y="251544"/>
                  </a:lnTo>
                  <a:cubicBezTo>
                    <a:pt x="471" y="246113"/>
                    <a:pt x="-2847" y="233962"/>
                    <a:pt x="2683" y="224572"/>
                  </a:cubicBezTo>
                  <a:lnTo>
                    <a:pt x="26738" y="182964"/>
                  </a:lnTo>
                  <a:cubicBezTo>
                    <a:pt x="29318" y="178361"/>
                    <a:pt x="33650" y="175139"/>
                    <a:pt x="38719" y="173759"/>
                  </a:cubicBezTo>
                  <a:cubicBezTo>
                    <a:pt x="43788" y="172378"/>
                    <a:pt x="49226" y="173114"/>
                    <a:pt x="53742" y="175692"/>
                  </a:cubicBezTo>
                  <a:lnTo>
                    <a:pt x="71806" y="186094"/>
                  </a:lnTo>
                  <a:cubicBezTo>
                    <a:pt x="79455" y="180386"/>
                    <a:pt x="87474" y="175231"/>
                    <a:pt x="96413" y="171457"/>
                  </a:cubicBezTo>
                  <a:lnTo>
                    <a:pt x="96413" y="151113"/>
                  </a:lnTo>
                  <a:cubicBezTo>
                    <a:pt x="96413" y="140159"/>
                    <a:pt x="105261" y="131322"/>
                    <a:pt x="116229" y="131322"/>
                  </a:cubicBezTo>
                  <a:close/>
                  <a:moveTo>
                    <a:pt x="445756" y="83476"/>
                  </a:moveTo>
                  <a:cubicBezTo>
                    <a:pt x="428335" y="83476"/>
                    <a:pt x="414140" y="97557"/>
                    <a:pt x="414140" y="115044"/>
                  </a:cubicBezTo>
                  <a:cubicBezTo>
                    <a:pt x="414140" y="132438"/>
                    <a:pt x="428335" y="146520"/>
                    <a:pt x="445756" y="146520"/>
                  </a:cubicBezTo>
                  <a:cubicBezTo>
                    <a:pt x="463176" y="146520"/>
                    <a:pt x="477371" y="132438"/>
                    <a:pt x="477371" y="115044"/>
                  </a:cubicBezTo>
                  <a:cubicBezTo>
                    <a:pt x="477371" y="97557"/>
                    <a:pt x="463176" y="83476"/>
                    <a:pt x="445756" y="83476"/>
                  </a:cubicBezTo>
                  <a:close/>
                  <a:moveTo>
                    <a:pt x="426676" y="0"/>
                  </a:moveTo>
                  <a:lnTo>
                    <a:pt x="464835" y="0"/>
                  </a:lnTo>
                  <a:cubicBezTo>
                    <a:pt x="473500" y="0"/>
                    <a:pt x="480597" y="7087"/>
                    <a:pt x="480597" y="15738"/>
                  </a:cubicBezTo>
                  <a:lnTo>
                    <a:pt x="480597" y="31936"/>
                  </a:lnTo>
                  <a:cubicBezTo>
                    <a:pt x="487694" y="34881"/>
                    <a:pt x="494054" y="38931"/>
                    <a:pt x="500138" y="43533"/>
                  </a:cubicBezTo>
                  <a:lnTo>
                    <a:pt x="514425" y="35249"/>
                  </a:lnTo>
                  <a:cubicBezTo>
                    <a:pt x="521983" y="30924"/>
                    <a:pt x="531569" y="33501"/>
                    <a:pt x="535901" y="40956"/>
                  </a:cubicBezTo>
                  <a:lnTo>
                    <a:pt x="554981" y="73996"/>
                  </a:lnTo>
                  <a:cubicBezTo>
                    <a:pt x="557101" y="77585"/>
                    <a:pt x="557654" y="81911"/>
                    <a:pt x="556640" y="85961"/>
                  </a:cubicBezTo>
                  <a:cubicBezTo>
                    <a:pt x="555534" y="89918"/>
                    <a:pt x="552861" y="93415"/>
                    <a:pt x="549266" y="95440"/>
                  </a:cubicBezTo>
                  <a:lnTo>
                    <a:pt x="534887" y="103815"/>
                  </a:lnTo>
                  <a:cubicBezTo>
                    <a:pt x="535348" y="107497"/>
                    <a:pt x="535993" y="111178"/>
                    <a:pt x="535993" y="115044"/>
                  </a:cubicBezTo>
                  <a:cubicBezTo>
                    <a:pt x="535993" y="115872"/>
                    <a:pt x="535809" y="116700"/>
                    <a:pt x="535717" y="117621"/>
                  </a:cubicBezTo>
                  <a:lnTo>
                    <a:pt x="521153" y="117621"/>
                  </a:lnTo>
                  <a:cubicBezTo>
                    <a:pt x="490828" y="117621"/>
                    <a:pt x="466126" y="142286"/>
                    <a:pt x="466126" y="172565"/>
                  </a:cubicBezTo>
                  <a:lnTo>
                    <a:pt x="466126" y="229719"/>
                  </a:lnTo>
                  <a:lnTo>
                    <a:pt x="466126" y="242604"/>
                  </a:lnTo>
                  <a:cubicBezTo>
                    <a:pt x="462715" y="237726"/>
                    <a:pt x="458383" y="233493"/>
                    <a:pt x="453590" y="229995"/>
                  </a:cubicBezTo>
                  <a:cubicBezTo>
                    <a:pt x="444465" y="223369"/>
                    <a:pt x="433404" y="219319"/>
                    <a:pt x="421330" y="219319"/>
                  </a:cubicBezTo>
                  <a:lnTo>
                    <a:pt x="411928" y="219319"/>
                  </a:lnTo>
                  <a:cubicBezTo>
                    <a:pt x="411375" y="217755"/>
                    <a:pt x="410914" y="216098"/>
                    <a:pt x="410914" y="214257"/>
                  </a:cubicBezTo>
                  <a:lnTo>
                    <a:pt x="410914" y="198059"/>
                  </a:lnTo>
                  <a:cubicBezTo>
                    <a:pt x="403817" y="195114"/>
                    <a:pt x="397457" y="191064"/>
                    <a:pt x="391373" y="186463"/>
                  </a:cubicBezTo>
                  <a:lnTo>
                    <a:pt x="377086" y="194746"/>
                  </a:lnTo>
                  <a:cubicBezTo>
                    <a:pt x="373492" y="196863"/>
                    <a:pt x="369160" y="197415"/>
                    <a:pt x="365104" y="196310"/>
                  </a:cubicBezTo>
                  <a:cubicBezTo>
                    <a:pt x="361140" y="195206"/>
                    <a:pt x="357638" y="192629"/>
                    <a:pt x="355610" y="189040"/>
                  </a:cubicBezTo>
                  <a:lnTo>
                    <a:pt x="336530" y="155999"/>
                  </a:lnTo>
                  <a:cubicBezTo>
                    <a:pt x="332198" y="148452"/>
                    <a:pt x="334687" y="138881"/>
                    <a:pt x="342245" y="134463"/>
                  </a:cubicBezTo>
                  <a:lnTo>
                    <a:pt x="356716" y="126180"/>
                  </a:lnTo>
                  <a:cubicBezTo>
                    <a:pt x="356163" y="122498"/>
                    <a:pt x="355518" y="118817"/>
                    <a:pt x="355518" y="115044"/>
                  </a:cubicBezTo>
                  <a:cubicBezTo>
                    <a:pt x="355518" y="111178"/>
                    <a:pt x="356163" y="107497"/>
                    <a:pt x="356716" y="103815"/>
                  </a:cubicBezTo>
                  <a:lnTo>
                    <a:pt x="342245" y="95440"/>
                  </a:lnTo>
                  <a:cubicBezTo>
                    <a:pt x="334687" y="91115"/>
                    <a:pt x="332198" y="81543"/>
                    <a:pt x="336530" y="73996"/>
                  </a:cubicBezTo>
                  <a:lnTo>
                    <a:pt x="355610" y="40956"/>
                  </a:lnTo>
                  <a:cubicBezTo>
                    <a:pt x="357638" y="37366"/>
                    <a:pt x="361140" y="34789"/>
                    <a:pt x="365104" y="33685"/>
                  </a:cubicBezTo>
                  <a:cubicBezTo>
                    <a:pt x="369160" y="32580"/>
                    <a:pt x="373492" y="33133"/>
                    <a:pt x="377086" y="35249"/>
                  </a:cubicBezTo>
                  <a:lnTo>
                    <a:pt x="391373" y="43533"/>
                  </a:lnTo>
                  <a:cubicBezTo>
                    <a:pt x="397457" y="38931"/>
                    <a:pt x="403817" y="34881"/>
                    <a:pt x="410914" y="31936"/>
                  </a:cubicBezTo>
                  <a:lnTo>
                    <a:pt x="410914" y="15738"/>
                  </a:lnTo>
                  <a:cubicBezTo>
                    <a:pt x="410914" y="7087"/>
                    <a:pt x="418011" y="0"/>
                    <a:pt x="426676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anchor="ctr" anchorCtr="0" compatLnSpc="1">
              <a:prstTxWarp prst="textNoShape">
                <a:avLst/>
              </a:prstTxWarp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spcBef>
                  <a:spcPct val="0"/>
                </a:spcBef>
              </a:pPr>
              <a:endParaRPr b="1">
                <a:solidFill>
                  <a:schemeClr val="bg1"/>
                </a:solidFill>
              </a:endParaRPr>
            </a:p>
          </p:txBody>
        </p:sp>
        <p:grpSp>
          <p:nvGrpSpPr>
            <p:cNvPr id="89" name="í$ļiḋè">
              <a:extLst>
                <a:ext uri="{FF2B5EF4-FFF2-40B4-BE49-F238E27FC236}">
                  <a16:creationId xmlns:a16="http://schemas.microsoft.com/office/drawing/2014/main" xmlns="" id="{BCC8DE45-F035-4C72-822E-CAAA0467A464}"/>
                </a:ext>
              </a:extLst>
            </p:cNvPr>
            <p:cNvGrpSpPr/>
            <p:nvPr/>
          </p:nvGrpSpPr>
          <p:grpSpPr>
            <a:xfrm>
              <a:off x="7476153" y="1646714"/>
              <a:ext cx="3758656" cy="1104745"/>
              <a:chOff x="673100" y="1695622"/>
              <a:chExt cx="3758656" cy="1104745"/>
            </a:xfrm>
          </p:grpSpPr>
          <p:sp>
            <p:nvSpPr>
              <p:cNvPr id="96" name="iśḷîdé">
                <a:extLst>
                  <a:ext uri="{FF2B5EF4-FFF2-40B4-BE49-F238E27FC236}">
                    <a16:creationId xmlns:a16="http://schemas.microsoft.com/office/drawing/2014/main" xmlns="" id="{F60832BA-3322-4098-9D48-572AB8436E1A}"/>
                  </a:ext>
                </a:extLst>
              </p:cNvPr>
              <p:cNvSpPr txBox="1"/>
              <p:nvPr/>
            </p:nvSpPr>
            <p:spPr bwMode="auto">
              <a:xfrm>
                <a:off x="673100" y="1695622"/>
                <a:ext cx="3758656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97" name="íS1íḍé">
                <a:extLst>
                  <a:ext uri="{FF2B5EF4-FFF2-40B4-BE49-F238E27FC236}">
                    <a16:creationId xmlns:a16="http://schemas.microsoft.com/office/drawing/2014/main" xmlns="" id="{FB2FF60A-8EF9-43E5-AC31-2CFF430694DE}"/>
                  </a:ext>
                </a:extLst>
              </p:cNvPr>
              <p:cNvSpPr/>
              <p:nvPr/>
            </p:nvSpPr>
            <p:spPr bwMode="auto">
              <a:xfrm>
                <a:off x="673100" y="2137429"/>
                <a:ext cx="3758656" cy="6629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90" name="isľïdé">
              <a:extLst>
                <a:ext uri="{FF2B5EF4-FFF2-40B4-BE49-F238E27FC236}">
                  <a16:creationId xmlns:a16="http://schemas.microsoft.com/office/drawing/2014/main" xmlns="" id="{6BA05414-32E5-4A2F-A861-91F2520DAAF1}"/>
                </a:ext>
              </a:extLst>
            </p:cNvPr>
            <p:cNvGrpSpPr/>
            <p:nvPr/>
          </p:nvGrpSpPr>
          <p:grpSpPr>
            <a:xfrm>
              <a:off x="7476153" y="4525485"/>
              <a:ext cx="3758656" cy="1104745"/>
              <a:chOff x="673100" y="1695622"/>
              <a:chExt cx="3758656" cy="1104745"/>
            </a:xfrm>
          </p:grpSpPr>
          <p:sp>
            <p:nvSpPr>
              <p:cNvPr id="94" name="iśḷíďê">
                <a:extLst>
                  <a:ext uri="{FF2B5EF4-FFF2-40B4-BE49-F238E27FC236}">
                    <a16:creationId xmlns:a16="http://schemas.microsoft.com/office/drawing/2014/main" xmlns="" id="{A6EDAB6E-400D-4544-B161-BB187EF1106F}"/>
                  </a:ext>
                </a:extLst>
              </p:cNvPr>
              <p:cNvSpPr txBox="1"/>
              <p:nvPr/>
            </p:nvSpPr>
            <p:spPr bwMode="auto">
              <a:xfrm>
                <a:off x="673100" y="1695622"/>
                <a:ext cx="3758656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95" name="íṣḻiḓê">
                <a:extLst>
                  <a:ext uri="{FF2B5EF4-FFF2-40B4-BE49-F238E27FC236}">
                    <a16:creationId xmlns:a16="http://schemas.microsoft.com/office/drawing/2014/main" xmlns="" id="{92CB36EF-0AE4-4F0D-832F-A8BBA4405A03}"/>
                  </a:ext>
                </a:extLst>
              </p:cNvPr>
              <p:cNvSpPr/>
              <p:nvPr/>
            </p:nvSpPr>
            <p:spPr bwMode="auto">
              <a:xfrm>
                <a:off x="673100" y="2137429"/>
                <a:ext cx="3758656" cy="6629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91" name="ïSļïḍê">
              <a:extLst>
                <a:ext uri="{FF2B5EF4-FFF2-40B4-BE49-F238E27FC236}">
                  <a16:creationId xmlns:a16="http://schemas.microsoft.com/office/drawing/2014/main" xmlns="" id="{65EFE5DA-BC0D-481F-BBDC-A75E0C9BE49A}"/>
                </a:ext>
              </a:extLst>
            </p:cNvPr>
            <p:cNvGrpSpPr/>
            <p:nvPr/>
          </p:nvGrpSpPr>
          <p:grpSpPr>
            <a:xfrm>
              <a:off x="5597975" y="3047209"/>
              <a:ext cx="4092411" cy="1196466"/>
              <a:chOff x="7431450" y="1919492"/>
              <a:chExt cx="4092411" cy="1196466"/>
            </a:xfrm>
          </p:grpSpPr>
          <p:sp>
            <p:nvSpPr>
              <p:cNvPr id="92" name="í$1ïďè">
                <a:extLst>
                  <a:ext uri="{FF2B5EF4-FFF2-40B4-BE49-F238E27FC236}">
                    <a16:creationId xmlns:a16="http://schemas.microsoft.com/office/drawing/2014/main" xmlns="" id="{2FF5D2F3-A068-423E-BAC0-4116E9C971FE}"/>
                  </a:ext>
                </a:extLst>
              </p:cNvPr>
              <p:cNvSpPr txBox="1"/>
              <p:nvPr/>
            </p:nvSpPr>
            <p:spPr bwMode="auto">
              <a:xfrm>
                <a:off x="7431450" y="1919492"/>
                <a:ext cx="4092330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>
                    <a:solidFill>
                      <a:schemeClr val="bg1"/>
                    </a:solidFill>
                  </a:rPr>
                  <a:t>Text here</a:t>
                </a:r>
              </a:p>
            </p:txBody>
          </p:sp>
          <p:sp>
            <p:nvSpPr>
              <p:cNvPr id="93" name="ïŝ1íďê">
                <a:extLst>
                  <a:ext uri="{FF2B5EF4-FFF2-40B4-BE49-F238E27FC236}">
                    <a16:creationId xmlns:a16="http://schemas.microsoft.com/office/drawing/2014/main" xmlns="" id="{748CB1AB-8F7D-44BD-951F-9E5E0D314E67}"/>
                  </a:ext>
                </a:extLst>
              </p:cNvPr>
              <p:cNvSpPr/>
              <p:nvPr/>
            </p:nvSpPr>
            <p:spPr bwMode="auto">
              <a:xfrm>
                <a:off x="7432995" y="2361298"/>
                <a:ext cx="4090866" cy="7546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>
                    <a:solidFill>
                      <a:schemeClr val="bg1"/>
                    </a:solidFill>
                  </a:rPr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>
                    <a:solidFill>
                      <a:schemeClr val="bg1"/>
                    </a:solidFill>
                  </a:rPr>
                  <a:t>When you copy &amp; paste, choose "keep text only" option.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326578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BF622FA-AA49-4553-8ED1-FFCBEDA76D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4D3A065E-6A66-4CB0-86E1-0457CD5254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A827B474-FEB6-4682-B1BF-76CA70B898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9</a:t>
            </a:fld>
            <a:endParaRPr lang="zh-CN" altLang="en-US"/>
          </a:p>
        </p:txBody>
      </p:sp>
      <p:grpSp>
        <p:nvGrpSpPr>
          <p:cNvPr id="5" name="21088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E6D3F4E5-DBFB-4D29-8336-2D52E888E43D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1636981"/>
            <a:ext cx="10845800" cy="4003138"/>
            <a:chOff x="673100" y="1636981"/>
            <a:chExt cx="10845800" cy="4003138"/>
          </a:xfrm>
        </p:grpSpPr>
        <p:grpSp>
          <p:nvGrpSpPr>
            <p:cNvPr id="6" name="ïṡlïďè">
              <a:extLst>
                <a:ext uri="{FF2B5EF4-FFF2-40B4-BE49-F238E27FC236}">
                  <a16:creationId xmlns:a16="http://schemas.microsoft.com/office/drawing/2014/main" xmlns="" id="{2040FE91-6C64-4498-A307-1B2501213D69}"/>
                </a:ext>
              </a:extLst>
            </p:cNvPr>
            <p:cNvGrpSpPr/>
            <p:nvPr/>
          </p:nvGrpSpPr>
          <p:grpSpPr>
            <a:xfrm>
              <a:off x="3050418" y="2145519"/>
              <a:ext cx="413096" cy="333375"/>
              <a:chOff x="3050418" y="2146838"/>
              <a:chExt cx="413096" cy="333375"/>
            </a:xfrm>
          </p:grpSpPr>
          <p:sp>
            <p:nvSpPr>
              <p:cNvPr id="41" name="íṣ1ïḑê">
                <a:extLst>
                  <a:ext uri="{FF2B5EF4-FFF2-40B4-BE49-F238E27FC236}">
                    <a16:creationId xmlns:a16="http://schemas.microsoft.com/office/drawing/2014/main" xmlns="" id="{92890A1A-54E3-42DF-85DF-A799D706C253}"/>
                  </a:ext>
                </a:extLst>
              </p:cNvPr>
              <p:cNvSpPr/>
              <p:nvPr/>
            </p:nvSpPr>
            <p:spPr>
              <a:xfrm>
                <a:off x="3130138" y="2146838"/>
                <a:ext cx="333376" cy="333375"/>
              </a:xfrm>
              <a:prstGeom prst="chevron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2" name="íṧľïďe">
                <a:extLst>
                  <a:ext uri="{FF2B5EF4-FFF2-40B4-BE49-F238E27FC236}">
                    <a16:creationId xmlns:a16="http://schemas.microsoft.com/office/drawing/2014/main" xmlns="" id="{03DCCE14-613D-4B90-80FD-E0B2EB325607}"/>
                  </a:ext>
                </a:extLst>
              </p:cNvPr>
              <p:cNvSpPr/>
              <p:nvPr/>
            </p:nvSpPr>
            <p:spPr>
              <a:xfrm>
                <a:off x="3050418" y="2146838"/>
                <a:ext cx="333376" cy="333375"/>
              </a:xfrm>
              <a:prstGeom prst="chevron">
                <a:avLst/>
              </a:prstGeom>
              <a:solidFill>
                <a:schemeClr val="bg1">
                  <a:lumMod val="65000"/>
                  <a:alpha val="5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7" name="îSḷîdè">
              <a:extLst>
                <a:ext uri="{FF2B5EF4-FFF2-40B4-BE49-F238E27FC236}">
                  <a16:creationId xmlns:a16="http://schemas.microsoft.com/office/drawing/2014/main" xmlns="" id="{E027B1FE-EB6E-4B5B-8895-E33F0D256D46}"/>
                </a:ext>
              </a:extLst>
            </p:cNvPr>
            <p:cNvGrpSpPr/>
            <p:nvPr/>
          </p:nvGrpSpPr>
          <p:grpSpPr>
            <a:xfrm>
              <a:off x="1162224" y="1636981"/>
              <a:ext cx="1350449" cy="1350450"/>
              <a:chOff x="669925" y="1638300"/>
              <a:chExt cx="1350449" cy="1350450"/>
            </a:xfrm>
          </p:grpSpPr>
          <p:sp>
            <p:nvSpPr>
              <p:cNvPr id="39" name="íṥḻíḑé">
                <a:extLst>
                  <a:ext uri="{FF2B5EF4-FFF2-40B4-BE49-F238E27FC236}">
                    <a16:creationId xmlns:a16="http://schemas.microsoft.com/office/drawing/2014/main" xmlns="" id="{4A42316C-8826-4972-BFCB-8425B0B6D385}"/>
                  </a:ext>
                </a:extLst>
              </p:cNvPr>
              <p:cNvSpPr/>
              <p:nvPr/>
            </p:nvSpPr>
            <p:spPr bwMode="auto">
              <a:xfrm>
                <a:off x="669925" y="1638300"/>
                <a:ext cx="1350449" cy="1350450"/>
              </a:xfrm>
              <a:prstGeom prst="donut">
                <a:avLst>
                  <a:gd name="adj" fmla="val 22948"/>
                </a:avLst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endParaRPr lang="id-ID" b="1" i="1" dirty="0">
                  <a:solidFill>
                    <a:schemeClr val="accent1"/>
                  </a:solidFill>
                </a:endParaRPr>
              </a:p>
            </p:txBody>
          </p:sp>
          <p:sp>
            <p:nvSpPr>
              <p:cNvPr id="40" name="i$ḻïḑê">
                <a:extLst>
                  <a:ext uri="{FF2B5EF4-FFF2-40B4-BE49-F238E27FC236}">
                    <a16:creationId xmlns:a16="http://schemas.microsoft.com/office/drawing/2014/main" xmlns="" id="{FF1CD29D-0AA4-41B8-B815-759A4B6072E1}"/>
                  </a:ext>
                </a:extLst>
              </p:cNvPr>
              <p:cNvSpPr/>
              <p:nvPr/>
            </p:nvSpPr>
            <p:spPr bwMode="auto">
              <a:xfrm>
                <a:off x="1128163" y="2111345"/>
                <a:ext cx="433972" cy="404360"/>
              </a:xfrm>
              <a:custGeom>
                <a:avLst/>
                <a:gdLst>
                  <a:gd name="connsiteX0" fmla="*/ 484855 w 606016"/>
                  <a:gd name="connsiteY0" fmla="*/ 473988 h 564664"/>
                  <a:gd name="connsiteX1" fmla="*/ 505037 w 606016"/>
                  <a:gd name="connsiteY1" fmla="*/ 494170 h 564664"/>
                  <a:gd name="connsiteX2" fmla="*/ 484855 w 606016"/>
                  <a:gd name="connsiteY2" fmla="*/ 514352 h 564664"/>
                  <a:gd name="connsiteX3" fmla="*/ 464673 w 606016"/>
                  <a:gd name="connsiteY3" fmla="*/ 494170 h 564664"/>
                  <a:gd name="connsiteX4" fmla="*/ 484855 w 606016"/>
                  <a:gd name="connsiteY4" fmla="*/ 473988 h 564664"/>
                  <a:gd name="connsiteX5" fmla="*/ 121232 w 606016"/>
                  <a:gd name="connsiteY5" fmla="*/ 473988 h 564664"/>
                  <a:gd name="connsiteX6" fmla="*/ 141414 w 606016"/>
                  <a:gd name="connsiteY6" fmla="*/ 494170 h 564664"/>
                  <a:gd name="connsiteX7" fmla="*/ 121232 w 606016"/>
                  <a:gd name="connsiteY7" fmla="*/ 514352 h 564664"/>
                  <a:gd name="connsiteX8" fmla="*/ 101050 w 606016"/>
                  <a:gd name="connsiteY8" fmla="*/ 494170 h 564664"/>
                  <a:gd name="connsiteX9" fmla="*/ 121232 w 606016"/>
                  <a:gd name="connsiteY9" fmla="*/ 473988 h 564664"/>
                  <a:gd name="connsiteX10" fmla="*/ 484813 w 606016"/>
                  <a:gd name="connsiteY10" fmla="*/ 443658 h 564664"/>
                  <a:gd name="connsiteX11" fmla="*/ 434364 w 606016"/>
                  <a:gd name="connsiteY11" fmla="*/ 494115 h 564664"/>
                  <a:gd name="connsiteX12" fmla="*/ 484813 w 606016"/>
                  <a:gd name="connsiteY12" fmla="*/ 544482 h 564664"/>
                  <a:gd name="connsiteX13" fmla="*/ 535352 w 606016"/>
                  <a:gd name="connsiteY13" fmla="*/ 494115 h 564664"/>
                  <a:gd name="connsiteX14" fmla="*/ 484813 w 606016"/>
                  <a:gd name="connsiteY14" fmla="*/ 443658 h 564664"/>
                  <a:gd name="connsiteX15" fmla="*/ 121293 w 606016"/>
                  <a:gd name="connsiteY15" fmla="*/ 443658 h 564664"/>
                  <a:gd name="connsiteX16" fmla="*/ 70755 w 606016"/>
                  <a:gd name="connsiteY16" fmla="*/ 494115 h 564664"/>
                  <a:gd name="connsiteX17" fmla="*/ 121293 w 606016"/>
                  <a:gd name="connsiteY17" fmla="*/ 544482 h 564664"/>
                  <a:gd name="connsiteX18" fmla="*/ 171742 w 606016"/>
                  <a:gd name="connsiteY18" fmla="*/ 494115 h 564664"/>
                  <a:gd name="connsiteX19" fmla="*/ 121293 w 606016"/>
                  <a:gd name="connsiteY19" fmla="*/ 443658 h 564664"/>
                  <a:gd name="connsiteX20" fmla="*/ 303053 w 606016"/>
                  <a:gd name="connsiteY20" fmla="*/ 373109 h 564664"/>
                  <a:gd name="connsiteX21" fmla="*/ 292945 w 606016"/>
                  <a:gd name="connsiteY21" fmla="*/ 383200 h 564664"/>
                  <a:gd name="connsiteX22" fmla="*/ 303053 w 606016"/>
                  <a:gd name="connsiteY22" fmla="*/ 393292 h 564664"/>
                  <a:gd name="connsiteX23" fmla="*/ 343484 w 606016"/>
                  <a:gd name="connsiteY23" fmla="*/ 393292 h 564664"/>
                  <a:gd name="connsiteX24" fmla="*/ 343484 w 606016"/>
                  <a:gd name="connsiteY24" fmla="*/ 403383 h 564664"/>
                  <a:gd name="connsiteX25" fmla="*/ 353592 w 606016"/>
                  <a:gd name="connsiteY25" fmla="*/ 413474 h 564664"/>
                  <a:gd name="connsiteX26" fmla="*/ 363610 w 606016"/>
                  <a:gd name="connsiteY26" fmla="*/ 403383 h 564664"/>
                  <a:gd name="connsiteX27" fmla="*/ 363610 w 606016"/>
                  <a:gd name="connsiteY27" fmla="*/ 383200 h 564664"/>
                  <a:gd name="connsiteX28" fmla="*/ 353592 w 606016"/>
                  <a:gd name="connsiteY28" fmla="*/ 373109 h 564664"/>
                  <a:gd name="connsiteX29" fmla="*/ 313169 w 606016"/>
                  <a:gd name="connsiteY29" fmla="*/ 282403 h 564664"/>
                  <a:gd name="connsiteX30" fmla="*/ 447018 w 606016"/>
                  <a:gd name="connsiteY30" fmla="*/ 282403 h 564664"/>
                  <a:gd name="connsiteX31" fmla="*/ 465069 w 606016"/>
                  <a:gd name="connsiteY31" fmla="*/ 311699 h 564664"/>
                  <a:gd name="connsiteX32" fmla="*/ 473282 w 606016"/>
                  <a:gd name="connsiteY32" fmla="*/ 322696 h 564664"/>
                  <a:gd name="connsiteX33" fmla="*/ 313169 w 606016"/>
                  <a:gd name="connsiteY33" fmla="*/ 322696 h 564664"/>
                  <a:gd name="connsiteX34" fmla="*/ 161665 w 606016"/>
                  <a:gd name="connsiteY34" fmla="*/ 282403 h 564664"/>
                  <a:gd name="connsiteX35" fmla="*/ 292917 w 606016"/>
                  <a:gd name="connsiteY35" fmla="*/ 282403 h 564664"/>
                  <a:gd name="connsiteX36" fmla="*/ 292917 w 606016"/>
                  <a:gd name="connsiteY36" fmla="*/ 322696 h 564664"/>
                  <a:gd name="connsiteX37" fmla="*/ 161665 w 606016"/>
                  <a:gd name="connsiteY37" fmla="*/ 322696 h 564664"/>
                  <a:gd name="connsiteX38" fmla="*/ 191958 w 606016"/>
                  <a:gd name="connsiteY38" fmla="*/ 0 h 564664"/>
                  <a:gd name="connsiteX39" fmla="*/ 202066 w 606016"/>
                  <a:gd name="connsiteY39" fmla="*/ 10092 h 564664"/>
                  <a:gd name="connsiteX40" fmla="*/ 202066 w 606016"/>
                  <a:gd name="connsiteY40" fmla="*/ 40366 h 564664"/>
                  <a:gd name="connsiteX41" fmla="*/ 222281 w 606016"/>
                  <a:gd name="connsiteY41" fmla="*/ 40366 h 564664"/>
                  <a:gd name="connsiteX42" fmla="*/ 222281 w 606016"/>
                  <a:gd name="connsiteY42" fmla="*/ 10092 h 564664"/>
                  <a:gd name="connsiteX43" fmla="*/ 232389 w 606016"/>
                  <a:gd name="connsiteY43" fmla="*/ 0 h 564664"/>
                  <a:gd name="connsiteX44" fmla="*/ 242406 w 606016"/>
                  <a:gd name="connsiteY44" fmla="*/ 10092 h 564664"/>
                  <a:gd name="connsiteX45" fmla="*/ 242406 w 606016"/>
                  <a:gd name="connsiteY45" fmla="*/ 40366 h 564664"/>
                  <a:gd name="connsiteX46" fmla="*/ 252514 w 606016"/>
                  <a:gd name="connsiteY46" fmla="*/ 50457 h 564664"/>
                  <a:gd name="connsiteX47" fmla="*/ 252514 w 606016"/>
                  <a:gd name="connsiteY47" fmla="*/ 100823 h 564664"/>
                  <a:gd name="connsiteX48" fmla="*/ 242406 w 606016"/>
                  <a:gd name="connsiteY48" fmla="*/ 110915 h 564664"/>
                  <a:gd name="connsiteX49" fmla="*/ 221379 w 606016"/>
                  <a:gd name="connsiteY49" fmla="*/ 110915 h 564664"/>
                  <a:gd name="connsiteX50" fmla="*/ 161634 w 606016"/>
                  <a:gd name="connsiteY50" fmla="*/ 161371 h 564664"/>
                  <a:gd name="connsiteX51" fmla="*/ 101078 w 606016"/>
                  <a:gd name="connsiteY51" fmla="*/ 100823 h 564664"/>
                  <a:gd name="connsiteX52" fmla="*/ 60647 w 606016"/>
                  <a:gd name="connsiteY52" fmla="*/ 60548 h 564664"/>
                  <a:gd name="connsiteX53" fmla="*/ 20216 w 606016"/>
                  <a:gd name="connsiteY53" fmla="*/ 100823 h 564664"/>
                  <a:gd name="connsiteX54" fmla="*/ 20216 w 606016"/>
                  <a:gd name="connsiteY54" fmla="*/ 231921 h 564664"/>
                  <a:gd name="connsiteX55" fmla="*/ 80862 w 606016"/>
                  <a:gd name="connsiteY55" fmla="*/ 292469 h 564664"/>
                  <a:gd name="connsiteX56" fmla="*/ 82126 w 606016"/>
                  <a:gd name="connsiteY56" fmla="*/ 292649 h 564664"/>
                  <a:gd name="connsiteX57" fmla="*/ 105229 w 606016"/>
                  <a:gd name="connsiteY57" fmla="*/ 255167 h 564664"/>
                  <a:gd name="connsiteX58" fmla="*/ 164883 w 606016"/>
                  <a:gd name="connsiteY58" fmla="*/ 221829 h 564664"/>
                  <a:gd name="connsiteX59" fmla="*/ 370559 w 606016"/>
                  <a:gd name="connsiteY59" fmla="*/ 221829 h 564664"/>
                  <a:gd name="connsiteX60" fmla="*/ 430213 w 606016"/>
                  <a:gd name="connsiteY60" fmla="*/ 255077 h 564664"/>
                  <a:gd name="connsiteX61" fmla="*/ 434545 w 606016"/>
                  <a:gd name="connsiteY61" fmla="*/ 262195 h 564664"/>
                  <a:gd name="connsiteX62" fmla="*/ 159920 w 606016"/>
                  <a:gd name="connsiteY62" fmla="*/ 262195 h 564664"/>
                  <a:gd name="connsiteX63" fmla="*/ 141419 w 606016"/>
                  <a:gd name="connsiteY63" fmla="*/ 280575 h 564664"/>
                  <a:gd name="connsiteX64" fmla="*/ 141419 w 606016"/>
                  <a:gd name="connsiteY64" fmla="*/ 324455 h 564664"/>
                  <a:gd name="connsiteX65" fmla="*/ 159920 w 606016"/>
                  <a:gd name="connsiteY65" fmla="*/ 342835 h 564664"/>
                  <a:gd name="connsiteX66" fmla="*/ 498801 w 606016"/>
                  <a:gd name="connsiteY66" fmla="*/ 342835 h 564664"/>
                  <a:gd name="connsiteX67" fmla="*/ 538962 w 606016"/>
                  <a:gd name="connsiteY67" fmla="*/ 352926 h 564664"/>
                  <a:gd name="connsiteX68" fmla="*/ 580566 w 606016"/>
                  <a:gd name="connsiteY68" fmla="*/ 352926 h 564664"/>
                  <a:gd name="connsiteX69" fmla="*/ 606016 w 606016"/>
                  <a:gd name="connsiteY69" fmla="*/ 378335 h 564664"/>
                  <a:gd name="connsiteX70" fmla="*/ 606016 w 606016"/>
                  <a:gd name="connsiteY70" fmla="*/ 403383 h 564664"/>
                  <a:gd name="connsiteX71" fmla="*/ 555567 w 606016"/>
                  <a:gd name="connsiteY71" fmla="*/ 403383 h 564664"/>
                  <a:gd name="connsiteX72" fmla="*/ 545460 w 606016"/>
                  <a:gd name="connsiteY72" fmla="*/ 413474 h 564664"/>
                  <a:gd name="connsiteX73" fmla="*/ 555567 w 606016"/>
                  <a:gd name="connsiteY73" fmla="*/ 423476 h 564664"/>
                  <a:gd name="connsiteX74" fmla="*/ 606016 w 606016"/>
                  <a:gd name="connsiteY74" fmla="*/ 423476 h 564664"/>
                  <a:gd name="connsiteX75" fmla="*/ 606016 w 606016"/>
                  <a:gd name="connsiteY75" fmla="*/ 463391 h 564664"/>
                  <a:gd name="connsiteX76" fmla="*/ 565224 w 606016"/>
                  <a:gd name="connsiteY76" fmla="*/ 504206 h 564664"/>
                  <a:gd name="connsiteX77" fmla="*/ 554755 w 606016"/>
                  <a:gd name="connsiteY77" fmla="*/ 504206 h 564664"/>
                  <a:gd name="connsiteX78" fmla="*/ 484813 w 606016"/>
                  <a:gd name="connsiteY78" fmla="*/ 564664 h 564664"/>
                  <a:gd name="connsiteX79" fmla="*/ 414961 w 606016"/>
                  <a:gd name="connsiteY79" fmla="*/ 504206 h 564664"/>
                  <a:gd name="connsiteX80" fmla="*/ 191145 w 606016"/>
                  <a:gd name="connsiteY80" fmla="*/ 504206 h 564664"/>
                  <a:gd name="connsiteX81" fmla="*/ 121293 w 606016"/>
                  <a:gd name="connsiteY81" fmla="*/ 564664 h 564664"/>
                  <a:gd name="connsiteX82" fmla="*/ 51351 w 606016"/>
                  <a:gd name="connsiteY82" fmla="*/ 504206 h 564664"/>
                  <a:gd name="connsiteX83" fmla="*/ 35377 w 606016"/>
                  <a:gd name="connsiteY83" fmla="*/ 504206 h 564664"/>
                  <a:gd name="connsiteX84" fmla="*/ 90 w 606016"/>
                  <a:gd name="connsiteY84" fmla="*/ 468977 h 564664"/>
                  <a:gd name="connsiteX85" fmla="*/ 0 w 606016"/>
                  <a:gd name="connsiteY85" fmla="*/ 423476 h 564664"/>
                  <a:gd name="connsiteX86" fmla="*/ 50539 w 606016"/>
                  <a:gd name="connsiteY86" fmla="*/ 423476 h 564664"/>
                  <a:gd name="connsiteX87" fmla="*/ 60647 w 606016"/>
                  <a:gd name="connsiteY87" fmla="*/ 413474 h 564664"/>
                  <a:gd name="connsiteX88" fmla="*/ 50539 w 606016"/>
                  <a:gd name="connsiteY88" fmla="*/ 403383 h 564664"/>
                  <a:gd name="connsiteX89" fmla="*/ 0 w 606016"/>
                  <a:gd name="connsiteY89" fmla="*/ 403383 h 564664"/>
                  <a:gd name="connsiteX90" fmla="*/ 0 w 606016"/>
                  <a:gd name="connsiteY90" fmla="*/ 378335 h 564664"/>
                  <a:gd name="connsiteX91" fmla="*/ 7400 w 606016"/>
                  <a:gd name="connsiteY91" fmla="*/ 360405 h 564664"/>
                  <a:gd name="connsiteX92" fmla="*/ 25540 w 606016"/>
                  <a:gd name="connsiteY92" fmla="*/ 352926 h 564664"/>
                  <a:gd name="connsiteX93" fmla="*/ 54961 w 606016"/>
                  <a:gd name="connsiteY93" fmla="*/ 336798 h 564664"/>
                  <a:gd name="connsiteX94" fmla="*/ 70303 w 606016"/>
                  <a:gd name="connsiteY94" fmla="*/ 311840 h 564664"/>
                  <a:gd name="connsiteX95" fmla="*/ 90 w 606016"/>
                  <a:gd name="connsiteY95" fmla="*/ 231921 h 564664"/>
                  <a:gd name="connsiteX96" fmla="*/ 90 w 606016"/>
                  <a:gd name="connsiteY96" fmla="*/ 100823 h 564664"/>
                  <a:gd name="connsiteX97" fmla="*/ 60647 w 606016"/>
                  <a:gd name="connsiteY97" fmla="*/ 40366 h 564664"/>
                  <a:gd name="connsiteX98" fmla="*/ 121293 w 606016"/>
                  <a:gd name="connsiteY98" fmla="*/ 100823 h 564664"/>
                  <a:gd name="connsiteX99" fmla="*/ 161634 w 606016"/>
                  <a:gd name="connsiteY99" fmla="*/ 141189 h 564664"/>
                  <a:gd name="connsiteX100" fmla="*/ 200622 w 606016"/>
                  <a:gd name="connsiteY100" fmla="*/ 110915 h 564664"/>
                  <a:gd name="connsiteX101" fmla="*/ 181850 w 606016"/>
                  <a:gd name="connsiteY101" fmla="*/ 110915 h 564664"/>
                  <a:gd name="connsiteX102" fmla="*/ 171742 w 606016"/>
                  <a:gd name="connsiteY102" fmla="*/ 100823 h 564664"/>
                  <a:gd name="connsiteX103" fmla="*/ 171742 w 606016"/>
                  <a:gd name="connsiteY103" fmla="*/ 50457 h 564664"/>
                  <a:gd name="connsiteX104" fmla="*/ 181850 w 606016"/>
                  <a:gd name="connsiteY104" fmla="*/ 40366 h 564664"/>
                  <a:gd name="connsiteX105" fmla="*/ 181850 w 606016"/>
                  <a:gd name="connsiteY105" fmla="*/ 10092 h 564664"/>
                  <a:gd name="connsiteX106" fmla="*/ 191958 w 606016"/>
                  <a:gd name="connsiteY106" fmla="*/ 0 h 5646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</a:cxnLst>
                <a:rect l="l" t="t" r="r" b="b"/>
                <a:pathLst>
                  <a:path w="606016" h="564664">
                    <a:moveTo>
                      <a:pt x="484855" y="473988"/>
                    </a:moveTo>
                    <a:cubicBezTo>
                      <a:pt x="496001" y="473988"/>
                      <a:pt x="505037" y="483024"/>
                      <a:pt x="505037" y="494170"/>
                    </a:cubicBezTo>
                    <a:cubicBezTo>
                      <a:pt x="505037" y="505316"/>
                      <a:pt x="496001" y="514352"/>
                      <a:pt x="484855" y="514352"/>
                    </a:cubicBezTo>
                    <a:cubicBezTo>
                      <a:pt x="473709" y="514352"/>
                      <a:pt x="464673" y="505316"/>
                      <a:pt x="464673" y="494170"/>
                    </a:cubicBezTo>
                    <a:cubicBezTo>
                      <a:pt x="464673" y="483024"/>
                      <a:pt x="473709" y="473988"/>
                      <a:pt x="484855" y="473988"/>
                    </a:cubicBezTo>
                    <a:close/>
                    <a:moveTo>
                      <a:pt x="121232" y="473988"/>
                    </a:moveTo>
                    <a:cubicBezTo>
                      <a:pt x="132378" y="473988"/>
                      <a:pt x="141414" y="483024"/>
                      <a:pt x="141414" y="494170"/>
                    </a:cubicBezTo>
                    <a:cubicBezTo>
                      <a:pt x="141414" y="505316"/>
                      <a:pt x="132378" y="514352"/>
                      <a:pt x="121232" y="514352"/>
                    </a:cubicBezTo>
                    <a:cubicBezTo>
                      <a:pt x="110086" y="514352"/>
                      <a:pt x="101050" y="505316"/>
                      <a:pt x="101050" y="494170"/>
                    </a:cubicBezTo>
                    <a:cubicBezTo>
                      <a:pt x="101050" y="483024"/>
                      <a:pt x="110086" y="473988"/>
                      <a:pt x="121232" y="473988"/>
                    </a:cubicBezTo>
                    <a:close/>
                    <a:moveTo>
                      <a:pt x="484813" y="443658"/>
                    </a:moveTo>
                    <a:cubicBezTo>
                      <a:pt x="457016" y="443658"/>
                      <a:pt x="434364" y="466274"/>
                      <a:pt x="434364" y="494115"/>
                    </a:cubicBezTo>
                    <a:cubicBezTo>
                      <a:pt x="434364" y="521866"/>
                      <a:pt x="457016" y="544482"/>
                      <a:pt x="484813" y="544482"/>
                    </a:cubicBezTo>
                    <a:cubicBezTo>
                      <a:pt x="512699" y="544482"/>
                      <a:pt x="535352" y="521866"/>
                      <a:pt x="535352" y="494115"/>
                    </a:cubicBezTo>
                    <a:cubicBezTo>
                      <a:pt x="535352" y="466274"/>
                      <a:pt x="512699" y="443658"/>
                      <a:pt x="484813" y="443658"/>
                    </a:cubicBezTo>
                    <a:close/>
                    <a:moveTo>
                      <a:pt x="121293" y="443658"/>
                    </a:moveTo>
                    <a:cubicBezTo>
                      <a:pt x="93407" y="443658"/>
                      <a:pt x="70755" y="466274"/>
                      <a:pt x="70755" y="494115"/>
                    </a:cubicBezTo>
                    <a:cubicBezTo>
                      <a:pt x="70755" y="521866"/>
                      <a:pt x="93407" y="544482"/>
                      <a:pt x="121293" y="544482"/>
                    </a:cubicBezTo>
                    <a:cubicBezTo>
                      <a:pt x="149090" y="544482"/>
                      <a:pt x="171742" y="521866"/>
                      <a:pt x="171742" y="494115"/>
                    </a:cubicBezTo>
                    <a:cubicBezTo>
                      <a:pt x="171742" y="466274"/>
                      <a:pt x="149090" y="443658"/>
                      <a:pt x="121293" y="443658"/>
                    </a:cubicBezTo>
                    <a:close/>
                    <a:moveTo>
                      <a:pt x="303053" y="373109"/>
                    </a:moveTo>
                    <a:cubicBezTo>
                      <a:pt x="297458" y="373109"/>
                      <a:pt x="292945" y="377614"/>
                      <a:pt x="292945" y="383200"/>
                    </a:cubicBezTo>
                    <a:cubicBezTo>
                      <a:pt x="292945" y="388787"/>
                      <a:pt x="297458" y="393292"/>
                      <a:pt x="303053" y="393292"/>
                    </a:cubicBezTo>
                    <a:lnTo>
                      <a:pt x="343484" y="393292"/>
                    </a:lnTo>
                    <a:lnTo>
                      <a:pt x="343484" y="403383"/>
                    </a:lnTo>
                    <a:cubicBezTo>
                      <a:pt x="343484" y="408879"/>
                      <a:pt x="347997" y="413474"/>
                      <a:pt x="353592" y="413474"/>
                    </a:cubicBezTo>
                    <a:cubicBezTo>
                      <a:pt x="359097" y="413474"/>
                      <a:pt x="363610" y="408969"/>
                      <a:pt x="363610" y="403383"/>
                    </a:cubicBezTo>
                    <a:lnTo>
                      <a:pt x="363610" y="383200"/>
                    </a:lnTo>
                    <a:cubicBezTo>
                      <a:pt x="363610" y="377614"/>
                      <a:pt x="359097" y="373109"/>
                      <a:pt x="353592" y="373109"/>
                    </a:cubicBezTo>
                    <a:close/>
                    <a:moveTo>
                      <a:pt x="313169" y="282403"/>
                    </a:moveTo>
                    <a:lnTo>
                      <a:pt x="447018" y="282403"/>
                    </a:lnTo>
                    <a:lnTo>
                      <a:pt x="465069" y="311699"/>
                    </a:lnTo>
                    <a:cubicBezTo>
                      <a:pt x="467506" y="315665"/>
                      <a:pt x="470304" y="319271"/>
                      <a:pt x="473282" y="322696"/>
                    </a:cubicBezTo>
                    <a:lnTo>
                      <a:pt x="313169" y="322696"/>
                    </a:lnTo>
                    <a:close/>
                    <a:moveTo>
                      <a:pt x="161665" y="282403"/>
                    </a:moveTo>
                    <a:lnTo>
                      <a:pt x="292917" y="282403"/>
                    </a:lnTo>
                    <a:lnTo>
                      <a:pt x="292917" y="322696"/>
                    </a:lnTo>
                    <a:lnTo>
                      <a:pt x="161665" y="322696"/>
                    </a:lnTo>
                    <a:close/>
                    <a:moveTo>
                      <a:pt x="191958" y="0"/>
                    </a:moveTo>
                    <a:cubicBezTo>
                      <a:pt x="197553" y="0"/>
                      <a:pt x="202066" y="4505"/>
                      <a:pt x="202066" y="10092"/>
                    </a:cubicBezTo>
                    <a:lnTo>
                      <a:pt x="202066" y="40366"/>
                    </a:lnTo>
                    <a:lnTo>
                      <a:pt x="222281" y="40366"/>
                    </a:lnTo>
                    <a:lnTo>
                      <a:pt x="222281" y="10092"/>
                    </a:lnTo>
                    <a:cubicBezTo>
                      <a:pt x="222281" y="4505"/>
                      <a:pt x="226793" y="0"/>
                      <a:pt x="232389" y="0"/>
                    </a:cubicBezTo>
                    <a:cubicBezTo>
                      <a:pt x="237894" y="0"/>
                      <a:pt x="242406" y="4505"/>
                      <a:pt x="242406" y="10092"/>
                    </a:cubicBezTo>
                    <a:lnTo>
                      <a:pt x="242406" y="40366"/>
                    </a:lnTo>
                    <a:cubicBezTo>
                      <a:pt x="248002" y="40366"/>
                      <a:pt x="252514" y="44871"/>
                      <a:pt x="252514" y="50457"/>
                    </a:cubicBezTo>
                    <a:lnTo>
                      <a:pt x="252514" y="100823"/>
                    </a:lnTo>
                    <a:cubicBezTo>
                      <a:pt x="252514" y="106410"/>
                      <a:pt x="248002" y="110915"/>
                      <a:pt x="242406" y="110915"/>
                    </a:cubicBezTo>
                    <a:lnTo>
                      <a:pt x="221379" y="110915"/>
                    </a:lnTo>
                    <a:cubicBezTo>
                      <a:pt x="216505" y="139477"/>
                      <a:pt x="191597" y="161371"/>
                      <a:pt x="161634" y="161371"/>
                    </a:cubicBezTo>
                    <a:cubicBezTo>
                      <a:pt x="128243" y="161371"/>
                      <a:pt x="101078" y="134251"/>
                      <a:pt x="101078" y="100823"/>
                    </a:cubicBezTo>
                    <a:cubicBezTo>
                      <a:pt x="101078" y="78568"/>
                      <a:pt x="82938" y="60548"/>
                      <a:pt x="60647" y="60548"/>
                    </a:cubicBezTo>
                    <a:cubicBezTo>
                      <a:pt x="38355" y="60548"/>
                      <a:pt x="20216" y="78568"/>
                      <a:pt x="20216" y="100823"/>
                    </a:cubicBezTo>
                    <a:lnTo>
                      <a:pt x="20216" y="231921"/>
                    </a:lnTo>
                    <a:cubicBezTo>
                      <a:pt x="20216" y="265258"/>
                      <a:pt x="47470" y="292469"/>
                      <a:pt x="80862" y="292469"/>
                    </a:cubicBezTo>
                    <a:cubicBezTo>
                      <a:pt x="81314" y="292469"/>
                      <a:pt x="81675" y="292649"/>
                      <a:pt x="82126" y="292649"/>
                    </a:cubicBezTo>
                    <a:lnTo>
                      <a:pt x="105229" y="255167"/>
                    </a:lnTo>
                    <a:cubicBezTo>
                      <a:pt x="117864" y="234624"/>
                      <a:pt x="140697" y="221829"/>
                      <a:pt x="164883" y="221829"/>
                    </a:cubicBezTo>
                    <a:lnTo>
                      <a:pt x="370559" y="221829"/>
                    </a:lnTo>
                    <a:cubicBezTo>
                      <a:pt x="394655" y="221829"/>
                      <a:pt x="417578" y="234624"/>
                      <a:pt x="430213" y="255077"/>
                    </a:cubicBezTo>
                    <a:lnTo>
                      <a:pt x="434545" y="262195"/>
                    </a:lnTo>
                    <a:lnTo>
                      <a:pt x="159920" y="262195"/>
                    </a:lnTo>
                    <a:cubicBezTo>
                      <a:pt x="149722" y="262195"/>
                      <a:pt x="141419" y="270484"/>
                      <a:pt x="141419" y="280575"/>
                    </a:cubicBezTo>
                    <a:lnTo>
                      <a:pt x="141419" y="324455"/>
                    </a:lnTo>
                    <a:cubicBezTo>
                      <a:pt x="141419" y="334546"/>
                      <a:pt x="149722" y="342835"/>
                      <a:pt x="159920" y="342835"/>
                    </a:cubicBezTo>
                    <a:lnTo>
                      <a:pt x="498801" y="342835"/>
                    </a:lnTo>
                    <a:cubicBezTo>
                      <a:pt x="511075" y="349322"/>
                      <a:pt x="524793" y="352926"/>
                      <a:pt x="538962" y="352926"/>
                    </a:cubicBezTo>
                    <a:lnTo>
                      <a:pt x="580566" y="352926"/>
                    </a:lnTo>
                    <a:cubicBezTo>
                      <a:pt x="594645" y="352926"/>
                      <a:pt x="606016" y="364369"/>
                      <a:pt x="606016" y="378335"/>
                    </a:cubicBezTo>
                    <a:lnTo>
                      <a:pt x="606016" y="403383"/>
                    </a:lnTo>
                    <a:lnTo>
                      <a:pt x="555567" y="403383"/>
                    </a:lnTo>
                    <a:cubicBezTo>
                      <a:pt x="549972" y="403383"/>
                      <a:pt x="545460" y="407888"/>
                      <a:pt x="545460" y="413474"/>
                    </a:cubicBezTo>
                    <a:cubicBezTo>
                      <a:pt x="545460" y="418971"/>
                      <a:pt x="549972" y="423476"/>
                      <a:pt x="555567" y="423476"/>
                    </a:cubicBezTo>
                    <a:lnTo>
                      <a:pt x="606016" y="423476"/>
                    </a:lnTo>
                    <a:lnTo>
                      <a:pt x="606016" y="463391"/>
                    </a:lnTo>
                    <a:cubicBezTo>
                      <a:pt x="606016" y="485916"/>
                      <a:pt x="587696" y="504206"/>
                      <a:pt x="565224" y="504206"/>
                    </a:cubicBezTo>
                    <a:lnTo>
                      <a:pt x="554755" y="504206"/>
                    </a:lnTo>
                    <a:cubicBezTo>
                      <a:pt x="549791" y="538355"/>
                      <a:pt x="520371" y="564664"/>
                      <a:pt x="484813" y="564664"/>
                    </a:cubicBezTo>
                    <a:cubicBezTo>
                      <a:pt x="449345" y="564664"/>
                      <a:pt x="419924" y="538355"/>
                      <a:pt x="414961" y="504206"/>
                    </a:cubicBezTo>
                    <a:lnTo>
                      <a:pt x="191145" y="504206"/>
                    </a:lnTo>
                    <a:cubicBezTo>
                      <a:pt x="186182" y="538355"/>
                      <a:pt x="156761" y="564664"/>
                      <a:pt x="121293" y="564664"/>
                    </a:cubicBezTo>
                    <a:cubicBezTo>
                      <a:pt x="85736" y="564664"/>
                      <a:pt x="56315" y="538355"/>
                      <a:pt x="51351" y="504206"/>
                    </a:cubicBezTo>
                    <a:lnTo>
                      <a:pt x="35377" y="504206"/>
                    </a:lnTo>
                    <a:cubicBezTo>
                      <a:pt x="15884" y="504206"/>
                      <a:pt x="90" y="488349"/>
                      <a:pt x="90" y="468977"/>
                    </a:cubicBezTo>
                    <a:lnTo>
                      <a:pt x="0" y="423476"/>
                    </a:lnTo>
                    <a:lnTo>
                      <a:pt x="50539" y="423476"/>
                    </a:lnTo>
                    <a:cubicBezTo>
                      <a:pt x="56134" y="423476"/>
                      <a:pt x="60647" y="418971"/>
                      <a:pt x="60647" y="413474"/>
                    </a:cubicBezTo>
                    <a:cubicBezTo>
                      <a:pt x="60647" y="407888"/>
                      <a:pt x="56134" y="403383"/>
                      <a:pt x="50539" y="403383"/>
                    </a:cubicBezTo>
                    <a:lnTo>
                      <a:pt x="0" y="403383"/>
                    </a:lnTo>
                    <a:lnTo>
                      <a:pt x="0" y="378335"/>
                    </a:lnTo>
                    <a:cubicBezTo>
                      <a:pt x="0" y="371577"/>
                      <a:pt x="2617" y="365180"/>
                      <a:pt x="7400" y="360405"/>
                    </a:cubicBezTo>
                    <a:cubicBezTo>
                      <a:pt x="12274" y="355630"/>
                      <a:pt x="18681" y="352926"/>
                      <a:pt x="25540" y="352926"/>
                    </a:cubicBezTo>
                    <a:cubicBezTo>
                      <a:pt x="37814" y="352926"/>
                      <a:pt x="48824" y="346710"/>
                      <a:pt x="54961" y="336798"/>
                    </a:cubicBezTo>
                    <a:lnTo>
                      <a:pt x="70303" y="311840"/>
                    </a:lnTo>
                    <a:cubicBezTo>
                      <a:pt x="30775" y="306614"/>
                      <a:pt x="90" y="272827"/>
                      <a:pt x="90" y="231921"/>
                    </a:cubicBezTo>
                    <a:lnTo>
                      <a:pt x="90" y="100823"/>
                    </a:lnTo>
                    <a:cubicBezTo>
                      <a:pt x="90" y="67486"/>
                      <a:pt x="27255" y="40366"/>
                      <a:pt x="60647" y="40366"/>
                    </a:cubicBezTo>
                    <a:cubicBezTo>
                      <a:pt x="94039" y="40366"/>
                      <a:pt x="121293" y="67486"/>
                      <a:pt x="121293" y="100823"/>
                    </a:cubicBezTo>
                    <a:cubicBezTo>
                      <a:pt x="121293" y="123078"/>
                      <a:pt x="139343" y="141189"/>
                      <a:pt x="161634" y="141189"/>
                    </a:cubicBezTo>
                    <a:cubicBezTo>
                      <a:pt x="180406" y="141189"/>
                      <a:pt x="196109" y="128304"/>
                      <a:pt x="200622" y="110915"/>
                    </a:cubicBezTo>
                    <a:lnTo>
                      <a:pt x="181850" y="110915"/>
                    </a:lnTo>
                    <a:cubicBezTo>
                      <a:pt x="176255" y="110915"/>
                      <a:pt x="171742" y="106410"/>
                      <a:pt x="171742" y="100823"/>
                    </a:cubicBezTo>
                    <a:lnTo>
                      <a:pt x="171742" y="50457"/>
                    </a:lnTo>
                    <a:cubicBezTo>
                      <a:pt x="171742" y="44871"/>
                      <a:pt x="176255" y="40366"/>
                      <a:pt x="181850" y="40366"/>
                    </a:cubicBezTo>
                    <a:lnTo>
                      <a:pt x="181850" y="10092"/>
                    </a:lnTo>
                    <a:cubicBezTo>
                      <a:pt x="181850" y="4505"/>
                      <a:pt x="186362" y="0"/>
                      <a:pt x="19195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wrap="square" lIns="91440" tIns="45720" rIns="91440" bIns="45720">
                <a:normAutofit/>
              </a:bodyPr>
              <a:lstStyle/>
              <a:p>
                <a:endParaRPr lang="zh-CN" altLang="en-US" dirty="0"/>
              </a:p>
            </p:txBody>
          </p:sp>
        </p:grpSp>
        <p:sp>
          <p:nvSpPr>
            <p:cNvPr id="8" name="ïşļîḍê">
              <a:extLst>
                <a:ext uri="{FF2B5EF4-FFF2-40B4-BE49-F238E27FC236}">
                  <a16:creationId xmlns:a16="http://schemas.microsoft.com/office/drawing/2014/main" xmlns="" id="{7B8F40C2-1392-4680-B736-0AB957D638B2}"/>
                </a:ext>
              </a:extLst>
            </p:cNvPr>
            <p:cNvSpPr txBox="1"/>
            <p:nvPr/>
          </p:nvSpPr>
          <p:spPr>
            <a:xfrm>
              <a:off x="673100" y="3112819"/>
              <a:ext cx="2328696" cy="497459"/>
            </a:xfrm>
            <a:prstGeom prst="rect">
              <a:avLst/>
            </a:prstGeom>
            <a:noFill/>
          </p:spPr>
          <p:txBody>
            <a:bodyPr wrap="square" lIns="91440" tIns="45720" rIns="91440" bIns="45720" anchor="ctr" anchorCtr="0">
              <a:normAutofit/>
            </a:bodyPr>
            <a:lstStyle/>
            <a:p>
              <a:pPr algn="ctr"/>
              <a:r>
                <a:rPr lang="en-US" altLang="zh-CN" sz="2000" b="1" dirty="0"/>
                <a:t>Text here</a:t>
              </a:r>
              <a:endParaRPr lang="zh-CN" altLang="en-US" sz="2000" b="1" dirty="0"/>
            </a:p>
          </p:txBody>
        </p:sp>
        <p:sp>
          <p:nvSpPr>
            <p:cNvPr id="9" name="íṥľîḍe">
              <a:extLst>
                <a:ext uri="{FF2B5EF4-FFF2-40B4-BE49-F238E27FC236}">
                  <a16:creationId xmlns:a16="http://schemas.microsoft.com/office/drawing/2014/main" xmlns="" id="{1C6A474B-E11D-4DD0-97C2-078140CF298C}"/>
                </a:ext>
              </a:extLst>
            </p:cNvPr>
            <p:cNvSpPr txBox="1"/>
            <p:nvPr/>
          </p:nvSpPr>
          <p:spPr>
            <a:xfrm>
              <a:off x="673100" y="3772080"/>
              <a:ext cx="2328696" cy="582649"/>
            </a:xfrm>
            <a:prstGeom prst="rect">
              <a:avLst/>
            </a:prstGeom>
            <a:noFill/>
          </p:spPr>
          <p:txBody>
            <a:bodyPr wrap="square" lIns="91440" tIns="45720" rIns="91440" bIns="45720" anchor="ctr" anchorCtr="0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text……</a:t>
              </a:r>
            </a:p>
          </p:txBody>
        </p:sp>
        <p:sp>
          <p:nvSpPr>
            <p:cNvPr id="10" name="iṣḷïḑé">
              <a:extLst>
                <a:ext uri="{FF2B5EF4-FFF2-40B4-BE49-F238E27FC236}">
                  <a16:creationId xmlns:a16="http://schemas.microsoft.com/office/drawing/2014/main" xmlns="" id="{F7FD029A-FE66-4B4D-BDD7-2C3033BA7952}"/>
                </a:ext>
              </a:extLst>
            </p:cNvPr>
            <p:cNvSpPr txBox="1"/>
            <p:nvPr/>
          </p:nvSpPr>
          <p:spPr>
            <a:xfrm>
              <a:off x="673100" y="4414775"/>
              <a:ext cx="2328696" cy="582649"/>
            </a:xfrm>
            <a:prstGeom prst="rect">
              <a:avLst/>
            </a:prstGeom>
            <a:noFill/>
          </p:spPr>
          <p:txBody>
            <a:bodyPr wrap="square" lIns="91440" tIns="45720" rIns="91440" bIns="45720" anchor="ctr" anchorCtr="0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text……</a:t>
              </a:r>
            </a:p>
          </p:txBody>
        </p:sp>
        <p:sp>
          <p:nvSpPr>
            <p:cNvPr id="11" name="ïś1iḑé">
              <a:extLst>
                <a:ext uri="{FF2B5EF4-FFF2-40B4-BE49-F238E27FC236}">
                  <a16:creationId xmlns:a16="http://schemas.microsoft.com/office/drawing/2014/main" xmlns="" id="{34E56160-24A0-47CC-8C96-C937C4CA9C5D}"/>
                </a:ext>
              </a:extLst>
            </p:cNvPr>
            <p:cNvSpPr txBox="1"/>
            <p:nvPr/>
          </p:nvSpPr>
          <p:spPr>
            <a:xfrm>
              <a:off x="673100" y="5057470"/>
              <a:ext cx="2328696" cy="582649"/>
            </a:xfrm>
            <a:prstGeom prst="rect">
              <a:avLst/>
            </a:prstGeom>
            <a:noFill/>
          </p:spPr>
          <p:txBody>
            <a:bodyPr wrap="square" lIns="91440" tIns="45720" rIns="91440" bIns="45720" anchor="ctr" anchorCtr="0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text……</a:t>
              </a:r>
            </a:p>
          </p:txBody>
        </p:sp>
        <p:grpSp>
          <p:nvGrpSpPr>
            <p:cNvPr id="12" name="ïṥḻîḍê">
              <a:extLst>
                <a:ext uri="{FF2B5EF4-FFF2-40B4-BE49-F238E27FC236}">
                  <a16:creationId xmlns:a16="http://schemas.microsoft.com/office/drawing/2014/main" xmlns="" id="{818E8F42-43C5-4047-B755-35B7F36A190F}"/>
                </a:ext>
              </a:extLst>
            </p:cNvPr>
            <p:cNvGrpSpPr/>
            <p:nvPr/>
          </p:nvGrpSpPr>
          <p:grpSpPr>
            <a:xfrm>
              <a:off x="4001259" y="1636981"/>
              <a:ext cx="1350449" cy="1350450"/>
              <a:chOff x="669925" y="1638300"/>
              <a:chExt cx="1350449" cy="1350450"/>
            </a:xfrm>
          </p:grpSpPr>
          <p:sp>
            <p:nvSpPr>
              <p:cNvPr id="37" name="îśľïḓe">
                <a:extLst>
                  <a:ext uri="{FF2B5EF4-FFF2-40B4-BE49-F238E27FC236}">
                    <a16:creationId xmlns:a16="http://schemas.microsoft.com/office/drawing/2014/main" xmlns="" id="{89AE1323-64CC-4499-8D4A-CA820BDA1D17}"/>
                  </a:ext>
                </a:extLst>
              </p:cNvPr>
              <p:cNvSpPr/>
              <p:nvPr/>
            </p:nvSpPr>
            <p:spPr bwMode="auto">
              <a:xfrm>
                <a:off x="669925" y="1638300"/>
                <a:ext cx="1350449" cy="1350450"/>
              </a:xfrm>
              <a:prstGeom prst="donut">
                <a:avLst>
                  <a:gd name="adj" fmla="val 22948"/>
                </a:avLst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endParaRPr lang="id-ID" b="1" i="1" dirty="0">
                  <a:solidFill>
                    <a:schemeClr val="accent1"/>
                  </a:solidFill>
                </a:endParaRPr>
              </a:p>
            </p:txBody>
          </p:sp>
          <p:sp>
            <p:nvSpPr>
              <p:cNvPr id="38" name="iṣ1íďé">
                <a:extLst>
                  <a:ext uri="{FF2B5EF4-FFF2-40B4-BE49-F238E27FC236}">
                    <a16:creationId xmlns:a16="http://schemas.microsoft.com/office/drawing/2014/main" xmlns="" id="{514AC8FD-6F73-459B-AB59-D17E71CE50FB}"/>
                  </a:ext>
                </a:extLst>
              </p:cNvPr>
              <p:cNvSpPr/>
              <p:nvPr/>
            </p:nvSpPr>
            <p:spPr bwMode="auto">
              <a:xfrm>
                <a:off x="1128163" y="2111345"/>
                <a:ext cx="433972" cy="404360"/>
              </a:xfrm>
              <a:custGeom>
                <a:avLst/>
                <a:gdLst>
                  <a:gd name="connsiteX0" fmla="*/ 484855 w 606016"/>
                  <a:gd name="connsiteY0" fmla="*/ 473988 h 564664"/>
                  <a:gd name="connsiteX1" fmla="*/ 505037 w 606016"/>
                  <a:gd name="connsiteY1" fmla="*/ 494170 h 564664"/>
                  <a:gd name="connsiteX2" fmla="*/ 484855 w 606016"/>
                  <a:gd name="connsiteY2" fmla="*/ 514352 h 564664"/>
                  <a:gd name="connsiteX3" fmla="*/ 464673 w 606016"/>
                  <a:gd name="connsiteY3" fmla="*/ 494170 h 564664"/>
                  <a:gd name="connsiteX4" fmla="*/ 484855 w 606016"/>
                  <a:gd name="connsiteY4" fmla="*/ 473988 h 564664"/>
                  <a:gd name="connsiteX5" fmla="*/ 121232 w 606016"/>
                  <a:gd name="connsiteY5" fmla="*/ 473988 h 564664"/>
                  <a:gd name="connsiteX6" fmla="*/ 141414 w 606016"/>
                  <a:gd name="connsiteY6" fmla="*/ 494170 h 564664"/>
                  <a:gd name="connsiteX7" fmla="*/ 121232 w 606016"/>
                  <a:gd name="connsiteY7" fmla="*/ 514352 h 564664"/>
                  <a:gd name="connsiteX8" fmla="*/ 101050 w 606016"/>
                  <a:gd name="connsiteY8" fmla="*/ 494170 h 564664"/>
                  <a:gd name="connsiteX9" fmla="*/ 121232 w 606016"/>
                  <a:gd name="connsiteY9" fmla="*/ 473988 h 564664"/>
                  <a:gd name="connsiteX10" fmla="*/ 484813 w 606016"/>
                  <a:gd name="connsiteY10" fmla="*/ 443658 h 564664"/>
                  <a:gd name="connsiteX11" fmla="*/ 434364 w 606016"/>
                  <a:gd name="connsiteY11" fmla="*/ 494115 h 564664"/>
                  <a:gd name="connsiteX12" fmla="*/ 484813 w 606016"/>
                  <a:gd name="connsiteY12" fmla="*/ 544482 h 564664"/>
                  <a:gd name="connsiteX13" fmla="*/ 535352 w 606016"/>
                  <a:gd name="connsiteY13" fmla="*/ 494115 h 564664"/>
                  <a:gd name="connsiteX14" fmla="*/ 484813 w 606016"/>
                  <a:gd name="connsiteY14" fmla="*/ 443658 h 564664"/>
                  <a:gd name="connsiteX15" fmla="*/ 121293 w 606016"/>
                  <a:gd name="connsiteY15" fmla="*/ 443658 h 564664"/>
                  <a:gd name="connsiteX16" fmla="*/ 70755 w 606016"/>
                  <a:gd name="connsiteY16" fmla="*/ 494115 h 564664"/>
                  <a:gd name="connsiteX17" fmla="*/ 121293 w 606016"/>
                  <a:gd name="connsiteY17" fmla="*/ 544482 h 564664"/>
                  <a:gd name="connsiteX18" fmla="*/ 171742 w 606016"/>
                  <a:gd name="connsiteY18" fmla="*/ 494115 h 564664"/>
                  <a:gd name="connsiteX19" fmla="*/ 121293 w 606016"/>
                  <a:gd name="connsiteY19" fmla="*/ 443658 h 564664"/>
                  <a:gd name="connsiteX20" fmla="*/ 303053 w 606016"/>
                  <a:gd name="connsiteY20" fmla="*/ 373109 h 564664"/>
                  <a:gd name="connsiteX21" fmla="*/ 292945 w 606016"/>
                  <a:gd name="connsiteY21" fmla="*/ 383200 h 564664"/>
                  <a:gd name="connsiteX22" fmla="*/ 303053 w 606016"/>
                  <a:gd name="connsiteY22" fmla="*/ 393292 h 564664"/>
                  <a:gd name="connsiteX23" fmla="*/ 343484 w 606016"/>
                  <a:gd name="connsiteY23" fmla="*/ 393292 h 564664"/>
                  <a:gd name="connsiteX24" fmla="*/ 343484 w 606016"/>
                  <a:gd name="connsiteY24" fmla="*/ 403383 h 564664"/>
                  <a:gd name="connsiteX25" fmla="*/ 353592 w 606016"/>
                  <a:gd name="connsiteY25" fmla="*/ 413474 h 564664"/>
                  <a:gd name="connsiteX26" fmla="*/ 363610 w 606016"/>
                  <a:gd name="connsiteY26" fmla="*/ 403383 h 564664"/>
                  <a:gd name="connsiteX27" fmla="*/ 363610 w 606016"/>
                  <a:gd name="connsiteY27" fmla="*/ 383200 h 564664"/>
                  <a:gd name="connsiteX28" fmla="*/ 353592 w 606016"/>
                  <a:gd name="connsiteY28" fmla="*/ 373109 h 564664"/>
                  <a:gd name="connsiteX29" fmla="*/ 313169 w 606016"/>
                  <a:gd name="connsiteY29" fmla="*/ 282403 h 564664"/>
                  <a:gd name="connsiteX30" fmla="*/ 447018 w 606016"/>
                  <a:gd name="connsiteY30" fmla="*/ 282403 h 564664"/>
                  <a:gd name="connsiteX31" fmla="*/ 465069 w 606016"/>
                  <a:gd name="connsiteY31" fmla="*/ 311699 h 564664"/>
                  <a:gd name="connsiteX32" fmla="*/ 473282 w 606016"/>
                  <a:gd name="connsiteY32" fmla="*/ 322696 h 564664"/>
                  <a:gd name="connsiteX33" fmla="*/ 313169 w 606016"/>
                  <a:gd name="connsiteY33" fmla="*/ 322696 h 564664"/>
                  <a:gd name="connsiteX34" fmla="*/ 161665 w 606016"/>
                  <a:gd name="connsiteY34" fmla="*/ 282403 h 564664"/>
                  <a:gd name="connsiteX35" fmla="*/ 292917 w 606016"/>
                  <a:gd name="connsiteY35" fmla="*/ 282403 h 564664"/>
                  <a:gd name="connsiteX36" fmla="*/ 292917 w 606016"/>
                  <a:gd name="connsiteY36" fmla="*/ 322696 h 564664"/>
                  <a:gd name="connsiteX37" fmla="*/ 161665 w 606016"/>
                  <a:gd name="connsiteY37" fmla="*/ 322696 h 564664"/>
                  <a:gd name="connsiteX38" fmla="*/ 191958 w 606016"/>
                  <a:gd name="connsiteY38" fmla="*/ 0 h 564664"/>
                  <a:gd name="connsiteX39" fmla="*/ 202066 w 606016"/>
                  <a:gd name="connsiteY39" fmla="*/ 10092 h 564664"/>
                  <a:gd name="connsiteX40" fmla="*/ 202066 w 606016"/>
                  <a:gd name="connsiteY40" fmla="*/ 40366 h 564664"/>
                  <a:gd name="connsiteX41" fmla="*/ 222281 w 606016"/>
                  <a:gd name="connsiteY41" fmla="*/ 40366 h 564664"/>
                  <a:gd name="connsiteX42" fmla="*/ 222281 w 606016"/>
                  <a:gd name="connsiteY42" fmla="*/ 10092 h 564664"/>
                  <a:gd name="connsiteX43" fmla="*/ 232389 w 606016"/>
                  <a:gd name="connsiteY43" fmla="*/ 0 h 564664"/>
                  <a:gd name="connsiteX44" fmla="*/ 242406 w 606016"/>
                  <a:gd name="connsiteY44" fmla="*/ 10092 h 564664"/>
                  <a:gd name="connsiteX45" fmla="*/ 242406 w 606016"/>
                  <a:gd name="connsiteY45" fmla="*/ 40366 h 564664"/>
                  <a:gd name="connsiteX46" fmla="*/ 252514 w 606016"/>
                  <a:gd name="connsiteY46" fmla="*/ 50457 h 564664"/>
                  <a:gd name="connsiteX47" fmla="*/ 252514 w 606016"/>
                  <a:gd name="connsiteY47" fmla="*/ 100823 h 564664"/>
                  <a:gd name="connsiteX48" fmla="*/ 242406 w 606016"/>
                  <a:gd name="connsiteY48" fmla="*/ 110915 h 564664"/>
                  <a:gd name="connsiteX49" fmla="*/ 221379 w 606016"/>
                  <a:gd name="connsiteY49" fmla="*/ 110915 h 564664"/>
                  <a:gd name="connsiteX50" fmla="*/ 161634 w 606016"/>
                  <a:gd name="connsiteY50" fmla="*/ 161371 h 564664"/>
                  <a:gd name="connsiteX51" fmla="*/ 101078 w 606016"/>
                  <a:gd name="connsiteY51" fmla="*/ 100823 h 564664"/>
                  <a:gd name="connsiteX52" fmla="*/ 60647 w 606016"/>
                  <a:gd name="connsiteY52" fmla="*/ 60548 h 564664"/>
                  <a:gd name="connsiteX53" fmla="*/ 20216 w 606016"/>
                  <a:gd name="connsiteY53" fmla="*/ 100823 h 564664"/>
                  <a:gd name="connsiteX54" fmla="*/ 20216 w 606016"/>
                  <a:gd name="connsiteY54" fmla="*/ 231921 h 564664"/>
                  <a:gd name="connsiteX55" fmla="*/ 80862 w 606016"/>
                  <a:gd name="connsiteY55" fmla="*/ 292469 h 564664"/>
                  <a:gd name="connsiteX56" fmla="*/ 82126 w 606016"/>
                  <a:gd name="connsiteY56" fmla="*/ 292649 h 564664"/>
                  <a:gd name="connsiteX57" fmla="*/ 105229 w 606016"/>
                  <a:gd name="connsiteY57" fmla="*/ 255167 h 564664"/>
                  <a:gd name="connsiteX58" fmla="*/ 164883 w 606016"/>
                  <a:gd name="connsiteY58" fmla="*/ 221829 h 564664"/>
                  <a:gd name="connsiteX59" fmla="*/ 370559 w 606016"/>
                  <a:gd name="connsiteY59" fmla="*/ 221829 h 564664"/>
                  <a:gd name="connsiteX60" fmla="*/ 430213 w 606016"/>
                  <a:gd name="connsiteY60" fmla="*/ 255077 h 564664"/>
                  <a:gd name="connsiteX61" fmla="*/ 434545 w 606016"/>
                  <a:gd name="connsiteY61" fmla="*/ 262195 h 564664"/>
                  <a:gd name="connsiteX62" fmla="*/ 159920 w 606016"/>
                  <a:gd name="connsiteY62" fmla="*/ 262195 h 564664"/>
                  <a:gd name="connsiteX63" fmla="*/ 141419 w 606016"/>
                  <a:gd name="connsiteY63" fmla="*/ 280575 h 564664"/>
                  <a:gd name="connsiteX64" fmla="*/ 141419 w 606016"/>
                  <a:gd name="connsiteY64" fmla="*/ 324455 h 564664"/>
                  <a:gd name="connsiteX65" fmla="*/ 159920 w 606016"/>
                  <a:gd name="connsiteY65" fmla="*/ 342835 h 564664"/>
                  <a:gd name="connsiteX66" fmla="*/ 498801 w 606016"/>
                  <a:gd name="connsiteY66" fmla="*/ 342835 h 564664"/>
                  <a:gd name="connsiteX67" fmla="*/ 538962 w 606016"/>
                  <a:gd name="connsiteY67" fmla="*/ 352926 h 564664"/>
                  <a:gd name="connsiteX68" fmla="*/ 580566 w 606016"/>
                  <a:gd name="connsiteY68" fmla="*/ 352926 h 564664"/>
                  <a:gd name="connsiteX69" fmla="*/ 606016 w 606016"/>
                  <a:gd name="connsiteY69" fmla="*/ 378335 h 564664"/>
                  <a:gd name="connsiteX70" fmla="*/ 606016 w 606016"/>
                  <a:gd name="connsiteY70" fmla="*/ 403383 h 564664"/>
                  <a:gd name="connsiteX71" fmla="*/ 555567 w 606016"/>
                  <a:gd name="connsiteY71" fmla="*/ 403383 h 564664"/>
                  <a:gd name="connsiteX72" fmla="*/ 545460 w 606016"/>
                  <a:gd name="connsiteY72" fmla="*/ 413474 h 564664"/>
                  <a:gd name="connsiteX73" fmla="*/ 555567 w 606016"/>
                  <a:gd name="connsiteY73" fmla="*/ 423476 h 564664"/>
                  <a:gd name="connsiteX74" fmla="*/ 606016 w 606016"/>
                  <a:gd name="connsiteY74" fmla="*/ 423476 h 564664"/>
                  <a:gd name="connsiteX75" fmla="*/ 606016 w 606016"/>
                  <a:gd name="connsiteY75" fmla="*/ 463391 h 564664"/>
                  <a:gd name="connsiteX76" fmla="*/ 565224 w 606016"/>
                  <a:gd name="connsiteY76" fmla="*/ 504206 h 564664"/>
                  <a:gd name="connsiteX77" fmla="*/ 554755 w 606016"/>
                  <a:gd name="connsiteY77" fmla="*/ 504206 h 564664"/>
                  <a:gd name="connsiteX78" fmla="*/ 484813 w 606016"/>
                  <a:gd name="connsiteY78" fmla="*/ 564664 h 564664"/>
                  <a:gd name="connsiteX79" fmla="*/ 414961 w 606016"/>
                  <a:gd name="connsiteY79" fmla="*/ 504206 h 564664"/>
                  <a:gd name="connsiteX80" fmla="*/ 191145 w 606016"/>
                  <a:gd name="connsiteY80" fmla="*/ 504206 h 564664"/>
                  <a:gd name="connsiteX81" fmla="*/ 121293 w 606016"/>
                  <a:gd name="connsiteY81" fmla="*/ 564664 h 564664"/>
                  <a:gd name="connsiteX82" fmla="*/ 51351 w 606016"/>
                  <a:gd name="connsiteY82" fmla="*/ 504206 h 564664"/>
                  <a:gd name="connsiteX83" fmla="*/ 35377 w 606016"/>
                  <a:gd name="connsiteY83" fmla="*/ 504206 h 564664"/>
                  <a:gd name="connsiteX84" fmla="*/ 90 w 606016"/>
                  <a:gd name="connsiteY84" fmla="*/ 468977 h 564664"/>
                  <a:gd name="connsiteX85" fmla="*/ 0 w 606016"/>
                  <a:gd name="connsiteY85" fmla="*/ 423476 h 564664"/>
                  <a:gd name="connsiteX86" fmla="*/ 50539 w 606016"/>
                  <a:gd name="connsiteY86" fmla="*/ 423476 h 564664"/>
                  <a:gd name="connsiteX87" fmla="*/ 60647 w 606016"/>
                  <a:gd name="connsiteY87" fmla="*/ 413474 h 564664"/>
                  <a:gd name="connsiteX88" fmla="*/ 50539 w 606016"/>
                  <a:gd name="connsiteY88" fmla="*/ 403383 h 564664"/>
                  <a:gd name="connsiteX89" fmla="*/ 0 w 606016"/>
                  <a:gd name="connsiteY89" fmla="*/ 403383 h 564664"/>
                  <a:gd name="connsiteX90" fmla="*/ 0 w 606016"/>
                  <a:gd name="connsiteY90" fmla="*/ 378335 h 564664"/>
                  <a:gd name="connsiteX91" fmla="*/ 7400 w 606016"/>
                  <a:gd name="connsiteY91" fmla="*/ 360405 h 564664"/>
                  <a:gd name="connsiteX92" fmla="*/ 25540 w 606016"/>
                  <a:gd name="connsiteY92" fmla="*/ 352926 h 564664"/>
                  <a:gd name="connsiteX93" fmla="*/ 54961 w 606016"/>
                  <a:gd name="connsiteY93" fmla="*/ 336798 h 564664"/>
                  <a:gd name="connsiteX94" fmla="*/ 70303 w 606016"/>
                  <a:gd name="connsiteY94" fmla="*/ 311840 h 564664"/>
                  <a:gd name="connsiteX95" fmla="*/ 90 w 606016"/>
                  <a:gd name="connsiteY95" fmla="*/ 231921 h 564664"/>
                  <a:gd name="connsiteX96" fmla="*/ 90 w 606016"/>
                  <a:gd name="connsiteY96" fmla="*/ 100823 h 564664"/>
                  <a:gd name="connsiteX97" fmla="*/ 60647 w 606016"/>
                  <a:gd name="connsiteY97" fmla="*/ 40366 h 564664"/>
                  <a:gd name="connsiteX98" fmla="*/ 121293 w 606016"/>
                  <a:gd name="connsiteY98" fmla="*/ 100823 h 564664"/>
                  <a:gd name="connsiteX99" fmla="*/ 161634 w 606016"/>
                  <a:gd name="connsiteY99" fmla="*/ 141189 h 564664"/>
                  <a:gd name="connsiteX100" fmla="*/ 200622 w 606016"/>
                  <a:gd name="connsiteY100" fmla="*/ 110915 h 564664"/>
                  <a:gd name="connsiteX101" fmla="*/ 181850 w 606016"/>
                  <a:gd name="connsiteY101" fmla="*/ 110915 h 564664"/>
                  <a:gd name="connsiteX102" fmla="*/ 171742 w 606016"/>
                  <a:gd name="connsiteY102" fmla="*/ 100823 h 564664"/>
                  <a:gd name="connsiteX103" fmla="*/ 171742 w 606016"/>
                  <a:gd name="connsiteY103" fmla="*/ 50457 h 564664"/>
                  <a:gd name="connsiteX104" fmla="*/ 181850 w 606016"/>
                  <a:gd name="connsiteY104" fmla="*/ 40366 h 564664"/>
                  <a:gd name="connsiteX105" fmla="*/ 181850 w 606016"/>
                  <a:gd name="connsiteY105" fmla="*/ 10092 h 564664"/>
                  <a:gd name="connsiteX106" fmla="*/ 191958 w 606016"/>
                  <a:gd name="connsiteY106" fmla="*/ 0 h 5646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</a:cxnLst>
                <a:rect l="l" t="t" r="r" b="b"/>
                <a:pathLst>
                  <a:path w="606016" h="564664">
                    <a:moveTo>
                      <a:pt x="484855" y="473988"/>
                    </a:moveTo>
                    <a:cubicBezTo>
                      <a:pt x="496001" y="473988"/>
                      <a:pt x="505037" y="483024"/>
                      <a:pt x="505037" y="494170"/>
                    </a:cubicBezTo>
                    <a:cubicBezTo>
                      <a:pt x="505037" y="505316"/>
                      <a:pt x="496001" y="514352"/>
                      <a:pt x="484855" y="514352"/>
                    </a:cubicBezTo>
                    <a:cubicBezTo>
                      <a:pt x="473709" y="514352"/>
                      <a:pt x="464673" y="505316"/>
                      <a:pt x="464673" y="494170"/>
                    </a:cubicBezTo>
                    <a:cubicBezTo>
                      <a:pt x="464673" y="483024"/>
                      <a:pt x="473709" y="473988"/>
                      <a:pt x="484855" y="473988"/>
                    </a:cubicBezTo>
                    <a:close/>
                    <a:moveTo>
                      <a:pt x="121232" y="473988"/>
                    </a:moveTo>
                    <a:cubicBezTo>
                      <a:pt x="132378" y="473988"/>
                      <a:pt x="141414" y="483024"/>
                      <a:pt x="141414" y="494170"/>
                    </a:cubicBezTo>
                    <a:cubicBezTo>
                      <a:pt x="141414" y="505316"/>
                      <a:pt x="132378" y="514352"/>
                      <a:pt x="121232" y="514352"/>
                    </a:cubicBezTo>
                    <a:cubicBezTo>
                      <a:pt x="110086" y="514352"/>
                      <a:pt x="101050" y="505316"/>
                      <a:pt x="101050" y="494170"/>
                    </a:cubicBezTo>
                    <a:cubicBezTo>
                      <a:pt x="101050" y="483024"/>
                      <a:pt x="110086" y="473988"/>
                      <a:pt x="121232" y="473988"/>
                    </a:cubicBezTo>
                    <a:close/>
                    <a:moveTo>
                      <a:pt x="484813" y="443658"/>
                    </a:moveTo>
                    <a:cubicBezTo>
                      <a:pt x="457016" y="443658"/>
                      <a:pt x="434364" y="466274"/>
                      <a:pt x="434364" y="494115"/>
                    </a:cubicBezTo>
                    <a:cubicBezTo>
                      <a:pt x="434364" y="521866"/>
                      <a:pt x="457016" y="544482"/>
                      <a:pt x="484813" y="544482"/>
                    </a:cubicBezTo>
                    <a:cubicBezTo>
                      <a:pt x="512699" y="544482"/>
                      <a:pt x="535352" y="521866"/>
                      <a:pt x="535352" y="494115"/>
                    </a:cubicBezTo>
                    <a:cubicBezTo>
                      <a:pt x="535352" y="466274"/>
                      <a:pt x="512699" y="443658"/>
                      <a:pt x="484813" y="443658"/>
                    </a:cubicBezTo>
                    <a:close/>
                    <a:moveTo>
                      <a:pt x="121293" y="443658"/>
                    </a:moveTo>
                    <a:cubicBezTo>
                      <a:pt x="93407" y="443658"/>
                      <a:pt x="70755" y="466274"/>
                      <a:pt x="70755" y="494115"/>
                    </a:cubicBezTo>
                    <a:cubicBezTo>
                      <a:pt x="70755" y="521866"/>
                      <a:pt x="93407" y="544482"/>
                      <a:pt x="121293" y="544482"/>
                    </a:cubicBezTo>
                    <a:cubicBezTo>
                      <a:pt x="149090" y="544482"/>
                      <a:pt x="171742" y="521866"/>
                      <a:pt x="171742" y="494115"/>
                    </a:cubicBezTo>
                    <a:cubicBezTo>
                      <a:pt x="171742" y="466274"/>
                      <a:pt x="149090" y="443658"/>
                      <a:pt x="121293" y="443658"/>
                    </a:cubicBezTo>
                    <a:close/>
                    <a:moveTo>
                      <a:pt x="303053" y="373109"/>
                    </a:moveTo>
                    <a:cubicBezTo>
                      <a:pt x="297458" y="373109"/>
                      <a:pt x="292945" y="377614"/>
                      <a:pt x="292945" y="383200"/>
                    </a:cubicBezTo>
                    <a:cubicBezTo>
                      <a:pt x="292945" y="388787"/>
                      <a:pt x="297458" y="393292"/>
                      <a:pt x="303053" y="393292"/>
                    </a:cubicBezTo>
                    <a:lnTo>
                      <a:pt x="343484" y="393292"/>
                    </a:lnTo>
                    <a:lnTo>
                      <a:pt x="343484" y="403383"/>
                    </a:lnTo>
                    <a:cubicBezTo>
                      <a:pt x="343484" y="408879"/>
                      <a:pt x="347997" y="413474"/>
                      <a:pt x="353592" y="413474"/>
                    </a:cubicBezTo>
                    <a:cubicBezTo>
                      <a:pt x="359097" y="413474"/>
                      <a:pt x="363610" y="408969"/>
                      <a:pt x="363610" y="403383"/>
                    </a:cubicBezTo>
                    <a:lnTo>
                      <a:pt x="363610" y="383200"/>
                    </a:lnTo>
                    <a:cubicBezTo>
                      <a:pt x="363610" y="377614"/>
                      <a:pt x="359097" y="373109"/>
                      <a:pt x="353592" y="373109"/>
                    </a:cubicBezTo>
                    <a:close/>
                    <a:moveTo>
                      <a:pt x="313169" y="282403"/>
                    </a:moveTo>
                    <a:lnTo>
                      <a:pt x="447018" y="282403"/>
                    </a:lnTo>
                    <a:lnTo>
                      <a:pt x="465069" y="311699"/>
                    </a:lnTo>
                    <a:cubicBezTo>
                      <a:pt x="467506" y="315665"/>
                      <a:pt x="470304" y="319271"/>
                      <a:pt x="473282" y="322696"/>
                    </a:cubicBezTo>
                    <a:lnTo>
                      <a:pt x="313169" y="322696"/>
                    </a:lnTo>
                    <a:close/>
                    <a:moveTo>
                      <a:pt x="161665" y="282403"/>
                    </a:moveTo>
                    <a:lnTo>
                      <a:pt x="292917" y="282403"/>
                    </a:lnTo>
                    <a:lnTo>
                      <a:pt x="292917" y="322696"/>
                    </a:lnTo>
                    <a:lnTo>
                      <a:pt x="161665" y="322696"/>
                    </a:lnTo>
                    <a:close/>
                    <a:moveTo>
                      <a:pt x="191958" y="0"/>
                    </a:moveTo>
                    <a:cubicBezTo>
                      <a:pt x="197553" y="0"/>
                      <a:pt x="202066" y="4505"/>
                      <a:pt x="202066" y="10092"/>
                    </a:cubicBezTo>
                    <a:lnTo>
                      <a:pt x="202066" y="40366"/>
                    </a:lnTo>
                    <a:lnTo>
                      <a:pt x="222281" y="40366"/>
                    </a:lnTo>
                    <a:lnTo>
                      <a:pt x="222281" y="10092"/>
                    </a:lnTo>
                    <a:cubicBezTo>
                      <a:pt x="222281" y="4505"/>
                      <a:pt x="226793" y="0"/>
                      <a:pt x="232389" y="0"/>
                    </a:cubicBezTo>
                    <a:cubicBezTo>
                      <a:pt x="237894" y="0"/>
                      <a:pt x="242406" y="4505"/>
                      <a:pt x="242406" y="10092"/>
                    </a:cubicBezTo>
                    <a:lnTo>
                      <a:pt x="242406" y="40366"/>
                    </a:lnTo>
                    <a:cubicBezTo>
                      <a:pt x="248002" y="40366"/>
                      <a:pt x="252514" y="44871"/>
                      <a:pt x="252514" y="50457"/>
                    </a:cubicBezTo>
                    <a:lnTo>
                      <a:pt x="252514" y="100823"/>
                    </a:lnTo>
                    <a:cubicBezTo>
                      <a:pt x="252514" y="106410"/>
                      <a:pt x="248002" y="110915"/>
                      <a:pt x="242406" y="110915"/>
                    </a:cubicBezTo>
                    <a:lnTo>
                      <a:pt x="221379" y="110915"/>
                    </a:lnTo>
                    <a:cubicBezTo>
                      <a:pt x="216505" y="139477"/>
                      <a:pt x="191597" y="161371"/>
                      <a:pt x="161634" y="161371"/>
                    </a:cubicBezTo>
                    <a:cubicBezTo>
                      <a:pt x="128243" y="161371"/>
                      <a:pt x="101078" y="134251"/>
                      <a:pt x="101078" y="100823"/>
                    </a:cubicBezTo>
                    <a:cubicBezTo>
                      <a:pt x="101078" y="78568"/>
                      <a:pt x="82938" y="60548"/>
                      <a:pt x="60647" y="60548"/>
                    </a:cubicBezTo>
                    <a:cubicBezTo>
                      <a:pt x="38355" y="60548"/>
                      <a:pt x="20216" y="78568"/>
                      <a:pt x="20216" y="100823"/>
                    </a:cubicBezTo>
                    <a:lnTo>
                      <a:pt x="20216" y="231921"/>
                    </a:lnTo>
                    <a:cubicBezTo>
                      <a:pt x="20216" y="265258"/>
                      <a:pt x="47470" y="292469"/>
                      <a:pt x="80862" y="292469"/>
                    </a:cubicBezTo>
                    <a:cubicBezTo>
                      <a:pt x="81314" y="292469"/>
                      <a:pt x="81675" y="292649"/>
                      <a:pt x="82126" y="292649"/>
                    </a:cubicBezTo>
                    <a:lnTo>
                      <a:pt x="105229" y="255167"/>
                    </a:lnTo>
                    <a:cubicBezTo>
                      <a:pt x="117864" y="234624"/>
                      <a:pt x="140697" y="221829"/>
                      <a:pt x="164883" y="221829"/>
                    </a:cubicBezTo>
                    <a:lnTo>
                      <a:pt x="370559" y="221829"/>
                    </a:lnTo>
                    <a:cubicBezTo>
                      <a:pt x="394655" y="221829"/>
                      <a:pt x="417578" y="234624"/>
                      <a:pt x="430213" y="255077"/>
                    </a:cubicBezTo>
                    <a:lnTo>
                      <a:pt x="434545" y="262195"/>
                    </a:lnTo>
                    <a:lnTo>
                      <a:pt x="159920" y="262195"/>
                    </a:lnTo>
                    <a:cubicBezTo>
                      <a:pt x="149722" y="262195"/>
                      <a:pt x="141419" y="270484"/>
                      <a:pt x="141419" y="280575"/>
                    </a:cubicBezTo>
                    <a:lnTo>
                      <a:pt x="141419" y="324455"/>
                    </a:lnTo>
                    <a:cubicBezTo>
                      <a:pt x="141419" y="334546"/>
                      <a:pt x="149722" y="342835"/>
                      <a:pt x="159920" y="342835"/>
                    </a:cubicBezTo>
                    <a:lnTo>
                      <a:pt x="498801" y="342835"/>
                    </a:lnTo>
                    <a:cubicBezTo>
                      <a:pt x="511075" y="349322"/>
                      <a:pt x="524793" y="352926"/>
                      <a:pt x="538962" y="352926"/>
                    </a:cubicBezTo>
                    <a:lnTo>
                      <a:pt x="580566" y="352926"/>
                    </a:lnTo>
                    <a:cubicBezTo>
                      <a:pt x="594645" y="352926"/>
                      <a:pt x="606016" y="364369"/>
                      <a:pt x="606016" y="378335"/>
                    </a:cubicBezTo>
                    <a:lnTo>
                      <a:pt x="606016" y="403383"/>
                    </a:lnTo>
                    <a:lnTo>
                      <a:pt x="555567" y="403383"/>
                    </a:lnTo>
                    <a:cubicBezTo>
                      <a:pt x="549972" y="403383"/>
                      <a:pt x="545460" y="407888"/>
                      <a:pt x="545460" y="413474"/>
                    </a:cubicBezTo>
                    <a:cubicBezTo>
                      <a:pt x="545460" y="418971"/>
                      <a:pt x="549972" y="423476"/>
                      <a:pt x="555567" y="423476"/>
                    </a:cubicBezTo>
                    <a:lnTo>
                      <a:pt x="606016" y="423476"/>
                    </a:lnTo>
                    <a:lnTo>
                      <a:pt x="606016" y="463391"/>
                    </a:lnTo>
                    <a:cubicBezTo>
                      <a:pt x="606016" y="485916"/>
                      <a:pt x="587696" y="504206"/>
                      <a:pt x="565224" y="504206"/>
                    </a:cubicBezTo>
                    <a:lnTo>
                      <a:pt x="554755" y="504206"/>
                    </a:lnTo>
                    <a:cubicBezTo>
                      <a:pt x="549791" y="538355"/>
                      <a:pt x="520371" y="564664"/>
                      <a:pt x="484813" y="564664"/>
                    </a:cubicBezTo>
                    <a:cubicBezTo>
                      <a:pt x="449345" y="564664"/>
                      <a:pt x="419924" y="538355"/>
                      <a:pt x="414961" y="504206"/>
                    </a:cubicBezTo>
                    <a:lnTo>
                      <a:pt x="191145" y="504206"/>
                    </a:lnTo>
                    <a:cubicBezTo>
                      <a:pt x="186182" y="538355"/>
                      <a:pt x="156761" y="564664"/>
                      <a:pt x="121293" y="564664"/>
                    </a:cubicBezTo>
                    <a:cubicBezTo>
                      <a:pt x="85736" y="564664"/>
                      <a:pt x="56315" y="538355"/>
                      <a:pt x="51351" y="504206"/>
                    </a:cubicBezTo>
                    <a:lnTo>
                      <a:pt x="35377" y="504206"/>
                    </a:lnTo>
                    <a:cubicBezTo>
                      <a:pt x="15884" y="504206"/>
                      <a:pt x="90" y="488349"/>
                      <a:pt x="90" y="468977"/>
                    </a:cubicBezTo>
                    <a:lnTo>
                      <a:pt x="0" y="423476"/>
                    </a:lnTo>
                    <a:lnTo>
                      <a:pt x="50539" y="423476"/>
                    </a:lnTo>
                    <a:cubicBezTo>
                      <a:pt x="56134" y="423476"/>
                      <a:pt x="60647" y="418971"/>
                      <a:pt x="60647" y="413474"/>
                    </a:cubicBezTo>
                    <a:cubicBezTo>
                      <a:pt x="60647" y="407888"/>
                      <a:pt x="56134" y="403383"/>
                      <a:pt x="50539" y="403383"/>
                    </a:cubicBezTo>
                    <a:lnTo>
                      <a:pt x="0" y="403383"/>
                    </a:lnTo>
                    <a:lnTo>
                      <a:pt x="0" y="378335"/>
                    </a:lnTo>
                    <a:cubicBezTo>
                      <a:pt x="0" y="371577"/>
                      <a:pt x="2617" y="365180"/>
                      <a:pt x="7400" y="360405"/>
                    </a:cubicBezTo>
                    <a:cubicBezTo>
                      <a:pt x="12274" y="355630"/>
                      <a:pt x="18681" y="352926"/>
                      <a:pt x="25540" y="352926"/>
                    </a:cubicBezTo>
                    <a:cubicBezTo>
                      <a:pt x="37814" y="352926"/>
                      <a:pt x="48824" y="346710"/>
                      <a:pt x="54961" y="336798"/>
                    </a:cubicBezTo>
                    <a:lnTo>
                      <a:pt x="70303" y="311840"/>
                    </a:lnTo>
                    <a:cubicBezTo>
                      <a:pt x="30775" y="306614"/>
                      <a:pt x="90" y="272827"/>
                      <a:pt x="90" y="231921"/>
                    </a:cubicBezTo>
                    <a:lnTo>
                      <a:pt x="90" y="100823"/>
                    </a:lnTo>
                    <a:cubicBezTo>
                      <a:pt x="90" y="67486"/>
                      <a:pt x="27255" y="40366"/>
                      <a:pt x="60647" y="40366"/>
                    </a:cubicBezTo>
                    <a:cubicBezTo>
                      <a:pt x="94039" y="40366"/>
                      <a:pt x="121293" y="67486"/>
                      <a:pt x="121293" y="100823"/>
                    </a:cubicBezTo>
                    <a:cubicBezTo>
                      <a:pt x="121293" y="123078"/>
                      <a:pt x="139343" y="141189"/>
                      <a:pt x="161634" y="141189"/>
                    </a:cubicBezTo>
                    <a:cubicBezTo>
                      <a:pt x="180406" y="141189"/>
                      <a:pt x="196109" y="128304"/>
                      <a:pt x="200622" y="110915"/>
                    </a:cubicBezTo>
                    <a:lnTo>
                      <a:pt x="181850" y="110915"/>
                    </a:lnTo>
                    <a:cubicBezTo>
                      <a:pt x="176255" y="110915"/>
                      <a:pt x="171742" y="106410"/>
                      <a:pt x="171742" y="100823"/>
                    </a:cubicBezTo>
                    <a:lnTo>
                      <a:pt x="171742" y="50457"/>
                    </a:lnTo>
                    <a:cubicBezTo>
                      <a:pt x="171742" y="44871"/>
                      <a:pt x="176255" y="40366"/>
                      <a:pt x="181850" y="40366"/>
                    </a:cubicBezTo>
                    <a:lnTo>
                      <a:pt x="181850" y="10092"/>
                    </a:lnTo>
                    <a:cubicBezTo>
                      <a:pt x="181850" y="4505"/>
                      <a:pt x="186362" y="0"/>
                      <a:pt x="19195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wrap="square" lIns="91440" tIns="45720" rIns="91440" bIns="45720">
                <a:normAutofit/>
              </a:bodyPr>
              <a:lstStyle/>
              <a:p>
                <a:endParaRPr lang="zh-CN" altLang="en-US" dirty="0"/>
              </a:p>
            </p:txBody>
          </p:sp>
        </p:grpSp>
        <p:sp>
          <p:nvSpPr>
            <p:cNvPr id="13" name="işlîḑè">
              <a:extLst>
                <a:ext uri="{FF2B5EF4-FFF2-40B4-BE49-F238E27FC236}">
                  <a16:creationId xmlns:a16="http://schemas.microsoft.com/office/drawing/2014/main" xmlns="" id="{56B01F12-F833-4DE8-B414-DE69E32DF85F}"/>
                </a:ext>
              </a:extLst>
            </p:cNvPr>
            <p:cNvSpPr txBox="1"/>
            <p:nvPr/>
          </p:nvSpPr>
          <p:spPr>
            <a:xfrm>
              <a:off x="3512135" y="3112819"/>
              <a:ext cx="2328696" cy="497459"/>
            </a:xfrm>
            <a:prstGeom prst="rect">
              <a:avLst/>
            </a:prstGeom>
            <a:noFill/>
          </p:spPr>
          <p:txBody>
            <a:bodyPr wrap="square" lIns="91440" tIns="45720" rIns="91440" bIns="45720" anchor="ctr" anchorCtr="0">
              <a:normAutofit/>
            </a:bodyPr>
            <a:lstStyle/>
            <a:p>
              <a:pPr algn="ctr"/>
              <a:r>
                <a:rPr lang="en-US" altLang="zh-CN" sz="2000" b="1" dirty="0"/>
                <a:t>Text here</a:t>
              </a:r>
              <a:endParaRPr lang="zh-CN" altLang="en-US" sz="2000" b="1" dirty="0"/>
            </a:p>
          </p:txBody>
        </p:sp>
        <p:sp>
          <p:nvSpPr>
            <p:cNvPr id="14" name="îş1ïḋe">
              <a:extLst>
                <a:ext uri="{FF2B5EF4-FFF2-40B4-BE49-F238E27FC236}">
                  <a16:creationId xmlns:a16="http://schemas.microsoft.com/office/drawing/2014/main" xmlns="" id="{6935912F-7862-4B4D-A4D1-54A019A58EAF}"/>
                </a:ext>
              </a:extLst>
            </p:cNvPr>
            <p:cNvSpPr txBox="1"/>
            <p:nvPr/>
          </p:nvSpPr>
          <p:spPr>
            <a:xfrm>
              <a:off x="3512135" y="3772080"/>
              <a:ext cx="2328696" cy="582649"/>
            </a:xfrm>
            <a:prstGeom prst="rect">
              <a:avLst/>
            </a:prstGeom>
            <a:noFill/>
          </p:spPr>
          <p:txBody>
            <a:bodyPr wrap="square" lIns="91440" tIns="45720" rIns="91440" bIns="45720" anchor="ctr" anchorCtr="0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text……</a:t>
              </a:r>
            </a:p>
          </p:txBody>
        </p:sp>
        <p:sp>
          <p:nvSpPr>
            <p:cNvPr id="15" name="ïśļíďè">
              <a:extLst>
                <a:ext uri="{FF2B5EF4-FFF2-40B4-BE49-F238E27FC236}">
                  <a16:creationId xmlns:a16="http://schemas.microsoft.com/office/drawing/2014/main" xmlns="" id="{B57336B8-2D9A-4758-8792-B0C864E9B315}"/>
                </a:ext>
              </a:extLst>
            </p:cNvPr>
            <p:cNvSpPr txBox="1"/>
            <p:nvPr/>
          </p:nvSpPr>
          <p:spPr>
            <a:xfrm>
              <a:off x="3512135" y="4414775"/>
              <a:ext cx="2328696" cy="582649"/>
            </a:xfrm>
            <a:prstGeom prst="rect">
              <a:avLst/>
            </a:prstGeom>
            <a:noFill/>
          </p:spPr>
          <p:txBody>
            <a:bodyPr wrap="square" lIns="91440" tIns="45720" rIns="91440" bIns="45720" anchor="ctr" anchorCtr="0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text……</a:t>
              </a:r>
            </a:p>
          </p:txBody>
        </p:sp>
        <p:grpSp>
          <p:nvGrpSpPr>
            <p:cNvPr id="16" name="íşḻíḑé">
              <a:extLst>
                <a:ext uri="{FF2B5EF4-FFF2-40B4-BE49-F238E27FC236}">
                  <a16:creationId xmlns:a16="http://schemas.microsoft.com/office/drawing/2014/main" xmlns="" id="{786CD958-6C2C-4B8F-AD5A-31CFFE6BA00B}"/>
                </a:ext>
              </a:extLst>
            </p:cNvPr>
            <p:cNvGrpSpPr/>
            <p:nvPr/>
          </p:nvGrpSpPr>
          <p:grpSpPr>
            <a:xfrm>
              <a:off x="6840294" y="1636981"/>
              <a:ext cx="1350449" cy="1350450"/>
              <a:chOff x="669925" y="1638300"/>
              <a:chExt cx="1350449" cy="1350450"/>
            </a:xfrm>
          </p:grpSpPr>
          <p:sp>
            <p:nvSpPr>
              <p:cNvPr id="35" name="îṧľiďe">
                <a:extLst>
                  <a:ext uri="{FF2B5EF4-FFF2-40B4-BE49-F238E27FC236}">
                    <a16:creationId xmlns:a16="http://schemas.microsoft.com/office/drawing/2014/main" xmlns="" id="{E9BEB0FD-2A0C-4A1F-98D7-3EB5061DA47B}"/>
                  </a:ext>
                </a:extLst>
              </p:cNvPr>
              <p:cNvSpPr/>
              <p:nvPr/>
            </p:nvSpPr>
            <p:spPr bwMode="auto">
              <a:xfrm>
                <a:off x="669925" y="1638300"/>
                <a:ext cx="1350449" cy="1350450"/>
              </a:xfrm>
              <a:prstGeom prst="donut">
                <a:avLst>
                  <a:gd name="adj" fmla="val 22948"/>
                </a:avLst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endParaRPr lang="id-ID" b="1" i="1" dirty="0">
                  <a:solidFill>
                    <a:schemeClr val="accent1"/>
                  </a:solidFill>
                </a:endParaRPr>
              </a:p>
            </p:txBody>
          </p:sp>
          <p:sp>
            <p:nvSpPr>
              <p:cNvPr id="36" name="íṡḻíḑê">
                <a:extLst>
                  <a:ext uri="{FF2B5EF4-FFF2-40B4-BE49-F238E27FC236}">
                    <a16:creationId xmlns:a16="http://schemas.microsoft.com/office/drawing/2014/main" xmlns="" id="{14A3D4BD-8E90-4195-A3F6-BC67446C045F}"/>
                  </a:ext>
                </a:extLst>
              </p:cNvPr>
              <p:cNvSpPr/>
              <p:nvPr/>
            </p:nvSpPr>
            <p:spPr bwMode="auto">
              <a:xfrm>
                <a:off x="1128163" y="2111345"/>
                <a:ext cx="433972" cy="404360"/>
              </a:xfrm>
              <a:custGeom>
                <a:avLst/>
                <a:gdLst>
                  <a:gd name="connsiteX0" fmla="*/ 484855 w 606016"/>
                  <a:gd name="connsiteY0" fmla="*/ 473988 h 564664"/>
                  <a:gd name="connsiteX1" fmla="*/ 505037 w 606016"/>
                  <a:gd name="connsiteY1" fmla="*/ 494170 h 564664"/>
                  <a:gd name="connsiteX2" fmla="*/ 484855 w 606016"/>
                  <a:gd name="connsiteY2" fmla="*/ 514352 h 564664"/>
                  <a:gd name="connsiteX3" fmla="*/ 464673 w 606016"/>
                  <a:gd name="connsiteY3" fmla="*/ 494170 h 564664"/>
                  <a:gd name="connsiteX4" fmla="*/ 484855 w 606016"/>
                  <a:gd name="connsiteY4" fmla="*/ 473988 h 564664"/>
                  <a:gd name="connsiteX5" fmla="*/ 121232 w 606016"/>
                  <a:gd name="connsiteY5" fmla="*/ 473988 h 564664"/>
                  <a:gd name="connsiteX6" fmla="*/ 141414 w 606016"/>
                  <a:gd name="connsiteY6" fmla="*/ 494170 h 564664"/>
                  <a:gd name="connsiteX7" fmla="*/ 121232 w 606016"/>
                  <a:gd name="connsiteY7" fmla="*/ 514352 h 564664"/>
                  <a:gd name="connsiteX8" fmla="*/ 101050 w 606016"/>
                  <a:gd name="connsiteY8" fmla="*/ 494170 h 564664"/>
                  <a:gd name="connsiteX9" fmla="*/ 121232 w 606016"/>
                  <a:gd name="connsiteY9" fmla="*/ 473988 h 564664"/>
                  <a:gd name="connsiteX10" fmla="*/ 484813 w 606016"/>
                  <a:gd name="connsiteY10" fmla="*/ 443658 h 564664"/>
                  <a:gd name="connsiteX11" fmla="*/ 434364 w 606016"/>
                  <a:gd name="connsiteY11" fmla="*/ 494115 h 564664"/>
                  <a:gd name="connsiteX12" fmla="*/ 484813 w 606016"/>
                  <a:gd name="connsiteY12" fmla="*/ 544482 h 564664"/>
                  <a:gd name="connsiteX13" fmla="*/ 535352 w 606016"/>
                  <a:gd name="connsiteY13" fmla="*/ 494115 h 564664"/>
                  <a:gd name="connsiteX14" fmla="*/ 484813 w 606016"/>
                  <a:gd name="connsiteY14" fmla="*/ 443658 h 564664"/>
                  <a:gd name="connsiteX15" fmla="*/ 121293 w 606016"/>
                  <a:gd name="connsiteY15" fmla="*/ 443658 h 564664"/>
                  <a:gd name="connsiteX16" fmla="*/ 70755 w 606016"/>
                  <a:gd name="connsiteY16" fmla="*/ 494115 h 564664"/>
                  <a:gd name="connsiteX17" fmla="*/ 121293 w 606016"/>
                  <a:gd name="connsiteY17" fmla="*/ 544482 h 564664"/>
                  <a:gd name="connsiteX18" fmla="*/ 171742 w 606016"/>
                  <a:gd name="connsiteY18" fmla="*/ 494115 h 564664"/>
                  <a:gd name="connsiteX19" fmla="*/ 121293 w 606016"/>
                  <a:gd name="connsiteY19" fmla="*/ 443658 h 564664"/>
                  <a:gd name="connsiteX20" fmla="*/ 303053 w 606016"/>
                  <a:gd name="connsiteY20" fmla="*/ 373109 h 564664"/>
                  <a:gd name="connsiteX21" fmla="*/ 292945 w 606016"/>
                  <a:gd name="connsiteY21" fmla="*/ 383200 h 564664"/>
                  <a:gd name="connsiteX22" fmla="*/ 303053 w 606016"/>
                  <a:gd name="connsiteY22" fmla="*/ 393292 h 564664"/>
                  <a:gd name="connsiteX23" fmla="*/ 343484 w 606016"/>
                  <a:gd name="connsiteY23" fmla="*/ 393292 h 564664"/>
                  <a:gd name="connsiteX24" fmla="*/ 343484 w 606016"/>
                  <a:gd name="connsiteY24" fmla="*/ 403383 h 564664"/>
                  <a:gd name="connsiteX25" fmla="*/ 353592 w 606016"/>
                  <a:gd name="connsiteY25" fmla="*/ 413474 h 564664"/>
                  <a:gd name="connsiteX26" fmla="*/ 363610 w 606016"/>
                  <a:gd name="connsiteY26" fmla="*/ 403383 h 564664"/>
                  <a:gd name="connsiteX27" fmla="*/ 363610 w 606016"/>
                  <a:gd name="connsiteY27" fmla="*/ 383200 h 564664"/>
                  <a:gd name="connsiteX28" fmla="*/ 353592 w 606016"/>
                  <a:gd name="connsiteY28" fmla="*/ 373109 h 564664"/>
                  <a:gd name="connsiteX29" fmla="*/ 313169 w 606016"/>
                  <a:gd name="connsiteY29" fmla="*/ 282403 h 564664"/>
                  <a:gd name="connsiteX30" fmla="*/ 447018 w 606016"/>
                  <a:gd name="connsiteY30" fmla="*/ 282403 h 564664"/>
                  <a:gd name="connsiteX31" fmla="*/ 465069 w 606016"/>
                  <a:gd name="connsiteY31" fmla="*/ 311699 h 564664"/>
                  <a:gd name="connsiteX32" fmla="*/ 473282 w 606016"/>
                  <a:gd name="connsiteY32" fmla="*/ 322696 h 564664"/>
                  <a:gd name="connsiteX33" fmla="*/ 313169 w 606016"/>
                  <a:gd name="connsiteY33" fmla="*/ 322696 h 564664"/>
                  <a:gd name="connsiteX34" fmla="*/ 161665 w 606016"/>
                  <a:gd name="connsiteY34" fmla="*/ 282403 h 564664"/>
                  <a:gd name="connsiteX35" fmla="*/ 292917 w 606016"/>
                  <a:gd name="connsiteY35" fmla="*/ 282403 h 564664"/>
                  <a:gd name="connsiteX36" fmla="*/ 292917 w 606016"/>
                  <a:gd name="connsiteY36" fmla="*/ 322696 h 564664"/>
                  <a:gd name="connsiteX37" fmla="*/ 161665 w 606016"/>
                  <a:gd name="connsiteY37" fmla="*/ 322696 h 564664"/>
                  <a:gd name="connsiteX38" fmla="*/ 191958 w 606016"/>
                  <a:gd name="connsiteY38" fmla="*/ 0 h 564664"/>
                  <a:gd name="connsiteX39" fmla="*/ 202066 w 606016"/>
                  <a:gd name="connsiteY39" fmla="*/ 10092 h 564664"/>
                  <a:gd name="connsiteX40" fmla="*/ 202066 w 606016"/>
                  <a:gd name="connsiteY40" fmla="*/ 40366 h 564664"/>
                  <a:gd name="connsiteX41" fmla="*/ 222281 w 606016"/>
                  <a:gd name="connsiteY41" fmla="*/ 40366 h 564664"/>
                  <a:gd name="connsiteX42" fmla="*/ 222281 w 606016"/>
                  <a:gd name="connsiteY42" fmla="*/ 10092 h 564664"/>
                  <a:gd name="connsiteX43" fmla="*/ 232389 w 606016"/>
                  <a:gd name="connsiteY43" fmla="*/ 0 h 564664"/>
                  <a:gd name="connsiteX44" fmla="*/ 242406 w 606016"/>
                  <a:gd name="connsiteY44" fmla="*/ 10092 h 564664"/>
                  <a:gd name="connsiteX45" fmla="*/ 242406 w 606016"/>
                  <a:gd name="connsiteY45" fmla="*/ 40366 h 564664"/>
                  <a:gd name="connsiteX46" fmla="*/ 252514 w 606016"/>
                  <a:gd name="connsiteY46" fmla="*/ 50457 h 564664"/>
                  <a:gd name="connsiteX47" fmla="*/ 252514 w 606016"/>
                  <a:gd name="connsiteY47" fmla="*/ 100823 h 564664"/>
                  <a:gd name="connsiteX48" fmla="*/ 242406 w 606016"/>
                  <a:gd name="connsiteY48" fmla="*/ 110915 h 564664"/>
                  <a:gd name="connsiteX49" fmla="*/ 221379 w 606016"/>
                  <a:gd name="connsiteY49" fmla="*/ 110915 h 564664"/>
                  <a:gd name="connsiteX50" fmla="*/ 161634 w 606016"/>
                  <a:gd name="connsiteY50" fmla="*/ 161371 h 564664"/>
                  <a:gd name="connsiteX51" fmla="*/ 101078 w 606016"/>
                  <a:gd name="connsiteY51" fmla="*/ 100823 h 564664"/>
                  <a:gd name="connsiteX52" fmla="*/ 60647 w 606016"/>
                  <a:gd name="connsiteY52" fmla="*/ 60548 h 564664"/>
                  <a:gd name="connsiteX53" fmla="*/ 20216 w 606016"/>
                  <a:gd name="connsiteY53" fmla="*/ 100823 h 564664"/>
                  <a:gd name="connsiteX54" fmla="*/ 20216 w 606016"/>
                  <a:gd name="connsiteY54" fmla="*/ 231921 h 564664"/>
                  <a:gd name="connsiteX55" fmla="*/ 80862 w 606016"/>
                  <a:gd name="connsiteY55" fmla="*/ 292469 h 564664"/>
                  <a:gd name="connsiteX56" fmla="*/ 82126 w 606016"/>
                  <a:gd name="connsiteY56" fmla="*/ 292649 h 564664"/>
                  <a:gd name="connsiteX57" fmla="*/ 105229 w 606016"/>
                  <a:gd name="connsiteY57" fmla="*/ 255167 h 564664"/>
                  <a:gd name="connsiteX58" fmla="*/ 164883 w 606016"/>
                  <a:gd name="connsiteY58" fmla="*/ 221829 h 564664"/>
                  <a:gd name="connsiteX59" fmla="*/ 370559 w 606016"/>
                  <a:gd name="connsiteY59" fmla="*/ 221829 h 564664"/>
                  <a:gd name="connsiteX60" fmla="*/ 430213 w 606016"/>
                  <a:gd name="connsiteY60" fmla="*/ 255077 h 564664"/>
                  <a:gd name="connsiteX61" fmla="*/ 434545 w 606016"/>
                  <a:gd name="connsiteY61" fmla="*/ 262195 h 564664"/>
                  <a:gd name="connsiteX62" fmla="*/ 159920 w 606016"/>
                  <a:gd name="connsiteY62" fmla="*/ 262195 h 564664"/>
                  <a:gd name="connsiteX63" fmla="*/ 141419 w 606016"/>
                  <a:gd name="connsiteY63" fmla="*/ 280575 h 564664"/>
                  <a:gd name="connsiteX64" fmla="*/ 141419 w 606016"/>
                  <a:gd name="connsiteY64" fmla="*/ 324455 h 564664"/>
                  <a:gd name="connsiteX65" fmla="*/ 159920 w 606016"/>
                  <a:gd name="connsiteY65" fmla="*/ 342835 h 564664"/>
                  <a:gd name="connsiteX66" fmla="*/ 498801 w 606016"/>
                  <a:gd name="connsiteY66" fmla="*/ 342835 h 564664"/>
                  <a:gd name="connsiteX67" fmla="*/ 538962 w 606016"/>
                  <a:gd name="connsiteY67" fmla="*/ 352926 h 564664"/>
                  <a:gd name="connsiteX68" fmla="*/ 580566 w 606016"/>
                  <a:gd name="connsiteY68" fmla="*/ 352926 h 564664"/>
                  <a:gd name="connsiteX69" fmla="*/ 606016 w 606016"/>
                  <a:gd name="connsiteY69" fmla="*/ 378335 h 564664"/>
                  <a:gd name="connsiteX70" fmla="*/ 606016 w 606016"/>
                  <a:gd name="connsiteY70" fmla="*/ 403383 h 564664"/>
                  <a:gd name="connsiteX71" fmla="*/ 555567 w 606016"/>
                  <a:gd name="connsiteY71" fmla="*/ 403383 h 564664"/>
                  <a:gd name="connsiteX72" fmla="*/ 545460 w 606016"/>
                  <a:gd name="connsiteY72" fmla="*/ 413474 h 564664"/>
                  <a:gd name="connsiteX73" fmla="*/ 555567 w 606016"/>
                  <a:gd name="connsiteY73" fmla="*/ 423476 h 564664"/>
                  <a:gd name="connsiteX74" fmla="*/ 606016 w 606016"/>
                  <a:gd name="connsiteY74" fmla="*/ 423476 h 564664"/>
                  <a:gd name="connsiteX75" fmla="*/ 606016 w 606016"/>
                  <a:gd name="connsiteY75" fmla="*/ 463391 h 564664"/>
                  <a:gd name="connsiteX76" fmla="*/ 565224 w 606016"/>
                  <a:gd name="connsiteY76" fmla="*/ 504206 h 564664"/>
                  <a:gd name="connsiteX77" fmla="*/ 554755 w 606016"/>
                  <a:gd name="connsiteY77" fmla="*/ 504206 h 564664"/>
                  <a:gd name="connsiteX78" fmla="*/ 484813 w 606016"/>
                  <a:gd name="connsiteY78" fmla="*/ 564664 h 564664"/>
                  <a:gd name="connsiteX79" fmla="*/ 414961 w 606016"/>
                  <a:gd name="connsiteY79" fmla="*/ 504206 h 564664"/>
                  <a:gd name="connsiteX80" fmla="*/ 191145 w 606016"/>
                  <a:gd name="connsiteY80" fmla="*/ 504206 h 564664"/>
                  <a:gd name="connsiteX81" fmla="*/ 121293 w 606016"/>
                  <a:gd name="connsiteY81" fmla="*/ 564664 h 564664"/>
                  <a:gd name="connsiteX82" fmla="*/ 51351 w 606016"/>
                  <a:gd name="connsiteY82" fmla="*/ 504206 h 564664"/>
                  <a:gd name="connsiteX83" fmla="*/ 35377 w 606016"/>
                  <a:gd name="connsiteY83" fmla="*/ 504206 h 564664"/>
                  <a:gd name="connsiteX84" fmla="*/ 90 w 606016"/>
                  <a:gd name="connsiteY84" fmla="*/ 468977 h 564664"/>
                  <a:gd name="connsiteX85" fmla="*/ 0 w 606016"/>
                  <a:gd name="connsiteY85" fmla="*/ 423476 h 564664"/>
                  <a:gd name="connsiteX86" fmla="*/ 50539 w 606016"/>
                  <a:gd name="connsiteY86" fmla="*/ 423476 h 564664"/>
                  <a:gd name="connsiteX87" fmla="*/ 60647 w 606016"/>
                  <a:gd name="connsiteY87" fmla="*/ 413474 h 564664"/>
                  <a:gd name="connsiteX88" fmla="*/ 50539 w 606016"/>
                  <a:gd name="connsiteY88" fmla="*/ 403383 h 564664"/>
                  <a:gd name="connsiteX89" fmla="*/ 0 w 606016"/>
                  <a:gd name="connsiteY89" fmla="*/ 403383 h 564664"/>
                  <a:gd name="connsiteX90" fmla="*/ 0 w 606016"/>
                  <a:gd name="connsiteY90" fmla="*/ 378335 h 564664"/>
                  <a:gd name="connsiteX91" fmla="*/ 7400 w 606016"/>
                  <a:gd name="connsiteY91" fmla="*/ 360405 h 564664"/>
                  <a:gd name="connsiteX92" fmla="*/ 25540 w 606016"/>
                  <a:gd name="connsiteY92" fmla="*/ 352926 h 564664"/>
                  <a:gd name="connsiteX93" fmla="*/ 54961 w 606016"/>
                  <a:gd name="connsiteY93" fmla="*/ 336798 h 564664"/>
                  <a:gd name="connsiteX94" fmla="*/ 70303 w 606016"/>
                  <a:gd name="connsiteY94" fmla="*/ 311840 h 564664"/>
                  <a:gd name="connsiteX95" fmla="*/ 90 w 606016"/>
                  <a:gd name="connsiteY95" fmla="*/ 231921 h 564664"/>
                  <a:gd name="connsiteX96" fmla="*/ 90 w 606016"/>
                  <a:gd name="connsiteY96" fmla="*/ 100823 h 564664"/>
                  <a:gd name="connsiteX97" fmla="*/ 60647 w 606016"/>
                  <a:gd name="connsiteY97" fmla="*/ 40366 h 564664"/>
                  <a:gd name="connsiteX98" fmla="*/ 121293 w 606016"/>
                  <a:gd name="connsiteY98" fmla="*/ 100823 h 564664"/>
                  <a:gd name="connsiteX99" fmla="*/ 161634 w 606016"/>
                  <a:gd name="connsiteY99" fmla="*/ 141189 h 564664"/>
                  <a:gd name="connsiteX100" fmla="*/ 200622 w 606016"/>
                  <a:gd name="connsiteY100" fmla="*/ 110915 h 564664"/>
                  <a:gd name="connsiteX101" fmla="*/ 181850 w 606016"/>
                  <a:gd name="connsiteY101" fmla="*/ 110915 h 564664"/>
                  <a:gd name="connsiteX102" fmla="*/ 171742 w 606016"/>
                  <a:gd name="connsiteY102" fmla="*/ 100823 h 564664"/>
                  <a:gd name="connsiteX103" fmla="*/ 171742 w 606016"/>
                  <a:gd name="connsiteY103" fmla="*/ 50457 h 564664"/>
                  <a:gd name="connsiteX104" fmla="*/ 181850 w 606016"/>
                  <a:gd name="connsiteY104" fmla="*/ 40366 h 564664"/>
                  <a:gd name="connsiteX105" fmla="*/ 181850 w 606016"/>
                  <a:gd name="connsiteY105" fmla="*/ 10092 h 564664"/>
                  <a:gd name="connsiteX106" fmla="*/ 191958 w 606016"/>
                  <a:gd name="connsiteY106" fmla="*/ 0 h 5646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</a:cxnLst>
                <a:rect l="l" t="t" r="r" b="b"/>
                <a:pathLst>
                  <a:path w="606016" h="564664">
                    <a:moveTo>
                      <a:pt x="484855" y="473988"/>
                    </a:moveTo>
                    <a:cubicBezTo>
                      <a:pt x="496001" y="473988"/>
                      <a:pt x="505037" y="483024"/>
                      <a:pt x="505037" y="494170"/>
                    </a:cubicBezTo>
                    <a:cubicBezTo>
                      <a:pt x="505037" y="505316"/>
                      <a:pt x="496001" y="514352"/>
                      <a:pt x="484855" y="514352"/>
                    </a:cubicBezTo>
                    <a:cubicBezTo>
                      <a:pt x="473709" y="514352"/>
                      <a:pt x="464673" y="505316"/>
                      <a:pt x="464673" y="494170"/>
                    </a:cubicBezTo>
                    <a:cubicBezTo>
                      <a:pt x="464673" y="483024"/>
                      <a:pt x="473709" y="473988"/>
                      <a:pt x="484855" y="473988"/>
                    </a:cubicBezTo>
                    <a:close/>
                    <a:moveTo>
                      <a:pt x="121232" y="473988"/>
                    </a:moveTo>
                    <a:cubicBezTo>
                      <a:pt x="132378" y="473988"/>
                      <a:pt x="141414" y="483024"/>
                      <a:pt x="141414" y="494170"/>
                    </a:cubicBezTo>
                    <a:cubicBezTo>
                      <a:pt x="141414" y="505316"/>
                      <a:pt x="132378" y="514352"/>
                      <a:pt x="121232" y="514352"/>
                    </a:cubicBezTo>
                    <a:cubicBezTo>
                      <a:pt x="110086" y="514352"/>
                      <a:pt x="101050" y="505316"/>
                      <a:pt x="101050" y="494170"/>
                    </a:cubicBezTo>
                    <a:cubicBezTo>
                      <a:pt x="101050" y="483024"/>
                      <a:pt x="110086" y="473988"/>
                      <a:pt x="121232" y="473988"/>
                    </a:cubicBezTo>
                    <a:close/>
                    <a:moveTo>
                      <a:pt x="484813" y="443658"/>
                    </a:moveTo>
                    <a:cubicBezTo>
                      <a:pt x="457016" y="443658"/>
                      <a:pt x="434364" y="466274"/>
                      <a:pt x="434364" y="494115"/>
                    </a:cubicBezTo>
                    <a:cubicBezTo>
                      <a:pt x="434364" y="521866"/>
                      <a:pt x="457016" y="544482"/>
                      <a:pt x="484813" y="544482"/>
                    </a:cubicBezTo>
                    <a:cubicBezTo>
                      <a:pt x="512699" y="544482"/>
                      <a:pt x="535352" y="521866"/>
                      <a:pt x="535352" y="494115"/>
                    </a:cubicBezTo>
                    <a:cubicBezTo>
                      <a:pt x="535352" y="466274"/>
                      <a:pt x="512699" y="443658"/>
                      <a:pt x="484813" y="443658"/>
                    </a:cubicBezTo>
                    <a:close/>
                    <a:moveTo>
                      <a:pt x="121293" y="443658"/>
                    </a:moveTo>
                    <a:cubicBezTo>
                      <a:pt x="93407" y="443658"/>
                      <a:pt x="70755" y="466274"/>
                      <a:pt x="70755" y="494115"/>
                    </a:cubicBezTo>
                    <a:cubicBezTo>
                      <a:pt x="70755" y="521866"/>
                      <a:pt x="93407" y="544482"/>
                      <a:pt x="121293" y="544482"/>
                    </a:cubicBezTo>
                    <a:cubicBezTo>
                      <a:pt x="149090" y="544482"/>
                      <a:pt x="171742" y="521866"/>
                      <a:pt x="171742" y="494115"/>
                    </a:cubicBezTo>
                    <a:cubicBezTo>
                      <a:pt x="171742" y="466274"/>
                      <a:pt x="149090" y="443658"/>
                      <a:pt x="121293" y="443658"/>
                    </a:cubicBezTo>
                    <a:close/>
                    <a:moveTo>
                      <a:pt x="303053" y="373109"/>
                    </a:moveTo>
                    <a:cubicBezTo>
                      <a:pt x="297458" y="373109"/>
                      <a:pt x="292945" y="377614"/>
                      <a:pt x="292945" y="383200"/>
                    </a:cubicBezTo>
                    <a:cubicBezTo>
                      <a:pt x="292945" y="388787"/>
                      <a:pt x="297458" y="393292"/>
                      <a:pt x="303053" y="393292"/>
                    </a:cubicBezTo>
                    <a:lnTo>
                      <a:pt x="343484" y="393292"/>
                    </a:lnTo>
                    <a:lnTo>
                      <a:pt x="343484" y="403383"/>
                    </a:lnTo>
                    <a:cubicBezTo>
                      <a:pt x="343484" y="408879"/>
                      <a:pt x="347997" y="413474"/>
                      <a:pt x="353592" y="413474"/>
                    </a:cubicBezTo>
                    <a:cubicBezTo>
                      <a:pt x="359097" y="413474"/>
                      <a:pt x="363610" y="408969"/>
                      <a:pt x="363610" y="403383"/>
                    </a:cubicBezTo>
                    <a:lnTo>
                      <a:pt x="363610" y="383200"/>
                    </a:lnTo>
                    <a:cubicBezTo>
                      <a:pt x="363610" y="377614"/>
                      <a:pt x="359097" y="373109"/>
                      <a:pt x="353592" y="373109"/>
                    </a:cubicBezTo>
                    <a:close/>
                    <a:moveTo>
                      <a:pt x="313169" y="282403"/>
                    </a:moveTo>
                    <a:lnTo>
                      <a:pt x="447018" y="282403"/>
                    </a:lnTo>
                    <a:lnTo>
                      <a:pt x="465069" y="311699"/>
                    </a:lnTo>
                    <a:cubicBezTo>
                      <a:pt x="467506" y="315665"/>
                      <a:pt x="470304" y="319271"/>
                      <a:pt x="473282" y="322696"/>
                    </a:cubicBezTo>
                    <a:lnTo>
                      <a:pt x="313169" y="322696"/>
                    </a:lnTo>
                    <a:close/>
                    <a:moveTo>
                      <a:pt x="161665" y="282403"/>
                    </a:moveTo>
                    <a:lnTo>
                      <a:pt x="292917" y="282403"/>
                    </a:lnTo>
                    <a:lnTo>
                      <a:pt x="292917" y="322696"/>
                    </a:lnTo>
                    <a:lnTo>
                      <a:pt x="161665" y="322696"/>
                    </a:lnTo>
                    <a:close/>
                    <a:moveTo>
                      <a:pt x="191958" y="0"/>
                    </a:moveTo>
                    <a:cubicBezTo>
                      <a:pt x="197553" y="0"/>
                      <a:pt x="202066" y="4505"/>
                      <a:pt x="202066" y="10092"/>
                    </a:cubicBezTo>
                    <a:lnTo>
                      <a:pt x="202066" y="40366"/>
                    </a:lnTo>
                    <a:lnTo>
                      <a:pt x="222281" y="40366"/>
                    </a:lnTo>
                    <a:lnTo>
                      <a:pt x="222281" y="10092"/>
                    </a:lnTo>
                    <a:cubicBezTo>
                      <a:pt x="222281" y="4505"/>
                      <a:pt x="226793" y="0"/>
                      <a:pt x="232389" y="0"/>
                    </a:cubicBezTo>
                    <a:cubicBezTo>
                      <a:pt x="237894" y="0"/>
                      <a:pt x="242406" y="4505"/>
                      <a:pt x="242406" y="10092"/>
                    </a:cubicBezTo>
                    <a:lnTo>
                      <a:pt x="242406" y="40366"/>
                    </a:lnTo>
                    <a:cubicBezTo>
                      <a:pt x="248002" y="40366"/>
                      <a:pt x="252514" y="44871"/>
                      <a:pt x="252514" y="50457"/>
                    </a:cubicBezTo>
                    <a:lnTo>
                      <a:pt x="252514" y="100823"/>
                    </a:lnTo>
                    <a:cubicBezTo>
                      <a:pt x="252514" y="106410"/>
                      <a:pt x="248002" y="110915"/>
                      <a:pt x="242406" y="110915"/>
                    </a:cubicBezTo>
                    <a:lnTo>
                      <a:pt x="221379" y="110915"/>
                    </a:lnTo>
                    <a:cubicBezTo>
                      <a:pt x="216505" y="139477"/>
                      <a:pt x="191597" y="161371"/>
                      <a:pt x="161634" y="161371"/>
                    </a:cubicBezTo>
                    <a:cubicBezTo>
                      <a:pt x="128243" y="161371"/>
                      <a:pt x="101078" y="134251"/>
                      <a:pt x="101078" y="100823"/>
                    </a:cubicBezTo>
                    <a:cubicBezTo>
                      <a:pt x="101078" y="78568"/>
                      <a:pt x="82938" y="60548"/>
                      <a:pt x="60647" y="60548"/>
                    </a:cubicBezTo>
                    <a:cubicBezTo>
                      <a:pt x="38355" y="60548"/>
                      <a:pt x="20216" y="78568"/>
                      <a:pt x="20216" y="100823"/>
                    </a:cubicBezTo>
                    <a:lnTo>
                      <a:pt x="20216" y="231921"/>
                    </a:lnTo>
                    <a:cubicBezTo>
                      <a:pt x="20216" y="265258"/>
                      <a:pt x="47470" y="292469"/>
                      <a:pt x="80862" y="292469"/>
                    </a:cubicBezTo>
                    <a:cubicBezTo>
                      <a:pt x="81314" y="292469"/>
                      <a:pt x="81675" y="292649"/>
                      <a:pt x="82126" y="292649"/>
                    </a:cubicBezTo>
                    <a:lnTo>
                      <a:pt x="105229" y="255167"/>
                    </a:lnTo>
                    <a:cubicBezTo>
                      <a:pt x="117864" y="234624"/>
                      <a:pt x="140697" y="221829"/>
                      <a:pt x="164883" y="221829"/>
                    </a:cubicBezTo>
                    <a:lnTo>
                      <a:pt x="370559" y="221829"/>
                    </a:lnTo>
                    <a:cubicBezTo>
                      <a:pt x="394655" y="221829"/>
                      <a:pt x="417578" y="234624"/>
                      <a:pt x="430213" y="255077"/>
                    </a:cubicBezTo>
                    <a:lnTo>
                      <a:pt x="434545" y="262195"/>
                    </a:lnTo>
                    <a:lnTo>
                      <a:pt x="159920" y="262195"/>
                    </a:lnTo>
                    <a:cubicBezTo>
                      <a:pt x="149722" y="262195"/>
                      <a:pt x="141419" y="270484"/>
                      <a:pt x="141419" y="280575"/>
                    </a:cubicBezTo>
                    <a:lnTo>
                      <a:pt x="141419" y="324455"/>
                    </a:lnTo>
                    <a:cubicBezTo>
                      <a:pt x="141419" y="334546"/>
                      <a:pt x="149722" y="342835"/>
                      <a:pt x="159920" y="342835"/>
                    </a:cubicBezTo>
                    <a:lnTo>
                      <a:pt x="498801" y="342835"/>
                    </a:lnTo>
                    <a:cubicBezTo>
                      <a:pt x="511075" y="349322"/>
                      <a:pt x="524793" y="352926"/>
                      <a:pt x="538962" y="352926"/>
                    </a:cubicBezTo>
                    <a:lnTo>
                      <a:pt x="580566" y="352926"/>
                    </a:lnTo>
                    <a:cubicBezTo>
                      <a:pt x="594645" y="352926"/>
                      <a:pt x="606016" y="364369"/>
                      <a:pt x="606016" y="378335"/>
                    </a:cubicBezTo>
                    <a:lnTo>
                      <a:pt x="606016" y="403383"/>
                    </a:lnTo>
                    <a:lnTo>
                      <a:pt x="555567" y="403383"/>
                    </a:lnTo>
                    <a:cubicBezTo>
                      <a:pt x="549972" y="403383"/>
                      <a:pt x="545460" y="407888"/>
                      <a:pt x="545460" y="413474"/>
                    </a:cubicBezTo>
                    <a:cubicBezTo>
                      <a:pt x="545460" y="418971"/>
                      <a:pt x="549972" y="423476"/>
                      <a:pt x="555567" y="423476"/>
                    </a:cubicBezTo>
                    <a:lnTo>
                      <a:pt x="606016" y="423476"/>
                    </a:lnTo>
                    <a:lnTo>
                      <a:pt x="606016" y="463391"/>
                    </a:lnTo>
                    <a:cubicBezTo>
                      <a:pt x="606016" y="485916"/>
                      <a:pt x="587696" y="504206"/>
                      <a:pt x="565224" y="504206"/>
                    </a:cubicBezTo>
                    <a:lnTo>
                      <a:pt x="554755" y="504206"/>
                    </a:lnTo>
                    <a:cubicBezTo>
                      <a:pt x="549791" y="538355"/>
                      <a:pt x="520371" y="564664"/>
                      <a:pt x="484813" y="564664"/>
                    </a:cubicBezTo>
                    <a:cubicBezTo>
                      <a:pt x="449345" y="564664"/>
                      <a:pt x="419924" y="538355"/>
                      <a:pt x="414961" y="504206"/>
                    </a:cubicBezTo>
                    <a:lnTo>
                      <a:pt x="191145" y="504206"/>
                    </a:lnTo>
                    <a:cubicBezTo>
                      <a:pt x="186182" y="538355"/>
                      <a:pt x="156761" y="564664"/>
                      <a:pt x="121293" y="564664"/>
                    </a:cubicBezTo>
                    <a:cubicBezTo>
                      <a:pt x="85736" y="564664"/>
                      <a:pt x="56315" y="538355"/>
                      <a:pt x="51351" y="504206"/>
                    </a:cubicBezTo>
                    <a:lnTo>
                      <a:pt x="35377" y="504206"/>
                    </a:lnTo>
                    <a:cubicBezTo>
                      <a:pt x="15884" y="504206"/>
                      <a:pt x="90" y="488349"/>
                      <a:pt x="90" y="468977"/>
                    </a:cubicBezTo>
                    <a:lnTo>
                      <a:pt x="0" y="423476"/>
                    </a:lnTo>
                    <a:lnTo>
                      <a:pt x="50539" y="423476"/>
                    </a:lnTo>
                    <a:cubicBezTo>
                      <a:pt x="56134" y="423476"/>
                      <a:pt x="60647" y="418971"/>
                      <a:pt x="60647" y="413474"/>
                    </a:cubicBezTo>
                    <a:cubicBezTo>
                      <a:pt x="60647" y="407888"/>
                      <a:pt x="56134" y="403383"/>
                      <a:pt x="50539" y="403383"/>
                    </a:cubicBezTo>
                    <a:lnTo>
                      <a:pt x="0" y="403383"/>
                    </a:lnTo>
                    <a:lnTo>
                      <a:pt x="0" y="378335"/>
                    </a:lnTo>
                    <a:cubicBezTo>
                      <a:pt x="0" y="371577"/>
                      <a:pt x="2617" y="365180"/>
                      <a:pt x="7400" y="360405"/>
                    </a:cubicBezTo>
                    <a:cubicBezTo>
                      <a:pt x="12274" y="355630"/>
                      <a:pt x="18681" y="352926"/>
                      <a:pt x="25540" y="352926"/>
                    </a:cubicBezTo>
                    <a:cubicBezTo>
                      <a:pt x="37814" y="352926"/>
                      <a:pt x="48824" y="346710"/>
                      <a:pt x="54961" y="336798"/>
                    </a:cubicBezTo>
                    <a:lnTo>
                      <a:pt x="70303" y="311840"/>
                    </a:lnTo>
                    <a:cubicBezTo>
                      <a:pt x="30775" y="306614"/>
                      <a:pt x="90" y="272827"/>
                      <a:pt x="90" y="231921"/>
                    </a:cubicBezTo>
                    <a:lnTo>
                      <a:pt x="90" y="100823"/>
                    </a:lnTo>
                    <a:cubicBezTo>
                      <a:pt x="90" y="67486"/>
                      <a:pt x="27255" y="40366"/>
                      <a:pt x="60647" y="40366"/>
                    </a:cubicBezTo>
                    <a:cubicBezTo>
                      <a:pt x="94039" y="40366"/>
                      <a:pt x="121293" y="67486"/>
                      <a:pt x="121293" y="100823"/>
                    </a:cubicBezTo>
                    <a:cubicBezTo>
                      <a:pt x="121293" y="123078"/>
                      <a:pt x="139343" y="141189"/>
                      <a:pt x="161634" y="141189"/>
                    </a:cubicBezTo>
                    <a:cubicBezTo>
                      <a:pt x="180406" y="141189"/>
                      <a:pt x="196109" y="128304"/>
                      <a:pt x="200622" y="110915"/>
                    </a:cubicBezTo>
                    <a:lnTo>
                      <a:pt x="181850" y="110915"/>
                    </a:lnTo>
                    <a:cubicBezTo>
                      <a:pt x="176255" y="110915"/>
                      <a:pt x="171742" y="106410"/>
                      <a:pt x="171742" y="100823"/>
                    </a:cubicBezTo>
                    <a:lnTo>
                      <a:pt x="171742" y="50457"/>
                    </a:lnTo>
                    <a:cubicBezTo>
                      <a:pt x="171742" y="44871"/>
                      <a:pt x="176255" y="40366"/>
                      <a:pt x="181850" y="40366"/>
                    </a:cubicBezTo>
                    <a:lnTo>
                      <a:pt x="181850" y="10092"/>
                    </a:lnTo>
                    <a:cubicBezTo>
                      <a:pt x="181850" y="4505"/>
                      <a:pt x="186362" y="0"/>
                      <a:pt x="19195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wrap="square" lIns="91440" tIns="45720" rIns="91440" bIns="45720">
                <a:normAutofit/>
              </a:bodyPr>
              <a:lstStyle/>
              <a:p>
                <a:endParaRPr lang="zh-CN" altLang="en-US" dirty="0"/>
              </a:p>
            </p:txBody>
          </p:sp>
        </p:grpSp>
        <p:sp>
          <p:nvSpPr>
            <p:cNvPr id="17" name="işḷiḓé">
              <a:extLst>
                <a:ext uri="{FF2B5EF4-FFF2-40B4-BE49-F238E27FC236}">
                  <a16:creationId xmlns:a16="http://schemas.microsoft.com/office/drawing/2014/main" xmlns="" id="{275A2800-F344-4B7A-A95C-3B3E496BBA6F}"/>
                </a:ext>
              </a:extLst>
            </p:cNvPr>
            <p:cNvSpPr txBox="1"/>
            <p:nvPr/>
          </p:nvSpPr>
          <p:spPr>
            <a:xfrm>
              <a:off x="6351170" y="3112819"/>
              <a:ext cx="2328696" cy="497459"/>
            </a:xfrm>
            <a:prstGeom prst="rect">
              <a:avLst/>
            </a:prstGeom>
            <a:noFill/>
          </p:spPr>
          <p:txBody>
            <a:bodyPr wrap="square" lIns="91440" tIns="45720" rIns="91440" bIns="45720" anchor="ctr" anchorCtr="0">
              <a:normAutofit/>
            </a:bodyPr>
            <a:lstStyle/>
            <a:p>
              <a:pPr algn="ctr"/>
              <a:r>
                <a:rPr lang="en-US" altLang="zh-CN" sz="2000" b="1" dirty="0"/>
                <a:t>Text here</a:t>
              </a:r>
              <a:endParaRPr lang="zh-CN" altLang="en-US" sz="2000" b="1" dirty="0"/>
            </a:p>
          </p:txBody>
        </p:sp>
        <p:sp>
          <p:nvSpPr>
            <p:cNvPr id="18" name="íṡḷîḍé">
              <a:extLst>
                <a:ext uri="{FF2B5EF4-FFF2-40B4-BE49-F238E27FC236}">
                  <a16:creationId xmlns:a16="http://schemas.microsoft.com/office/drawing/2014/main" xmlns="" id="{1478FCB0-24C0-43E3-A13A-0D743148C1A7}"/>
                </a:ext>
              </a:extLst>
            </p:cNvPr>
            <p:cNvSpPr txBox="1"/>
            <p:nvPr/>
          </p:nvSpPr>
          <p:spPr>
            <a:xfrm>
              <a:off x="6351170" y="3772080"/>
              <a:ext cx="2328696" cy="582649"/>
            </a:xfrm>
            <a:prstGeom prst="rect">
              <a:avLst/>
            </a:prstGeom>
            <a:noFill/>
          </p:spPr>
          <p:txBody>
            <a:bodyPr wrap="square" lIns="91440" tIns="45720" rIns="91440" bIns="45720" anchor="ctr" anchorCtr="0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text……</a:t>
              </a:r>
            </a:p>
          </p:txBody>
        </p:sp>
        <p:sp>
          <p:nvSpPr>
            <p:cNvPr id="19" name="íŝ1ídè">
              <a:extLst>
                <a:ext uri="{FF2B5EF4-FFF2-40B4-BE49-F238E27FC236}">
                  <a16:creationId xmlns:a16="http://schemas.microsoft.com/office/drawing/2014/main" xmlns="" id="{F91C9F47-3B70-470C-BD59-6BE19F1526F6}"/>
                </a:ext>
              </a:extLst>
            </p:cNvPr>
            <p:cNvSpPr txBox="1"/>
            <p:nvPr/>
          </p:nvSpPr>
          <p:spPr>
            <a:xfrm>
              <a:off x="6351170" y="4414775"/>
              <a:ext cx="2328696" cy="582649"/>
            </a:xfrm>
            <a:prstGeom prst="rect">
              <a:avLst/>
            </a:prstGeom>
            <a:noFill/>
          </p:spPr>
          <p:txBody>
            <a:bodyPr wrap="square" lIns="91440" tIns="45720" rIns="91440" bIns="45720" anchor="ctr" anchorCtr="0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text……</a:t>
              </a:r>
            </a:p>
          </p:txBody>
        </p:sp>
        <p:sp>
          <p:nvSpPr>
            <p:cNvPr id="20" name="îŝḷîḑe">
              <a:extLst>
                <a:ext uri="{FF2B5EF4-FFF2-40B4-BE49-F238E27FC236}">
                  <a16:creationId xmlns:a16="http://schemas.microsoft.com/office/drawing/2014/main" xmlns="" id="{70DB41D7-D35C-4778-A9B6-BE8E4D07C397}"/>
                </a:ext>
              </a:extLst>
            </p:cNvPr>
            <p:cNvSpPr txBox="1"/>
            <p:nvPr/>
          </p:nvSpPr>
          <p:spPr>
            <a:xfrm>
              <a:off x="6351170" y="5057470"/>
              <a:ext cx="2328696" cy="582649"/>
            </a:xfrm>
            <a:prstGeom prst="rect">
              <a:avLst/>
            </a:prstGeom>
            <a:noFill/>
          </p:spPr>
          <p:txBody>
            <a:bodyPr wrap="square" lIns="91440" tIns="45720" rIns="91440" bIns="45720" anchor="ctr" anchorCtr="0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text……</a:t>
              </a:r>
            </a:p>
          </p:txBody>
        </p:sp>
        <p:grpSp>
          <p:nvGrpSpPr>
            <p:cNvPr id="21" name="íśḷiḓe">
              <a:extLst>
                <a:ext uri="{FF2B5EF4-FFF2-40B4-BE49-F238E27FC236}">
                  <a16:creationId xmlns:a16="http://schemas.microsoft.com/office/drawing/2014/main" xmlns="" id="{98CBE801-EF6D-46EB-98B8-B9DEEFA4F369}"/>
                </a:ext>
              </a:extLst>
            </p:cNvPr>
            <p:cNvGrpSpPr/>
            <p:nvPr/>
          </p:nvGrpSpPr>
          <p:grpSpPr>
            <a:xfrm>
              <a:off x="9679328" y="1636981"/>
              <a:ext cx="1350449" cy="1350450"/>
              <a:chOff x="669925" y="1638300"/>
              <a:chExt cx="1350449" cy="1350450"/>
            </a:xfrm>
          </p:grpSpPr>
          <p:sp>
            <p:nvSpPr>
              <p:cNvPr id="33" name="iş1iḋe">
                <a:extLst>
                  <a:ext uri="{FF2B5EF4-FFF2-40B4-BE49-F238E27FC236}">
                    <a16:creationId xmlns:a16="http://schemas.microsoft.com/office/drawing/2014/main" xmlns="" id="{63F3CEE7-F734-4529-A0BF-EA78B2412CA5}"/>
                  </a:ext>
                </a:extLst>
              </p:cNvPr>
              <p:cNvSpPr/>
              <p:nvPr/>
            </p:nvSpPr>
            <p:spPr bwMode="auto">
              <a:xfrm>
                <a:off x="669925" y="1638300"/>
                <a:ext cx="1350449" cy="1350450"/>
              </a:xfrm>
              <a:prstGeom prst="donut">
                <a:avLst>
                  <a:gd name="adj" fmla="val 22948"/>
                </a:avLst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endParaRPr lang="id-ID" b="1" i="1" dirty="0">
                  <a:solidFill>
                    <a:schemeClr val="accent1"/>
                  </a:solidFill>
                </a:endParaRPr>
              </a:p>
            </p:txBody>
          </p:sp>
          <p:sp>
            <p:nvSpPr>
              <p:cNvPr id="34" name="îṩľiḓè">
                <a:extLst>
                  <a:ext uri="{FF2B5EF4-FFF2-40B4-BE49-F238E27FC236}">
                    <a16:creationId xmlns:a16="http://schemas.microsoft.com/office/drawing/2014/main" xmlns="" id="{F6E2AE69-BCB2-42BD-850E-0D833CBD3594}"/>
                  </a:ext>
                </a:extLst>
              </p:cNvPr>
              <p:cNvSpPr/>
              <p:nvPr/>
            </p:nvSpPr>
            <p:spPr bwMode="auto">
              <a:xfrm>
                <a:off x="1128163" y="2111345"/>
                <a:ext cx="433972" cy="404360"/>
              </a:xfrm>
              <a:custGeom>
                <a:avLst/>
                <a:gdLst>
                  <a:gd name="connsiteX0" fmla="*/ 484855 w 606016"/>
                  <a:gd name="connsiteY0" fmla="*/ 473988 h 564664"/>
                  <a:gd name="connsiteX1" fmla="*/ 505037 w 606016"/>
                  <a:gd name="connsiteY1" fmla="*/ 494170 h 564664"/>
                  <a:gd name="connsiteX2" fmla="*/ 484855 w 606016"/>
                  <a:gd name="connsiteY2" fmla="*/ 514352 h 564664"/>
                  <a:gd name="connsiteX3" fmla="*/ 464673 w 606016"/>
                  <a:gd name="connsiteY3" fmla="*/ 494170 h 564664"/>
                  <a:gd name="connsiteX4" fmla="*/ 484855 w 606016"/>
                  <a:gd name="connsiteY4" fmla="*/ 473988 h 564664"/>
                  <a:gd name="connsiteX5" fmla="*/ 121232 w 606016"/>
                  <a:gd name="connsiteY5" fmla="*/ 473988 h 564664"/>
                  <a:gd name="connsiteX6" fmla="*/ 141414 w 606016"/>
                  <a:gd name="connsiteY6" fmla="*/ 494170 h 564664"/>
                  <a:gd name="connsiteX7" fmla="*/ 121232 w 606016"/>
                  <a:gd name="connsiteY7" fmla="*/ 514352 h 564664"/>
                  <a:gd name="connsiteX8" fmla="*/ 101050 w 606016"/>
                  <a:gd name="connsiteY8" fmla="*/ 494170 h 564664"/>
                  <a:gd name="connsiteX9" fmla="*/ 121232 w 606016"/>
                  <a:gd name="connsiteY9" fmla="*/ 473988 h 564664"/>
                  <a:gd name="connsiteX10" fmla="*/ 484813 w 606016"/>
                  <a:gd name="connsiteY10" fmla="*/ 443658 h 564664"/>
                  <a:gd name="connsiteX11" fmla="*/ 434364 w 606016"/>
                  <a:gd name="connsiteY11" fmla="*/ 494115 h 564664"/>
                  <a:gd name="connsiteX12" fmla="*/ 484813 w 606016"/>
                  <a:gd name="connsiteY12" fmla="*/ 544482 h 564664"/>
                  <a:gd name="connsiteX13" fmla="*/ 535352 w 606016"/>
                  <a:gd name="connsiteY13" fmla="*/ 494115 h 564664"/>
                  <a:gd name="connsiteX14" fmla="*/ 484813 w 606016"/>
                  <a:gd name="connsiteY14" fmla="*/ 443658 h 564664"/>
                  <a:gd name="connsiteX15" fmla="*/ 121293 w 606016"/>
                  <a:gd name="connsiteY15" fmla="*/ 443658 h 564664"/>
                  <a:gd name="connsiteX16" fmla="*/ 70755 w 606016"/>
                  <a:gd name="connsiteY16" fmla="*/ 494115 h 564664"/>
                  <a:gd name="connsiteX17" fmla="*/ 121293 w 606016"/>
                  <a:gd name="connsiteY17" fmla="*/ 544482 h 564664"/>
                  <a:gd name="connsiteX18" fmla="*/ 171742 w 606016"/>
                  <a:gd name="connsiteY18" fmla="*/ 494115 h 564664"/>
                  <a:gd name="connsiteX19" fmla="*/ 121293 w 606016"/>
                  <a:gd name="connsiteY19" fmla="*/ 443658 h 564664"/>
                  <a:gd name="connsiteX20" fmla="*/ 303053 w 606016"/>
                  <a:gd name="connsiteY20" fmla="*/ 373109 h 564664"/>
                  <a:gd name="connsiteX21" fmla="*/ 292945 w 606016"/>
                  <a:gd name="connsiteY21" fmla="*/ 383200 h 564664"/>
                  <a:gd name="connsiteX22" fmla="*/ 303053 w 606016"/>
                  <a:gd name="connsiteY22" fmla="*/ 393292 h 564664"/>
                  <a:gd name="connsiteX23" fmla="*/ 343484 w 606016"/>
                  <a:gd name="connsiteY23" fmla="*/ 393292 h 564664"/>
                  <a:gd name="connsiteX24" fmla="*/ 343484 w 606016"/>
                  <a:gd name="connsiteY24" fmla="*/ 403383 h 564664"/>
                  <a:gd name="connsiteX25" fmla="*/ 353592 w 606016"/>
                  <a:gd name="connsiteY25" fmla="*/ 413474 h 564664"/>
                  <a:gd name="connsiteX26" fmla="*/ 363610 w 606016"/>
                  <a:gd name="connsiteY26" fmla="*/ 403383 h 564664"/>
                  <a:gd name="connsiteX27" fmla="*/ 363610 w 606016"/>
                  <a:gd name="connsiteY27" fmla="*/ 383200 h 564664"/>
                  <a:gd name="connsiteX28" fmla="*/ 353592 w 606016"/>
                  <a:gd name="connsiteY28" fmla="*/ 373109 h 564664"/>
                  <a:gd name="connsiteX29" fmla="*/ 313169 w 606016"/>
                  <a:gd name="connsiteY29" fmla="*/ 282403 h 564664"/>
                  <a:gd name="connsiteX30" fmla="*/ 447018 w 606016"/>
                  <a:gd name="connsiteY30" fmla="*/ 282403 h 564664"/>
                  <a:gd name="connsiteX31" fmla="*/ 465069 w 606016"/>
                  <a:gd name="connsiteY31" fmla="*/ 311699 h 564664"/>
                  <a:gd name="connsiteX32" fmla="*/ 473282 w 606016"/>
                  <a:gd name="connsiteY32" fmla="*/ 322696 h 564664"/>
                  <a:gd name="connsiteX33" fmla="*/ 313169 w 606016"/>
                  <a:gd name="connsiteY33" fmla="*/ 322696 h 564664"/>
                  <a:gd name="connsiteX34" fmla="*/ 161665 w 606016"/>
                  <a:gd name="connsiteY34" fmla="*/ 282403 h 564664"/>
                  <a:gd name="connsiteX35" fmla="*/ 292917 w 606016"/>
                  <a:gd name="connsiteY35" fmla="*/ 282403 h 564664"/>
                  <a:gd name="connsiteX36" fmla="*/ 292917 w 606016"/>
                  <a:gd name="connsiteY36" fmla="*/ 322696 h 564664"/>
                  <a:gd name="connsiteX37" fmla="*/ 161665 w 606016"/>
                  <a:gd name="connsiteY37" fmla="*/ 322696 h 564664"/>
                  <a:gd name="connsiteX38" fmla="*/ 191958 w 606016"/>
                  <a:gd name="connsiteY38" fmla="*/ 0 h 564664"/>
                  <a:gd name="connsiteX39" fmla="*/ 202066 w 606016"/>
                  <a:gd name="connsiteY39" fmla="*/ 10092 h 564664"/>
                  <a:gd name="connsiteX40" fmla="*/ 202066 w 606016"/>
                  <a:gd name="connsiteY40" fmla="*/ 40366 h 564664"/>
                  <a:gd name="connsiteX41" fmla="*/ 222281 w 606016"/>
                  <a:gd name="connsiteY41" fmla="*/ 40366 h 564664"/>
                  <a:gd name="connsiteX42" fmla="*/ 222281 w 606016"/>
                  <a:gd name="connsiteY42" fmla="*/ 10092 h 564664"/>
                  <a:gd name="connsiteX43" fmla="*/ 232389 w 606016"/>
                  <a:gd name="connsiteY43" fmla="*/ 0 h 564664"/>
                  <a:gd name="connsiteX44" fmla="*/ 242406 w 606016"/>
                  <a:gd name="connsiteY44" fmla="*/ 10092 h 564664"/>
                  <a:gd name="connsiteX45" fmla="*/ 242406 w 606016"/>
                  <a:gd name="connsiteY45" fmla="*/ 40366 h 564664"/>
                  <a:gd name="connsiteX46" fmla="*/ 252514 w 606016"/>
                  <a:gd name="connsiteY46" fmla="*/ 50457 h 564664"/>
                  <a:gd name="connsiteX47" fmla="*/ 252514 w 606016"/>
                  <a:gd name="connsiteY47" fmla="*/ 100823 h 564664"/>
                  <a:gd name="connsiteX48" fmla="*/ 242406 w 606016"/>
                  <a:gd name="connsiteY48" fmla="*/ 110915 h 564664"/>
                  <a:gd name="connsiteX49" fmla="*/ 221379 w 606016"/>
                  <a:gd name="connsiteY49" fmla="*/ 110915 h 564664"/>
                  <a:gd name="connsiteX50" fmla="*/ 161634 w 606016"/>
                  <a:gd name="connsiteY50" fmla="*/ 161371 h 564664"/>
                  <a:gd name="connsiteX51" fmla="*/ 101078 w 606016"/>
                  <a:gd name="connsiteY51" fmla="*/ 100823 h 564664"/>
                  <a:gd name="connsiteX52" fmla="*/ 60647 w 606016"/>
                  <a:gd name="connsiteY52" fmla="*/ 60548 h 564664"/>
                  <a:gd name="connsiteX53" fmla="*/ 20216 w 606016"/>
                  <a:gd name="connsiteY53" fmla="*/ 100823 h 564664"/>
                  <a:gd name="connsiteX54" fmla="*/ 20216 w 606016"/>
                  <a:gd name="connsiteY54" fmla="*/ 231921 h 564664"/>
                  <a:gd name="connsiteX55" fmla="*/ 80862 w 606016"/>
                  <a:gd name="connsiteY55" fmla="*/ 292469 h 564664"/>
                  <a:gd name="connsiteX56" fmla="*/ 82126 w 606016"/>
                  <a:gd name="connsiteY56" fmla="*/ 292649 h 564664"/>
                  <a:gd name="connsiteX57" fmla="*/ 105229 w 606016"/>
                  <a:gd name="connsiteY57" fmla="*/ 255167 h 564664"/>
                  <a:gd name="connsiteX58" fmla="*/ 164883 w 606016"/>
                  <a:gd name="connsiteY58" fmla="*/ 221829 h 564664"/>
                  <a:gd name="connsiteX59" fmla="*/ 370559 w 606016"/>
                  <a:gd name="connsiteY59" fmla="*/ 221829 h 564664"/>
                  <a:gd name="connsiteX60" fmla="*/ 430213 w 606016"/>
                  <a:gd name="connsiteY60" fmla="*/ 255077 h 564664"/>
                  <a:gd name="connsiteX61" fmla="*/ 434545 w 606016"/>
                  <a:gd name="connsiteY61" fmla="*/ 262195 h 564664"/>
                  <a:gd name="connsiteX62" fmla="*/ 159920 w 606016"/>
                  <a:gd name="connsiteY62" fmla="*/ 262195 h 564664"/>
                  <a:gd name="connsiteX63" fmla="*/ 141419 w 606016"/>
                  <a:gd name="connsiteY63" fmla="*/ 280575 h 564664"/>
                  <a:gd name="connsiteX64" fmla="*/ 141419 w 606016"/>
                  <a:gd name="connsiteY64" fmla="*/ 324455 h 564664"/>
                  <a:gd name="connsiteX65" fmla="*/ 159920 w 606016"/>
                  <a:gd name="connsiteY65" fmla="*/ 342835 h 564664"/>
                  <a:gd name="connsiteX66" fmla="*/ 498801 w 606016"/>
                  <a:gd name="connsiteY66" fmla="*/ 342835 h 564664"/>
                  <a:gd name="connsiteX67" fmla="*/ 538962 w 606016"/>
                  <a:gd name="connsiteY67" fmla="*/ 352926 h 564664"/>
                  <a:gd name="connsiteX68" fmla="*/ 580566 w 606016"/>
                  <a:gd name="connsiteY68" fmla="*/ 352926 h 564664"/>
                  <a:gd name="connsiteX69" fmla="*/ 606016 w 606016"/>
                  <a:gd name="connsiteY69" fmla="*/ 378335 h 564664"/>
                  <a:gd name="connsiteX70" fmla="*/ 606016 w 606016"/>
                  <a:gd name="connsiteY70" fmla="*/ 403383 h 564664"/>
                  <a:gd name="connsiteX71" fmla="*/ 555567 w 606016"/>
                  <a:gd name="connsiteY71" fmla="*/ 403383 h 564664"/>
                  <a:gd name="connsiteX72" fmla="*/ 545460 w 606016"/>
                  <a:gd name="connsiteY72" fmla="*/ 413474 h 564664"/>
                  <a:gd name="connsiteX73" fmla="*/ 555567 w 606016"/>
                  <a:gd name="connsiteY73" fmla="*/ 423476 h 564664"/>
                  <a:gd name="connsiteX74" fmla="*/ 606016 w 606016"/>
                  <a:gd name="connsiteY74" fmla="*/ 423476 h 564664"/>
                  <a:gd name="connsiteX75" fmla="*/ 606016 w 606016"/>
                  <a:gd name="connsiteY75" fmla="*/ 463391 h 564664"/>
                  <a:gd name="connsiteX76" fmla="*/ 565224 w 606016"/>
                  <a:gd name="connsiteY76" fmla="*/ 504206 h 564664"/>
                  <a:gd name="connsiteX77" fmla="*/ 554755 w 606016"/>
                  <a:gd name="connsiteY77" fmla="*/ 504206 h 564664"/>
                  <a:gd name="connsiteX78" fmla="*/ 484813 w 606016"/>
                  <a:gd name="connsiteY78" fmla="*/ 564664 h 564664"/>
                  <a:gd name="connsiteX79" fmla="*/ 414961 w 606016"/>
                  <a:gd name="connsiteY79" fmla="*/ 504206 h 564664"/>
                  <a:gd name="connsiteX80" fmla="*/ 191145 w 606016"/>
                  <a:gd name="connsiteY80" fmla="*/ 504206 h 564664"/>
                  <a:gd name="connsiteX81" fmla="*/ 121293 w 606016"/>
                  <a:gd name="connsiteY81" fmla="*/ 564664 h 564664"/>
                  <a:gd name="connsiteX82" fmla="*/ 51351 w 606016"/>
                  <a:gd name="connsiteY82" fmla="*/ 504206 h 564664"/>
                  <a:gd name="connsiteX83" fmla="*/ 35377 w 606016"/>
                  <a:gd name="connsiteY83" fmla="*/ 504206 h 564664"/>
                  <a:gd name="connsiteX84" fmla="*/ 90 w 606016"/>
                  <a:gd name="connsiteY84" fmla="*/ 468977 h 564664"/>
                  <a:gd name="connsiteX85" fmla="*/ 0 w 606016"/>
                  <a:gd name="connsiteY85" fmla="*/ 423476 h 564664"/>
                  <a:gd name="connsiteX86" fmla="*/ 50539 w 606016"/>
                  <a:gd name="connsiteY86" fmla="*/ 423476 h 564664"/>
                  <a:gd name="connsiteX87" fmla="*/ 60647 w 606016"/>
                  <a:gd name="connsiteY87" fmla="*/ 413474 h 564664"/>
                  <a:gd name="connsiteX88" fmla="*/ 50539 w 606016"/>
                  <a:gd name="connsiteY88" fmla="*/ 403383 h 564664"/>
                  <a:gd name="connsiteX89" fmla="*/ 0 w 606016"/>
                  <a:gd name="connsiteY89" fmla="*/ 403383 h 564664"/>
                  <a:gd name="connsiteX90" fmla="*/ 0 w 606016"/>
                  <a:gd name="connsiteY90" fmla="*/ 378335 h 564664"/>
                  <a:gd name="connsiteX91" fmla="*/ 7400 w 606016"/>
                  <a:gd name="connsiteY91" fmla="*/ 360405 h 564664"/>
                  <a:gd name="connsiteX92" fmla="*/ 25540 w 606016"/>
                  <a:gd name="connsiteY92" fmla="*/ 352926 h 564664"/>
                  <a:gd name="connsiteX93" fmla="*/ 54961 w 606016"/>
                  <a:gd name="connsiteY93" fmla="*/ 336798 h 564664"/>
                  <a:gd name="connsiteX94" fmla="*/ 70303 w 606016"/>
                  <a:gd name="connsiteY94" fmla="*/ 311840 h 564664"/>
                  <a:gd name="connsiteX95" fmla="*/ 90 w 606016"/>
                  <a:gd name="connsiteY95" fmla="*/ 231921 h 564664"/>
                  <a:gd name="connsiteX96" fmla="*/ 90 w 606016"/>
                  <a:gd name="connsiteY96" fmla="*/ 100823 h 564664"/>
                  <a:gd name="connsiteX97" fmla="*/ 60647 w 606016"/>
                  <a:gd name="connsiteY97" fmla="*/ 40366 h 564664"/>
                  <a:gd name="connsiteX98" fmla="*/ 121293 w 606016"/>
                  <a:gd name="connsiteY98" fmla="*/ 100823 h 564664"/>
                  <a:gd name="connsiteX99" fmla="*/ 161634 w 606016"/>
                  <a:gd name="connsiteY99" fmla="*/ 141189 h 564664"/>
                  <a:gd name="connsiteX100" fmla="*/ 200622 w 606016"/>
                  <a:gd name="connsiteY100" fmla="*/ 110915 h 564664"/>
                  <a:gd name="connsiteX101" fmla="*/ 181850 w 606016"/>
                  <a:gd name="connsiteY101" fmla="*/ 110915 h 564664"/>
                  <a:gd name="connsiteX102" fmla="*/ 171742 w 606016"/>
                  <a:gd name="connsiteY102" fmla="*/ 100823 h 564664"/>
                  <a:gd name="connsiteX103" fmla="*/ 171742 w 606016"/>
                  <a:gd name="connsiteY103" fmla="*/ 50457 h 564664"/>
                  <a:gd name="connsiteX104" fmla="*/ 181850 w 606016"/>
                  <a:gd name="connsiteY104" fmla="*/ 40366 h 564664"/>
                  <a:gd name="connsiteX105" fmla="*/ 181850 w 606016"/>
                  <a:gd name="connsiteY105" fmla="*/ 10092 h 564664"/>
                  <a:gd name="connsiteX106" fmla="*/ 191958 w 606016"/>
                  <a:gd name="connsiteY106" fmla="*/ 0 h 5646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</a:cxnLst>
                <a:rect l="l" t="t" r="r" b="b"/>
                <a:pathLst>
                  <a:path w="606016" h="564664">
                    <a:moveTo>
                      <a:pt x="484855" y="473988"/>
                    </a:moveTo>
                    <a:cubicBezTo>
                      <a:pt x="496001" y="473988"/>
                      <a:pt x="505037" y="483024"/>
                      <a:pt x="505037" y="494170"/>
                    </a:cubicBezTo>
                    <a:cubicBezTo>
                      <a:pt x="505037" y="505316"/>
                      <a:pt x="496001" y="514352"/>
                      <a:pt x="484855" y="514352"/>
                    </a:cubicBezTo>
                    <a:cubicBezTo>
                      <a:pt x="473709" y="514352"/>
                      <a:pt x="464673" y="505316"/>
                      <a:pt x="464673" y="494170"/>
                    </a:cubicBezTo>
                    <a:cubicBezTo>
                      <a:pt x="464673" y="483024"/>
                      <a:pt x="473709" y="473988"/>
                      <a:pt x="484855" y="473988"/>
                    </a:cubicBezTo>
                    <a:close/>
                    <a:moveTo>
                      <a:pt x="121232" y="473988"/>
                    </a:moveTo>
                    <a:cubicBezTo>
                      <a:pt x="132378" y="473988"/>
                      <a:pt x="141414" y="483024"/>
                      <a:pt x="141414" y="494170"/>
                    </a:cubicBezTo>
                    <a:cubicBezTo>
                      <a:pt x="141414" y="505316"/>
                      <a:pt x="132378" y="514352"/>
                      <a:pt x="121232" y="514352"/>
                    </a:cubicBezTo>
                    <a:cubicBezTo>
                      <a:pt x="110086" y="514352"/>
                      <a:pt x="101050" y="505316"/>
                      <a:pt x="101050" y="494170"/>
                    </a:cubicBezTo>
                    <a:cubicBezTo>
                      <a:pt x="101050" y="483024"/>
                      <a:pt x="110086" y="473988"/>
                      <a:pt x="121232" y="473988"/>
                    </a:cubicBezTo>
                    <a:close/>
                    <a:moveTo>
                      <a:pt x="484813" y="443658"/>
                    </a:moveTo>
                    <a:cubicBezTo>
                      <a:pt x="457016" y="443658"/>
                      <a:pt x="434364" y="466274"/>
                      <a:pt x="434364" y="494115"/>
                    </a:cubicBezTo>
                    <a:cubicBezTo>
                      <a:pt x="434364" y="521866"/>
                      <a:pt x="457016" y="544482"/>
                      <a:pt x="484813" y="544482"/>
                    </a:cubicBezTo>
                    <a:cubicBezTo>
                      <a:pt x="512699" y="544482"/>
                      <a:pt x="535352" y="521866"/>
                      <a:pt x="535352" y="494115"/>
                    </a:cubicBezTo>
                    <a:cubicBezTo>
                      <a:pt x="535352" y="466274"/>
                      <a:pt x="512699" y="443658"/>
                      <a:pt x="484813" y="443658"/>
                    </a:cubicBezTo>
                    <a:close/>
                    <a:moveTo>
                      <a:pt x="121293" y="443658"/>
                    </a:moveTo>
                    <a:cubicBezTo>
                      <a:pt x="93407" y="443658"/>
                      <a:pt x="70755" y="466274"/>
                      <a:pt x="70755" y="494115"/>
                    </a:cubicBezTo>
                    <a:cubicBezTo>
                      <a:pt x="70755" y="521866"/>
                      <a:pt x="93407" y="544482"/>
                      <a:pt x="121293" y="544482"/>
                    </a:cubicBezTo>
                    <a:cubicBezTo>
                      <a:pt x="149090" y="544482"/>
                      <a:pt x="171742" y="521866"/>
                      <a:pt x="171742" y="494115"/>
                    </a:cubicBezTo>
                    <a:cubicBezTo>
                      <a:pt x="171742" y="466274"/>
                      <a:pt x="149090" y="443658"/>
                      <a:pt x="121293" y="443658"/>
                    </a:cubicBezTo>
                    <a:close/>
                    <a:moveTo>
                      <a:pt x="303053" y="373109"/>
                    </a:moveTo>
                    <a:cubicBezTo>
                      <a:pt x="297458" y="373109"/>
                      <a:pt x="292945" y="377614"/>
                      <a:pt x="292945" y="383200"/>
                    </a:cubicBezTo>
                    <a:cubicBezTo>
                      <a:pt x="292945" y="388787"/>
                      <a:pt x="297458" y="393292"/>
                      <a:pt x="303053" y="393292"/>
                    </a:cubicBezTo>
                    <a:lnTo>
                      <a:pt x="343484" y="393292"/>
                    </a:lnTo>
                    <a:lnTo>
                      <a:pt x="343484" y="403383"/>
                    </a:lnTo>
                    <a:cubicBezTo>
                      <a:pt x="343484" y="408879"/>
                      <a:pt x="347997" y="413474"/>
                      <a:pt x="353592" y="413474"/>
                    </a:cubicBezTo>
                    <a:cubicBezTo>
                      <a:pt x="359097" y="413474"/>
                      <a:pt x="363610" y="408969"/>
                      <a:pt x="363610" y="403383"/>
                    </a:cubicBezTo>
                    <a:lnTo>
                      <a:pt x="363610" y="383200"/>
                    </a:lnTo>
                    <a:cubicBezTo>
                      <a:pt x="363610" y="377614"/>
                      <a:pt x="359097" y="373109"/>
                      <a:pt x="353592" y="373109"/>
                    </a:cubicBezTo>
                    <a:close/>
                    <a:moveTo>
                      <a:pt x="313169" y="282403"/>
                    </a:moveTo>
                    <a:lnTo>
                      <a:pt x="447018" y="282403"/>
                    </a:lnTo>
                    <a:lnTo>
                      <a:pt x="465069" y="311699"/>
                    </a:lnTo>
                    <a:cubicBezTo>
                      <a:pt x="467506" y="315665"/>
                      <a:pt x="470304" y="319271"/>
                      <a:pt x="473282" y="322696"/>
                    </a:cubicBezTo>
                    <a:lnTo>
                      <a:pt x="313169" y="322696"/>
                    </a:lnTo>
                    <a:close/>
                    <a:moveTo>
                      <a:pt x="161665" y="282403"/>
                    </a:moveTo>
                    <a:lnTo>
                      <a:pt x="292917" y="282403"/>
                    </a:lnTo>
                    <a:lnTo>
                      <a:pt x="292917" y="322696"/>
                    </a:lnTo>
                    <a:lnTo>
                      <a:pt x="161665" y="322696"/>
                    </a:lnTo>
                    <a:close/>
                    <a:moveTo>
                      <a:pt x="191958" y="0"/>
                    </a:moveTo>
                    <a:cubicBezTo>
                      <a:pt x="197553" y="0"/>
                      <a:pt x="202066" y="4505"/>
                      <a:pt x="202066" y="10092"/>
                    </a:cubicBezTo>
                    <a:lnTo>
                      <a:pt x="202066" y="40366"/>
                    </a:lnTo>
                    <a:lnTo>
                      <a:pt x="222281" y="40366"/>
                    </a:lnTo>
                    <a:lnTo>
                      <a:pt x="222281" y="10092"/>
                    </a:lnTo>
                    <a:cubicBezTo>
                      <a:pt x="222281" y="4505"/>
                      <a:pt x="226793" y="0"/>
                      <a:pt x="232389" y="0"/>
                    </a:cubicBezTo>
                    <a:cubicBezTo>
                      <a:pt x="237894" y="0"/>
                      <a:pt x="242406" y="4505"/>
                      <a:pt x="242406" y="10092"/>
                    </a:cubicBezTo>
                    <a:lnTo>
                      <a:pt x="242406" y="40366"/>
                    </a:lnTo>
                    <a:cubicBezTo>
                      <a:pt x="248002" y="40366"/>
                      <a:pt x="252514" y="44871"/>
                      <a:pt x="252514" y="50457"/>
                    </a:cubicBezTo>
                    <a:lnTo>
                      <a:pt x="252514" y="100823"/>
                    </a:lnTo>
                    <a:cubicBezTo>
                      <a:pt x="252514" y="106410"/>
                      <a:pt x="248002" y="110915"/>
                      <a:pt x="242406" y="110915"/>
                    </a:cubicBezTo>
                    <a:lnTo>
                      <a:pt x="221379" y="110915"/>
                    </a:lnTo>
                    <a:cubicBezTo>
                      <a:pt x="216505" y="139477"/>
                      <a:pt x="191597" y="161371"/>
                      <a:pt x="161634" y="161371"/>
                    </a:cubicBezTo>
                    <a:cubicBezTo>
                      <a:pt x="128243" y="161371"/>
                      <a:pt x="101078" y="134251"/>
                      <a:pt x="101078" y="100823"/>
                    </a:cubicBezTo>
                    <a:cubicBezTo>
                      <a:pt x="101078" y="78568"/>
                      <a:pt x="82938" y="60548"/>
                      <a:pt x="60647" y="60548"/>
                    </a:cubicBezTo>
                    <a:cubicBezTo>
                      <a:pt x="38355" y="60548"/>
                      <a:pt x="20216" y="78568"/>
                      <a:pt x="20216" y="100823"/>
                    </a:cubicBezTo>
                    <a:lnTo>
                      <a:pt x="20216" y="231921"/>
                    </a:lnTo>
                    <a:cubicBezTo>
                      <a:pt x="20216" y="265258"/>
                      <a:pt x="47470" y="292469"/>
                      <a:pt x="80862" y="292469"/>
                    </a:cubicBezTo>
                    <a:cubicBezTo>
                      <a:pt x="81314" y="292469"/>
                      <a:pt x="81675" y="292649"/>
                      <a:pt x="82126" y="292649"/>
                    </a:cubicBezTo>
                    <a:lnTo>
                      <a:pt x="105229" y="255167"/>
                    </a:lnTo>
                    <a:cubicBezTo>
                      <a:pt x="117864" y="234624"/>
                      <a:pt x="140697" y="221829"/>
                      <a:pt x="164883" y="221829"/>
                    </a:cubicBezTo>
                    <a:lnTo>
                      <a:pt x="370559" y="221829"/>
                    </a:lnTo>
                    <a:cubicBezTo>
                      <a:pt x="394655" y="221829"/>
                      <a:pt x="417578" y="234624"/>
                      <a:pt x="430213" y="255077"/>
                    </a:cubicBezTo>
                    <a:lnTo>
                      <a:pt x="434545" y="262195"/>
                    </a:lnTo>
                    <a:lnTo>
                      <a:pt x="159920" y="262195"/>
                    </a:lnTo>
                    <a:cubicBezTo>
                      <a:pt x="149722" y="262195"/>
                      <a:pt x="141419" y="270484"/>
                      <a:pt x="141419" y="280575"/>
                    </a:cubicBezTo>
                    <a:lnTo>
                      <a:pt x="141419" y="324455"/>
                    </a:lnTo>
                    <a:cubicBezTo>
                      <a:pt x="141419" y="334546"/>
                      <a:pt x="149722" y="342835"/>
                      <a:pt x="159920" y="342835"/>
                    </a:cubicBezTo>
                    <a:lnTo>
                      <a:pt x="498801" y="342835"/>
                    </a:lnTo>
                    <a:cubicBezTo>
                      <a:pt x="511075" y="349322"/>
                      <a:pt x="524793" y="352926"/>
                      <a:pt x="538962" y="352926"/>
                    </a:cubicBezTo>
                    <a:lnTo>
                      <a:pt x="580566" y="352926"/>
                    </a:lnTo>
                    <a:cubicBezTo>
                      <a:pt x="594645" y="352926"/>
                      <a:pt x="606016" y="364369"/>
                      <a:pt x="606016" y="378335"/>
                    </a:cubicBezTo>
                    <a:lnTo>
                      <a:pt x="606016" y="403383"/>
                    </a:lnTo>
                    <a:lnTo>
                      <a:pt x="555567" y="403383"/>
                    </a:lnTo>
                    <a:cubicBezTo>
                      <a:pt x="549972" y="403383"/>
                      <a:pt x="545460" y="407888"/>
                      <a:pt x="545460" y="413474"/>
                    </a:cubicBezTo>
                    <a:cubicBezTo>
                      <a:pt x="545460" y="418971"/>
                      <a:pt x="549972" y="423476"/>
                      <a:pt x="555567" y="423476"/>
                    </a:cubicBezTo>
                    <a:lnTo>
                      <a:pt x="606016" y="423476"/>
                    </a:lnTo>
                    <a:lnTo>
                      <a:pt x="606016" y="463391"/>
                    </a:lnTo>
                    <a:cubicBezTo>
                      <a:pt x="606016" y="485916"/>
                      <a:pt x="587696" y="504206"/>
                      <a:pt x="565224" y="504206"/>
                    </a:cubicBezTo>
                    <a:lnTo>
                      <a:pt x="554755" y="504206"/>
                    </a:lnTo>
                    <a:cubicBezTo>
                      <a:pt x="549791" y="538355"/>
                      <a:pt x="520371" y="564664"/>
                      <a:pt x="484813" y="564664"/>
                    </a:cubicBezTo>
                    <a:cubicBezTo>
                      <a:pt x="449345" y="564664"/>
                      <a:pt x="419924" y="538355"/>
                      <a:pt x="414961" y="504206"/>
                    </a:cubicBezTo>
                    <a:lnTo>
                      <a:pt x="191145" y="504206"/>
                    </a:lnTo>
                    <a:cubicBezTo>
                      <a:pt x="186182" y="538355"/>
                      <a:pt x="156761" y="564664"/>
                      <a:pt x="121293" y="564664"/>
                    </a:cubicBezTo>
                    <a:cubicBezTo>
                      <a:pt x="85736" y="564664"/>
                      <a:pt x="56315" y="538355"/>
                      <a:pt x="51351" y="504206"/>
                    </a:cubicBezTo>
                    <a:lnTo>
                      <a:pt x="35377" y="504206"/>
                    </a:lnTo>
                    <a:cubicBezTo>
                      <a:pt x="15884" y="504206"/>
                      <a:pt x="90" y="488349"/>
                      <a:pt x="90" y="468977"/>
                    </a:cubicBezTo>
                    <a:lnTo>
                      <a:pt x="0" y="423476"/>
                    </a:lnTo>
                    <a:lnTo>
                      <a:pt x="50539" y="423476"/>
                    </a:lnTo>
                    <a:cubicBezTo>
                      <a:pt x="56134" y="423476"/>
                      <a:pt x="60647" y="418971"/>
                      <a:pt x="60647" y="413474"/>
                    </a:cubicBezTo>
                    <a:cubicBezTo>
                      <a:pt x="60647" y="407888"/>
                      <a:pt x="56134" y="403383"/>
                      <a:pt x="50539" y="403383"/>
                    </a:cubicBezTo>
                    <a:lnTo>
                      <a:pt x="0" y="403383"/>
                    </a:lnTo>
                    <a:lnTo>
                      <a:pt x="0" y="378335"/>
                    </a:lnTo>
                    <a:cubicBezTo>
                      <a:pt x="0" y="371577"/>
                      <a:pt x="2617" y="365180"/>
                      <a:pt x="7400" y="360405"/>
                    </a:cubicBezTo>
                    <a:cubicBezTo>
                      <a:pt x="12274" y="355630"/>
                      <a:pt x="18681" y="352926"/>
                      <a:pt x="25540" y="352926"/>
                    </a:cubicBezTo>
                    <a:cubicBezTo>
                      <a:pt x="37814" y="352926"/>
                      <a:pt x="48824" y="346710"/>
                      <a:pt x="54961" y="336798"/>
                    </a:cubicBezTo>
                    <a:lnTo>
                      <a:pt x="70303" y="311840"/>
                    </a:lnTo>
                    <a:cubicBezTo>
                      <a:pt x="30775" y="306614"/>
                      <a:pt x="90" y="272827"/>
                      <a:pt x="90" y="231921"/>
                    </a:cubicBezTo>
                    <a:lnTo>
                      <a:pt x="90" y="100823"/>
                    </a:lnTo>
                    <a:cubicBezTo>
                      <a:pt x="90" y="67486"/>
                      <a:pt x="27255" y="40366"/>
                      <a:pt x="60647" y="40366"/>
                    </a:cubicBezTo>
                    <a:cubicBezTo>
                      <a:pt x="94039" y="40366"/>
                      <a:pt x="121293" y="67486"/>
                      <a:pt x="121293" y="100823"/>
                    </a:cubicBezTo>
                    <a:cubicBezTo>
                      <a:pt x="121293" y="123078"/>
                      <a:pt x="139343" y="141189"/>
                      <a:pt x="161634" y="141189"/>
                    </a:cubicBezTo>
                    <a:cubicBezTo>
                      <a:pt x="180406" y="141189"/>
                      <a:pt x="196109" y="128304"/>
                      <a:pt x="200622" y="110915"/>
                    </a:cubicBezTo>
                    <a:lnTo>
                      <a:pt x="181850" y="110915"/>
                    </a:lnTo>
                    <a:cubicBezTo>
                      <a:pt x="176255" y="110915"/>
                      <a:pt x="171742" y="106410"/>
                      <a:pt x="171742" y="100823"/>
                    </a:cubicBezTo>
                    <a:lnTo>
                      <a:pt x="171742" y="50457"/>
                    </a:lnTo>
                    <a:cubicBezTo>
                      <a:pt x="171742" y="44871"/>
                      <a:pt x="176255" y="40366"/>
                      <a:pt x="181850" y="40366"/>
                    </a:cubicBezTo>
                    <a:lnTo>
                      <a:pt x="181850" y="10092"/>
                    </a:lnTo>
                    <a:cubicBezTo>
                      <a:pt x="181850" y="4505"/>
                      <a:pt x="186362" y="0"/>
                      <a:pt x="19195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wrap="square" lIns="91440" tIns="45720" rIns="91440" bIns="45720">
                <a:normAutofit/>
              </a:bodyPr>
              <a:lstStyle/>
              <a:p>
                <a:endParaRPr lang="zh-CN" altLang="en-US" dirty="0"/>
              </a:p>
            </p:txBody>
          </p:sp>
        </p:grpSp>
        <p:sp>
          <p:nvSpPr>
            <p:cNvPr id="22" name="iṧļidé">
              <a:extLst>
                <a:ext uri="{FF2B5EF4-FFF2-40B4-BE49-F238E27FC236}">
                  <a16:creationId xmlns:a16="http://schemas.microsoft.com/office/drawing/2014/main" xmlns="" id="{26C0E443-A17B-453E-867C-C427BF13B1C5}"/>
                </a:ext>
              </a:extLst>
            </p:cNvPr>
            <p:cNvSpPr txBox="1"/>
            <p:nvPr/>
          </p:nvSpPr>
          <p:spPr>
            <a:xfrm>
              <a:off x="9190204" y="3112819"/>
              <a:ext cx="2328696" cy="497459"/>
            </a:xfrm>
            <a:prstGeom prst="rect">
              <a:avLst/>
            </a:prstGeom>
            <a:noFill/>
          </p:spPr>
          <p:txBody>
            <a:bodyPr wrap="square" lIns="91440" tIns="45720" rIns="91440" bIns="45720" anchor="ctr" anchorCtr="0">
              <a:normAutofit/>
            </a:bodyPr>
            <a:lstStyle/>
            <a:p>
              <a:pPr algn="ctr"/>
              <a:r>
                <a:rPr lang="en-US" altLang="zh-CN" sz="2000" b="1" dirty="0"/>
                <a:t>Text here</a:t>
              </a:r>
              <a:endParaRPr lang="zh-CN" altLang="en-US" sz="2000" b="1" dirty="0"/>
            </a:p>
          </p:txBody>
        </p:sp>
        <p:sp>
          <p:nvSpPr>
            <p:cNvPr id="23" name="îSlïḓe">
              <a:extLst>
                <a:ext uri="{FF2B5EF4-FFF2-40B4-BE49-F238E27FC236}">
                  <a16:creationId xmlns:a16="http://schemas.microsoft.com/office/drawing/2014/main" xmlns="" id="{9E06C003-2438-44E8-84AA-D4CF709B6BAB}"/>
                </a:ext>
              </a:extLst>
            </p:cNvPr>
            <p:cNvSpPr txBox="1"/>
            <p:nvPr/>
          </p:nvSpPr>
          <p:spPr>
            <a:xfrm>
              <a:off x="9190204" y="3772080"/>
              <a:ext cx="2328696" cy="582649"/>
            </a:xfrm>
            <a:prstGeom prst="rect">
              <a:avLst/>
            </a:prstGeom>
            <a:noFill/>
          </p:spPr>
          <p:txBody>
            <a:bodyPr wrap="square" lIns="91440" tIns="45720" rIns="91440" bIns="45720" anchor="ctr" anchorCtr="0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text……</a:t>
              </a:r>
            </a:p>
          </p:txBody>
        </p:sp>
        <p:sp>
          <p:nvSpPr>
            <p:cNvPr id="24" name="işľîḓê">
              <a:extLst>
                <a:ext uri="{FF2B5EF4-FFF2-40B4-BE49-F238E27FC236}">
                  <a16:creationId xmlns:a16="http://schemas.microsoft.com/office/drawing/2014/main" xmlns="" id="{980A495D-B48B-437D-AFE5-F8ABE78D4FD2}"/>
                </a:ext>
              </a:extLst>
            </p:cNvPr>
            <p:cNvSpPr txBox="1"/>
            <p:nvPr/>
          </p:nvSpPr>
          <p:spPr>
            <a:xfrm>
              <a:off x="9190204" y="4414775"/>
              <a:ext cx="2328696" cy="582649"/>
            </a:xfrm>
            <a:prstGeom prst="rect">
              <a:avLst/>
            </a:prstGeom>
            <a:noFill/>
          </p:spPr>
          <p:txBody>
            <a:bodyPr wrap="square" lIns="91440" tIns="45720" rIns="91440" bIns="45720" anchor="ctr" anchorCtr="0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text……</a:t>
              </a:r>
            </a:p>
          </p:txBody>
        </p:sp>
        <p:grpSp>
          <p:nvGrpSpPr>
            <p:cNvPr id="25" name="išlïďé">
              <a:extLst>
                <a:ext uri="{FF2B5EF4-FFF2-40B4-BE49-F238E27FC236}">
                  <a16:creationId xmlns:a16="http://schemas.microsoft.com/office/drawing/2014/main" xmlns="" id="{414ED2D4-3FD0-4994-873F-7F29AAC9B4B2}"/>
                </a:ext>
              </a:extLst>
            </p:cNvPr>
            <p:cNvGrpSpPr/>
            <p:nvPr/>
          </p:nvGrpSpPr>
          <p:grpSpPr>
            <a:xfrm>
              <a:off x="5889452" y="2145519"/>
              <a:ext cx="413096" cy="333375"/>
              <a:chOff x="5889452" y="2146838"/>
              <a:chExt cx="413096" cy="333375"/>
            </a:xfrm>
          </p:grpSpPr>
          <p:sp>
            <p:nvSpPr>
              <p:cNvPr id="31" name="iṡľîďê">
                <a:extLst>
                  <a:ext uri="{FF2B5EF4-FFF2-40B4-BE49-F238E27FC236}">
                    <a16:creationId xmlns:a16="http://schemas.microsoft.com/office/drawing/2014/main" xmlns="" id="{B66FF6C9-9822-4205-B602-8BDC785D89D1}"/>
                  </a:ext>
                </a:extLst>
              </p:cNvPr>
              <p:cNvSpPr/>
              <p:nvPr/>
            </p:nvSpPr>
            <p:spPr>
              <a:xfrm>
                <a:off x="5969172" y="2146838"/>
                <a:ext cx="333376" cy="333375"/>
              </a:xfrm>
              <a:prstGeom prst="chevron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2" name="îs1îdê">
                <a:extLst>
                  <a:ext uri="{FF2B5EF4-FFF2-40B4-BE49-F238E27FC236}">
                    <a16:creationId xmlns:a16="http://schemas.microsoft.com/office/drawing/2014/main" xmlns="" id="{A6C7F97F-AFF4-443D-BFE7-398A4E93FD9F}"/>
                  </a:ext>
                </a:extLst>
              </p:cNvPr>
              <p:cNvSpPr/>
              <p:nvPr/>
            </p:nvSpPr>
            <p:spPr>
              <a:xfrm>
                <a:off x="5889452" y="2146838"/>
                <a:ext cx="333376" cy="333375"/>
              </a:xfrm>
              <a:prstGeom prst="chevron">
                <a:avLst/>
              </a:prstGeom>
              <a:solidFill>
                <a:schemeClr val="bg1">
                  <a:lumMod val="65000"/>
                  <a:alpha val="5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6" name="îṧlïďe">
              <a:extLst>
                <a:ext uri="{FF2B5EF4-FFF2-40B4-BE49-F238E27FC236}">
                  <a16:creationId xmlns:a16="http://schemas.microsoft.com/office/drawing/2014/main" xmlns="" id="{B63A2D2A-80F8-48E2-91C2-3970E6648856}"/>
                </a:ext>
              </a:extLst>
            </p:cNvPr>
            <p:cNvGrpSpPr/>
            <p:nvPr/>
          </p:nvGrpSpPr>
          <p:grpSpPr>
            <a:xfrm>
              <a:off x="8728487" y="2145519"/>
              <a:ext cx="413096" cy="333375"/>
              <a:chOff x="8728487" y="2146838"/>
              <a:chExt cx="413096" cy="333375"/>
            </a:xfrm>
          </p:grpSpPr>
          <p:sp>
            <p:nvSpPr>
              <p:cNvPr id="29" name="i$ḻïḋe">
                <a:extLst>
                  <a:ext uri="{FF2B5EF4-FFF2-40B4-BE49-F238E27FC236}">
                    <a16:creationId xmlns:a16="http://schemas.microsoft.com/office/drawing/2014/main" xmlns="" id="{1C9C215C-F1D9-4574-8FEE-C2DC54CB9E4E}"/>
                  </a:ext>
                </a:extLst>
              </p:cNvPr>
              <p:cNvSpPr/>
              <p:nvPr/>
            </p:nvSpPr>
            <p:spPr>
              <a:xfrm>
                <a:off x="8808207" y="2146838"/>
                <a:ext cx="333376" cy="333375"/>
              </a:xfrm>
              <a:prstGeom prst="chevron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0" name="ïṥļidé">
                <a:extLst>
                  <a:ext uri="{FF2B5EF4-FFF2-40B4-BE49-F238E27FC236}">
                    <a16:creationId xmlns:a16="http://schemas.microsoft.com/office/drawing/2014/main" xmlns="" id="{A0078521-2A66-49B4-8EFE-794BED989930}"/>
                  </a:ext>
                </a:extLst>
              </p:cNvPr>
              <p:cNvSpPr/>
              <p:nvPr/>
            </p:nvSpPr>
            <p:spPr>
              <a:xfrm>
                <a:off x="8728487" y="2146838"/>
                <a:ext cx="333376" cy="333375"/>
              </a:xfrm>
              <a:prstGeom prst="chevron">
                <a:avLst/>
              </a:prstGeom>
              <a:solidFill>
                <a:schemeClr val="bg1">
                  <a:lumMod val="65000"/>
                  <a:alpha val="5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cxnSp>
          <p:nvCxnSpPr>
            <p:cNvPr id="27" name="直接连接符 26">
              <a:extLst>
                <a:ext uri="{FF2B5EF4-FFF2-40B4-BE49-F238E27FC236}">
                  <a16:creationId xmlns:a16="http://schemas.microsoft.com/office/drawing/2014/main" xmlns="" id="{A1A02F26-3FF9-4CB3-8C33-4BBDE68E52FB}"/>
                </a:ext>
              </a:extLst>
            </p:cNvPr>
            <p:cNvCxnSpPr>
              <a:cxnSpLocks/>
            </p:cNvCxnSpPr>
            <p:nvPr/>
          </p:nvCxnSpPr>
          <p:spPr>
            <a:xfrm>
              <a:off x="673100" y="4384752"/>
              <a:ext cx="10845800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>
              <a:extLst>
                <a:ext uri="{FF2B5EF4-FFF2-40B4-BE49-F238E27FC236}">
                  <a16:creationId xmlns:a16="http://schemas.microsoft.com/office/drawing/2014/main" xmlns="" id="{36DF816E-BFBA-4A0D-B6EC-2BE04F822BD9}"/>
                </a:ext>
              </a:extLst>
            </p:cNvPr>
            <p:cNvCxnSpPr>
              <a:cxnSpLocks/>
            </p:cNvCxnSpPr>
            <p:nvPr/>
          </p:nvCxnSpPr>
          <p:spPr>
            <a:xfrm>
              <a:off x="673100" y="5027447"/>
              <a:ext cx="10845800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941831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 TOOLS.GUIDESSETTING" val="{&quot;Id&quot;:&quot;2d4375ee-8516-45e0-8956-45702a61a9b6&quot;,&quot;Name&quot;:&quot;iSlide&quot;,&quot;HeaderHeight&quot;:15.0,&quot;FooterHeight&quot;:9.0000000000000036,&quot;SideMargin&quot;:5.4999999999999982,&quot;TopMargin&quot;:0.0,&quot;BottomMargin&quot;:0.0,&quot;IntervalMargin&quot;:1.3999999999999997}"/>
  <p:tag name="ISLIDE.GUIDESSETTING" val="{&quot;Id&quot;:&quot;GuidesStyle_Normal&quot;,&quot;Name&quot;:&quot;正常&quot;,&quot;HeaderHeight&quot;:15.0,&quot;FooterHeight&quot;:9.0,&quot;SideMargin&quot;:5.5,&quot;TopMargin&quot;:0.0,&quot;BottomMargin&quot;:0.0,&quot;IntervalMargin&quot;:1.5}"/>
  <p:tag name="THINKCELLUNDODONOTDELETE" val="0"/>
  <p:tag name="ISLIDE.THEME" val="4df2aa23-dd4c-4d65-802e-447f27c27995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645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6455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891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4314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644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2872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170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644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643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88929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15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6482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92343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6495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6472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752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6413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11322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2" val="iSlide，让PPT设计简单起来！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1133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11338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413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412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10888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6478"/>
</p:tagLst>
</file>

<file path=ppt/theme/theme1.xml><?xml version="1.0" encoding="utf-8"?>
<a:theme xmlns:a="http://schemas.openxmlformats.org/drawingml/2006/main" name="主题5">
  <a:themeElements>
    <a:clrScheme name="房利美">
      <a:dk1>
        <a:srgbClr val="000000"/>
      </a:dk1>
      <a:lt1>
        <a:srgbClr val="FFFFFF"/>
      </a:lt1>
      <a:dk2>
        <a:srgbClr val="6F7B8E"/>
      </a:dk2>
      <a:lt2>
        <a:srgbClr val="F0F0F0"/>
      </a:lt2>
      <a:accent1>
        <a:srgbClr val="055B5F"/>
      </a:accent1>
      <a:accent2>
        <a:srgbClr val="44AD8B"/>
      </a:accent2>
      <a:accent3>
        <a:srgbClr val="148367"/>
      </a:accent3>
      <a:accent4>
        <a:srgbClr val="1D7A88"/>
      </a:accent4>
      <a:accent5>
        <a:srgbClr val="929292"/>
      </a:accent5>
      <a:accent6>
        <a:srgbClr val="5F5F5F"/>
      </a:accent6>
      <a:hlink>
        <a:srgbClr val="4276AA"/>
      </a:hlink>
      <a:folHlink>
        <a:srgbClr val="BFBFBF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主题5" id="{B8EDB911-D765-4A7B-BBC7-40DBB672FBA6}" vid="{AECAB1C0-5DF6-436C-85E8-20094DBE11C0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6F7B8E"/>
    </a:dk2>
    <a:lt2>
      <a:srgbClr val="F0F0F0"/>
    </a:lt2>
    <a:accent1>
      <a:srgbClr val="055B5F"/>
    </a:accent1>
    <a:accent2>
      <a:srgbClr val="44AD8B"/>
    </a:accent2>
    <a:accent3>
      <a:srgbClr val="148367"/>
    </a:accent3>
    <a:accent4>
      <a:srgbClr val="1D7A88"/>
    </a:accent4>
    <a:accent5>
      <a:srgbClr val="929292"/>
    </a:accent5>
    <a:accent6>
      <a:srgbClr val="5F5F5F"/>
    </a:accent6>
    <a:hlink>
      <a:srgbClr val="4276AA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6F7B8E"/>
    </a:dk2>
    <a:lt2>
      <a:srgbClr val="F0F0F0"/>
    </a:lt2>
    <a:accent1>
      <a:srgbClr val="055B5F"/>
    </a:accent1>
    <a:accent2>
      <a:srgbClr val="44AD8B"/>
    </a:accent2>
    <a:accent3>
      <a:srgbClr val="148367"/>
    </a:accent3>
    <a:accent4>
      <a:srgbClr val="1D7A88"/>
    </a:accent4>
    <a:accent5>
      <a:srgbClr val="929292"/>
    </a:accent5>
    <a:accent6>
      <a:srgbClr val="5F5F5F"/>
    </a:accent6>
    <a:hlink>
      <a:srgbClr val="4276AA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6F7B8E"/>
    </a:dk2>
    <a:lt2>
      <a:srgbClr val="F0F0F0"/>
    </a:lt2>
    <a:accent1>
      <a:srgbClr val="055B5F"/>
    </a:accent1>
    <a:accent2>
      <a:srgbClr val="44AD8B"/>
    </a:accent2>
    <a:accent3>
      <a:srgbClr val="148367"/>
    </a:accent3>
    <a:accent4>
      <a:srgbClr val="1D7A88"/>
    </a:accent4>
    <a:accent5>
      <a:srgbClr val="929292"/>
    </a:accent5>
    <a:accent6>
      <a:srgbClr val="5F5F5F"/>
    </a:accent6>
    <a:hlink>
      <a:srgbClr val="4276AA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iSlide</Template>
  <TotalTime>30</TotalTime>
  <Words>3772</Words>
  <Application>Microsoft Office PowerPoint</Application>
  <PresentationFormat>宽屏</PresentationFormat>
  <Paragraphs>634</Paragraphs>
  <Slides>41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49" baseType="lpstr">
      <vt:lpstr>等线</vt:lpstr>
      <vt:lpstr>宋体</vt:lpstr>
      <vt:lpstr>微软雅黑</vt:lpstr>
      <vt:lpstr>Arial</vt:lpstr>
      <vt:lpstr>Calibri</vt:lpstr>
      <vt:lpstr>Impact</vt:lpstr>
      <vt:lpstr>Wingdings</vt:lpstr>
      <vt:lpstr>主题5</vt:lpstr>
      <vt:lpstr>清新绿色手绘插画商务通用主题模板</vt:lpstr>
      <vt:lpstr>PowerPoint 演示文稿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Thanks. And Your Slogan Here</vt:lpstr>
      <vt:lpstr>PowerPoint 演示文稿</vt:lpstr>
      <vt:lpstr>PowerPoint 演示文稿</vt:lpstr>
      <vt:lpstr>快速设计页面  Quick Slides Design</vt:lpstr>
      <vt:lpstr>更改页面中的图标  Replace Icons</vt:lpstr>
      <vt:lpstr>填充图示中的图片  Picture Fill</vt:lpstr>
      <vt:lpstr>更改图示中的插图  Replace Vectors</vt:lpstr>
      <vt:lpstr>编辑智能图表 Edit Smart Diagram</vt:lpstr>
      <vt:lpstr>PowerPoint 演示文稿</vt:lpstr>
      <vt:lpstr>PowerPoint 演示文稿</vt:lpstr>
    </vt:vector>
  </TitlesOfParts>
  <Manager>iSlide</Manager>
  <Company>iSlide</Company>
  <LinksUpToDate>false</LinksUpToDate>
  <SharedDoc>false</SharedDoc>
  <HyperlinkBase>https://www.islide.cc</HyperlinkBase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iSlide</dc:creator>
  <cp:keywords>www.51pptmoban.com</cp:keywords>
  <cp:lastModifiedBy>YANGs</cp:lastModifiedBy>
  <cp:revision>9</cp:revision>
  <cp:lastPrinted>2018-05-15T16:00:00Z</cp:lastPrinted>
  <dcterms:created xsi:type="dcterms:W3CDTF">2018-05-15T16:00:00Z</dcterms:created>
  <dcterms:modified xsi:type="dcterms:W3CDTF">2018-10-23T13:48:40Z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Slide.Theme">
    <vt:lpwstr>48706f29-9ca0-418e-876d-de7b156ca083</vt:lpwstr>
  </property>
</Properties>
</file>